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15"/>
  </p:notesMasterIdLst>
  <p:sldIdLst>
    <p:sldId id="256" r:id="rId5"/>
    <p:sldId id="490" r:id="rId6"/>
    <p:sldId id="491" r:id="rId7"/>
    <p:sldId id="493" r:id="rId8"/>
    <p:sldId id="492" r:id="rId9"/>
    <p:sldId id="483" r:id="rId10"/>
    <p:sldId id="484" r:id="rId11"/>
    <p:sldId id="465" r:id="rId12"/>
    <p:sldId id="463" r:id="rId13"/>
    <p:sldId id="447" r:id="rId14"/>
  </p:sldIdLst>
  <p:sldSz cx="9144000" cy="6858000" type="screen4x3"/>
  <p:notesSz cx="6858000" cy="9144000"/>
  <p:embeddedFontLst>
    <p:embeddedFont>
      <p:font typeface="Verdana Bold" panose="020B060402020202020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S PGothic" panose="020B0600070205080204" pitchFamily="34" charset="-128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C7F"/>
    <a:srgbClr val="FF5050"/>
    <a:srgbClr val="19B1E7"/>
    <a:srgbClr val="FF3399"/>
    <a:srgbClr val="F82433"/>
    <a:srgbClr val="00D05E"/>
    <a:srgbClr val="451C7C"/>
    <a:srgbClr val="D84528"/>
    <a:srgbClr val="48254B"/>
    <a:srgbClr val="3AC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8224" autoAdjust="0"/>
  </p:normalViewPr>
  <p:slideViewPr>
    <p:cSldViewPr showGuides="1">
      <p:cViewPr varScale="1">
        <p:scale>
          <a:sx n="89" d="100"/>
          <a:sy n="89" d="100"/>
        </p:scale>
        <p:origin x="129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45FB-C383-432B-90D0-E576AF953451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0D9F-F9C8-4F5B-A7FF-0EF79C6F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OZCAN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0616-AE16-46E0-9250-13E4BB5A3A9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98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OZCAN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0616-AE16-46E0-9250-13E4BB5A3A9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26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acquiring new customers and retaining existing ones or increasing the wallet share of </a:t>
            </a:r>
            <a:r>
              <a:rPr lang="en-US" sz="1200" dirty="0" err="1" smtClean="0"/>
              <a:t>Enerji</a:t>
            </a:r>
            <a:r>
              <a:rPr lang="tr-TR" sz="1200" dirty="0" err="1" smtClean="0"/>
              <a:t>sa</a:t>
            </a:r>
            <a:endParaRPr lang="tr-TR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7257-AEAE-4921-A30F-BB0708F5F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10D9F-F9C8-4F5B-A7FF-0EF79C6F3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24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61192" y="231437"/>
            <a:ext cx="7273189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tr-TR" sz="3600" b="0" i="0" u="none" strike="noStrike" kern="1200" cap="none" spc="-1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axis Com"/>
              </a:rPr>
              <a:t>Başlıklı Alan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92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" y="0"/>
            <a:ext cx="8229600" cy="764704"/>
          </a:xfrm>
          <a:prstGeom prst="rect">
            <a:avLst/>
          </a:prstGeom>
        </p:spPr>
        <p:txBody>
          <a:bodyPr/>
          <a:lstStyle>
            <a:lvl1pPr algn="l">
              <a:defRPr sz="3000" b="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388" y="6237288"/>
            <a:ext cx="230505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tr-TR"/>
              <a:t>STRICTLY CONFIDENTIAL AND PRIVELEGED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fld id="{5945856D-1B91-48C5-83E9-04668C2D5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Yer Tutucusu 1"/>
          <p:cNvSpPr>
            <a:spLocks noGrp="1"/>
          </p:cNvSpPr>
          <p:nvPr>
            <p:ph type="title"/>
          </p:nvPr>
        </p:nvSpPr>
        <p:spPr>
          <a:xfrm>
            <a:off x="1257302" y="166270"/>
            <a:ext cx="7483037" cy="769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AGENDA 36 PUNTO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345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8313" y="231437"/>
            <a:ext cx="7273189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tr-TR" sz="3600" b="0" i="0" u="none" strike="noStrike" kern="1200" cap="none" spc="-1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axis Com"/>
              </a:rPr>
              <a:t>Başlıklı Alan</a:t>
            </a:r>
            <a:endParaRPr lang="en-US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036" y="6356349"/>
            <a:ext cx="104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Gizli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01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26.11.2015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Gizli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10685" y="6243278"/>
            <a:ext cx="1462684" cy="508514"/>
            <a:chOff x="10272464" y="6192382"/>
            <a:chExt cx="1609081" cy="55941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10272464" y="6192382"/>
              <a:ext cx="1609081" cy="496569"/>
              <a:chOff x="-3984625" y="1746251"/>
              <a:chExt cx="13395326" cy="4133850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-3984625" y="1925638"/>
                <a:ext cx="8653463" cy="1516063"/>
              </a:xfrm>
              <a:custGeom>
                <a:avLst/>
                <a:gdLst>
                  <a:gd name="T0" fmla="*/ 798 w 5451"/>
                  <a:gd name="T1" fmla="*/ 649 h 955"/>
                  <a:gd name="T2" fmla="*/ 421 w 5451"/>
                  <a:gd name="T3" fmla="*/ 942 h 955"/>
                  <a:gd name="T4" fmla="*/ 833 w 5451"/>
                  <a:gd name="T5" fmla="*/ 379 h 955"/>
                  <a:gd name="T6" fmla="*/ 1003 w 5451"/>
                  <a:gd name="T7" fmla="*/ 943 h 955"/>
                  <a:gd name="T8" fmla="*/ 2033 w 5451"/>
                  <a:gd name="T9" fmla="*/ 199 h 955"/>
                  <a:gd name="T10" fmla="*/ 3007 w 5451"/>
                  <a:gd name="T11" fmla="*/ 494 h 955"/>
                  <a:gd name="T12" fmla="*/ 3050 w 5451"/>
                  <a:gd name="T13" fmla="*/ 945 h 955"/>
                  <a:gd name="T14" fmla="*/ 3042 w 5451"/>
                  <a:gd name="T15" fmla="*/ 200 h 955"/>
                  <a:gd name="T16" fmla="*/ 3819 w 5451"/>
                  <a:gd name="T17" fmla="*/ 568 h 955"/>
                  <a:gd name="T18" fmla="*/ 3861 w 5451"/>
                  <a:gd name="T19" fmla="*/ 562 h 955"/>
                  <a:gd name="T20" fmla="*/ 3882 w 5451"/>
                  <a:gd name="T21" fmla="*/ 549 h 955"/>
                  <a:gd name="T22" fmla="*/ 3897 w 5451"/>
                  <a:gd name="T23" fmla="*/ 523 h 955"/>
                  <a:gd name="T24" fmla="*/ 3903 w 5451"/>
                  <a:gd name="T25" fmla="*/ 470 h 955"/>
                  <a:gd name="T26" fmla="*/ 3896 w 5451"/>
                  <a:gd name="T27" fmla="*/ 430 h 955"/>
                  <a:gd name="T28" fmla="*/ 3876 w 5451"/>
                  <a:gd name="T29" fmla="*/ 402 h 955"/>
                  <a:gd name="T30" fmla="*/ 3848 w 5451"/>
                  <a:gd name="T31" fmla="*/ 389 h 955"/>
                  <a:gd name="T32" fmla="*/ 3848 w 5451"/>
                  <a:gd name="T33" fmla="*/ 201 h 955"/>
                  <a:gd name="T34" fmla="*/ 3945 w 5451"/>
                  <a:gd name="T35" fmla="*/ 208 h 955"/>
                  <a:gd name="T36" fmla="*/ 4007 w 5451"/>
                  <a:gd name="T37" fmla="*/ 221 h 955"/>
                  <a:gd name="T38" fmla="*/ 4057 w 5451"/>
                  <a:gd name="T39" fmla="*/ 243 h 955"/>
                  <a:gd name="T40" fmla="*/ 4101 w 5451"/>
                  <a:gd name="T41" fmla="*/ 285 h 955"/>
                  <a:gd name="T42" fmla="*/ 4124 w 5451"/>
                  <a:gd name="T43" fmla="*/ 333 h 955"/>
                  <a:gd name="T44" fmla="*/ 4138 w 5451"/>
                  <a:gd name="T45" fmla="*/ 401 h 955"/>
                  <a:gd name="T46" fmla="*/ 4138 w 5451"/>
                  <a:gd name="T47" fmla="*/ 486 h 955"/>
                  <a:gd name="T48" fmla="*/ 4123 w 5451"/>
                  <a:gd name="T49" fmla="*/ 564 h 955"/>
                  <a:gd name="T50" fmla="*/ 4105 w 5451"/>
                  <a:gd name="T51" fmla="*/ 596 h 955"/>
                  <a:gd name="T52" fmla="*/ 4070 w 5451"/>
                  <a:gd name="T53" fmla="*/ 630 h 955"/>
                  <a:gd name="T54" fmla="*/ 4031 w 5451"/>
                  <a:gd name="T55" fmla="*/ 648 h 955"/>
                  <a:gd name="T56" fmla="*/ 4047 w 5451"/>
                  <a:gd name="T57" fmla="*/ 664 h 955"/>
                  <a:gd name="T58" fmla="*/ 4090 w 5451"/>
                  <a:gd name="T59" fmla="*/ 690 h 955"/>
                  <a:gd name="T60" fmla="*/ 4116 w 5451"/>
                  <a:gd name="T61" fmla="*/ 721 h 955"/>
                  <a:gd name="T62" fmla="*/ 4131 w 5451"/>
                  <a:gd name="T63" fmla="*/ 767 h 955"/>
                  <a:gd name="T64" fmla="*/ 3900 w 5451"/>
                  <a:gd name="T65" fmla="*/ 946 h 955"/>
                  <a:gd name="T66" fmla="*/ 3896 w 5451"/>
                  <a:gd name="T67" fmla="*/ 801 h 955"/>
                  <a:gd name="T68" fmla="*/ 3879 w 5451"/>
                  <a:gd name="T69" fmla="*/ 773 h 955"/>
                  <a:gd name="T70" fmla="*/ 3851 w 5451"/>
                  <a:gd name="T71" fmla="*/ 761 h 955"/>
                  <a:gd name="T72" fmla="*/ 3796 w 5451"/>
                  <a:gd name="T73" fmla="*/ 756 h 955"/>
                  <a:gd name="T74" fmla="*/ 3828 w 5451"/>
                  <a:gd name="T75" fmla="*/ 201 h 955"/>
                  <a:gd name="T76" fmla="*/ 5022 w 5451"/>
                  <a:gd name="T77" fmla="*/ 786 h 955"/>
                  <a:gd name="T78" fmla="*/ 5010 w 5451"/>
                  <a:gd name="T79" fmla="*/ 828 h 955"/>
                  <a:gd name="T80" fmla="*/ 4985 w 5451"/>
                  <a:gd name="T81" fmla="*/ 873 h 955"/>
                  <a:gd name="T82" fmla="*/ 4956 w 5451"/>
                  <a:gd name="T83" fmla="*/ 903 h 955"/>
                  <a:gd name="T84" fmla="*/ 4900 w 5451"/>
                  <a:gd name="T85" fmla="*/ 932 h 955"/>
                  <a:gd name="T86" fmla="*/ 4822 w 5451"/>
                  <a:gd name="T87" fmla="*/ 950 h 955"/>
                  <a:gd name="T88" fmla="*/ 4721 w 5451"/>
                  <a:gd name="T89" fmla="*/ 955 h 955"/>
                  <a:gd name="T90" fmla="*/ 4478 w 5451"/>
                  <a:gd name="T91" fmla="*/ 952 h 955"/>
                  <a:gd name="T92" fmla="*/ 4412 w 5451"/>
                  <a:gd name="T93" fmla="*/ 943 h 955"/>
                  <a:gd name="T94" fmla="*/ 4349 w 5451"/>
                  <a:gd name="T95" fmla="*/ 922 h 955"/>
                  <a:gd name="T96" fmla="*/ 4306 w 5451"/>
                  <a:gd name="T97" fmla="*/ 891 h 955"/>
                  <a:gd name="T98" fmla="*/ 4277 w 5451"/>
                  <a:gd name="T99" fmla="*/ 846 h 955"/>
                  <a:gd name="T100" fmla="*/ 4260 w 5451"/>
                  <a:gd name="T101" fmla="*/ 784 h 955"/>
                  <a:gd name="T102" fmla="*/ 4256 w 5451"/>
                  <a:gd name="T103" fmla="*/ 625 h 955"/>
                  <a:gd name="T104" fmla="*/ 4483 w 5451"/>
                  <a:gd name="T105" fmla="*/ 689 h 955"/>
                  <a:gd name="T106" fmla="*/ 4497 w 5451"/>
                  <a:gd name="T107" fmla="*/ 737 h 955"/>
                  <a:gd name="T108" fmla="*/ 4511 w 5451"/>
                  <a:gd name="T109" fmla="*/ 752 h 955"/>
                  <a:gd name="T110" fmla="*/ 4546 w 5451"/>
                  <a:gd name="T111" fmla="*/ 766 h 955"/>
                  <a:gd name="T112" fmla="*/ 4709 w 5451"/>
                  <a:gd name="T113" fmla="*/ 770 h 955"/>
                  <a:gd name="T114" fmla="*/ 4762 w 5451"/>
                  <a:gd name="T115" fmla="*/ 757 h 955"/>
                  <a:gd name="T116" fmla="*/ 4786 w 5451"/>
                  <a:gd name="T117" fmla="*/ 725 h 955"/>
                  <a:gd name="T118" fmla="*/ 4793 w 5451"/>
                  <a:gd name="T119" fmla="*/ 665 h 955"/>
                  <a:gd name="T120" fmla="*/ 5217 w 5451"/>
                  <a:gd name="T121" fmla="*/ 948 h 955"/>
                  <a:gd name="T122" fmla="*/ 5422 w 5451"/>
                  <a:gd name="T123" fmla="*/ 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51" h="955">
                    <a:moveTo>
                      <a:pt x="833" y="379"/>
                    </a:moveTo>
                    <a:lnTo>
                      <a:pt x="233" y="378"/>
                    </a:lnTo>
                    <a:lnTo>
                      <a:pt x="233" y="490"/>
                    </a:lnTo>
                    <a:lnTo>
                      <a:pt x="798" y="491"/>
                    </a:lnTo>
                    <a:lnTo>
                      <a:pt x="798" y="649"/>
                    </a:lnTo>
                    <a:lnTo>
                      <a:pt x="233" y="648"/>
                    </a:lnTo>
                    <a:lnTo>
                      <a:pt x="233" y="762"/>
                    </a:lnTo>
                    <a:lnTo>
                      <a:pt x="841" y="763"/>
                    </a:lnTo>
                    <a:lnTo>
                      <a:pt x="841" y="943"/>
                    </a:lnTo>
                    <a:lnTo>
                      <a:pt x="421" y="942"/>
                    </a:lnTo>
                    <a:lnTo>
                      <a:pt x="0" y="942"/>
                    </a:lnTo>
                    <a:lnTo>
                      <a:pt x="1" y="196"/>
                    </a:lnTo>
                    <a:lnTo>
                      <a:pt x="417" y="196"/>
                    </a:lnTo>
                    <a:lnTo>
                      <a:pt x="833" y="197"/>
                    </a:lnTo>
                    <a:lnTo>
                      <a:pt x="833" y="379"/>
                    </a:lnTo>
                    <a:close/>
                    <a:moveTo>
                      <a:pt x="2033" y="944"/>
                    </a:moveTo>
                    <a:lnTo>
                      <a:pt x="1692" y="944"/>
                    </a:lnTo>
                    <a:lnTo>
                      <a:pt x="1237" y="400"/>
                    </a:lnTo>
                    <a:lnTo>
                      <a:pt x="1236" y="943"/>
                    </a:lnTo>
                    <a:lnTo>
                      <a:pt x="1003" y="943"/>
                    </a:lnTo>
                    <a:lnTo>
                      <a:pt x="1004" y="197"/>
                    </a:lnTo>
                    <a:lnTo>
                      <a:pt x="1349" y="198"/>
                    </a:lnTo>
                    <a:lnTo>
                      <a:pt x="1801" y="745"/>
                    </a:lnTo>
                    <a:lnTo>
                      <a:pt x="1802" y="198"/>
                    </a:lnTo>
                    <a:lnTo>
                      <a:pt x="2033" y="199"/>
                    </a:lnTo>
                    <a:lnTo>
                      <a:pt x="2033" y="944"/>
                    </a:lnTo>
                    <a:close/>
                    <a:moveTo>
                      <a:pt x="3042" y="381"/>
                    </a:moveTo>
                    <a:lnTo>
                      <a:pt x="2442" y="381"/>
                    </a:lnTo>
                    <a:lnTo>
                      <a:pt x="2442" y="493"/>
                    </a:lnTo>
                    <a:lnTo>
                      <a:pt x="3007" y="494"/>
                    </a:lnTo>
                    <a:lnTo>
                      <a:pt x="3007" y="651"/>
                    </a:lnTo>
                    <a:lnTo>
                      <a:pt x="2442" y="651"/>
                    </a:lnTo>
                    <a:lnTo>
                      <a:pt x="2442" y="765"/>
                    </a:lnTo>
                    <a:lnTo>
                      <a:pt x="3051" y="766"/>
                    </a:lnTo>
                    <a:lnTo>
                      <a:pt x="3050" y="945"/>
                    </a:lnTo>
                    <a:lnTo>
                      <a:pt x="2629" y="944"/>
                    </a:lnTo>
                    <a:lnTo>
                      <a:pt x="2210" y="944"/>
                    </a:lnTo>
                    <a:lnTo>
                      <a:pt x="2210" y="199"/>
                    </a:lnTo>
                    <a:lnTo>
                      <a:pt x="2625" y="199"/>
                    </a:lnTo>
                    <a:lnTo>
                      <a:pt x="3042" y="200"/>
                    </a:lnTo>
                    <a:lnTo>
                      <a:pt x="3042" y="381"/>
                    </a:lnTo>
                    <a:close/>
                    <a:moveTo>
                      <a:pt x="3819" y="386"/>
                    </a:moveTo>
                    <a:lnTo>
                      <a:pt x="3449" y="386"/>
                    </a:lnTo>
                    <a:lnTo>
                      <a:pt x="3449" y="568"/>
                    </a:lnTo>
                    <a:lnTo>
                      <a:pt x="3819" y="568"/>
                    </a:lnTo>
                    <a:lnTo>
                      <a:pt x="3825" y="568"/>
                    </a:lnTo>
                    <a:lnTo>
                      <a:pt x="3831" y="568"/>
                    </a:lnTo>
                    <a:lnTo>
                      <a:pt x="3842" y="567"/>
                    </a:lnTo>
                    <a:lnTo>
                      <a:pt x="3852" y="565"/>
                    </a:lnTo>
                    <a:lnTo>
                      <a:pt x="3861" y="562"/>
                    </a:lnTo>
                    <a:lnTo>
                      <a:pt x="3869" y="559"/>
                    </a:lnTo>
                    <a:lnTo>
                      <a:pt x="3873" y="556"/>
                    </a:lnTo>
                    <a:lnTo>
                      <a:pt x="3876" y="554"/>
                    </a:lnTo>
                    <a:lnTo>
                      <a:pt x="3879" y="552"/>
                    </a:lnTo>
                    <a:lnTo>
                      <a:pt x="3882" y="549"/>
                    </a:lnTo>
                    <a:lnTo>
                      <a:pt x="3888" y="543"/>
                    </a:lnTo>
                    <a:lnTo>
                      <a:pt x="3891" y="537"/>
                    </a:lnTo>
                    <a:lnTo>
                      <a:pt x="3893" y="534"/>
                    </a:lnTo>
                    <a:lnTo>
                      <a:pt x="3894" y="530"/>
                    </a:lnTo>
                    <a:lnTo>
                      <a:pt x="3897" y="523"/>
                    </a:lnTo>
                    <a:lnTo>
                      <a:pt x="3899" y="514"/>
                    </a:lnTo>
                    <a:lnTo>
                      <a:pt x="3901" y="505"/>
                    </a:lnTo>
                    <a:lnTo>
                      <a:pt x="3902" y="494"/>
                    </a:lnTo>
                    <a:lnTo>
                      <a:pt x="3903" y="483"/>
                    </a:lnTo>
                    <a:lnTo>
                      <a:pt x="3903" y="470"/>
                    </a:lnTo>
                    <a:lnTo>
                      <a:pt x="3902" y="460"/>
                    </a:lnTo>
                    <a:lnTo>
                      <a:pt x="3902" y="451"/>
                    </a:lnTo>
                    <a:lnTo>
                      <a:pt x="3900" y="442"/>
                    </a:lnTo>
                    <a:lnTo>
                      <a:pt x="3898" y="434"/>
                    </a:lnTo>
                    <a:lnTo>
                      <a:pt x="3896" y="430"/>
                    </a:lnTo>
                    <a:lnTo>
                      <a:pt x="3895" y="426"/>
                    </a:lnTo>
                    <a:lnTo>
                      <a:pt x="3891" y="419"/>
                    </a:lnTo>
                    <a:lnTo>
                      <a:pt x="3887" y="413"/>
                    </a:lnTo>
                    <a:lnTo>
                      <a:pt x="3882" y="407"/>
                    </a:lnTo>
                    <a:lnTo>
                      <a:pt x="3876" y="402"/>
                    </a:lnTo>
                    <a:lnTo>
                      <a:pt x="3870" y="398"/>
                    </a:lnTo>
                    <a:lnTo>
                      <a:pt x="3863" y="395"/>
                    </a:lnTo>
                    <a:lnTo>
                      <a:pt x="3856" y="392"/>
                    </a:lnTo>
                    <a:lnTo>
                      <a:pt x="3852" y="390"/>
                    </a:lnTo>
                    <a:lnTo>
                      <a:pt x="3848" y="389"/>
                    </a:lnTo>
                    <a:lnTo>
                      <a:pt x="3839" y="388"/>
                    </a:lnTo>
                    <a:lnTo>
                      <a:pt x="3829" y="387"/>
                    </a:lnTo>
                    <a:lnTo>
                      <a:pt x="3819" y="386"/>
                    </a:lnTo>
                    <a:close/>
                    <a:moveTo>
                      <a:pt x="3828" y="201"/>
                    </a:moveTo>
                    <a:lnTo>
                      <a:pt x="3848" y="201"/>
                    </a:lnTo>
                    <a:lnTo>
                      <a:pt x="3868" y="202"/>
                    </a:lnTo>
                    <a:lnTo>
                      <a:pt x="3886" y="202"/>
                    </a:lnTo>
                    <a:lnTo>
                      <a:pt x="3904" y="204"/>
                    </a:lnTo>
                    <a:lnTo>
                      <a:pt x="3938" y="207"/>
                    </a:lnTo>
                    <a:lnTo>
                      <a:pt x="3945" y="208"/>
                    </a:lnTo>
                    <a:lnTo>
                      <a:pt x="3953" y="209"/>
                    </a:lnTo>
                    <a:lnTo>
                      <a:pt x="3968" y="211"/>
                    </a:lnTo>
                    <a:lnTo>
                      <a:pt x="3982" y="214"/>
                    </a:lnTo>
                    <a:lnTo>
                      <a:pt x="3995" y="217"/>
                    </a:lnTo>
                    <a:lnTo>
                      <a:pt x="4007" y="221"/>
                    </a:lnTo>
                    <a:lnTo>
                      <a:pt x="4019" y="225"/>
                    </a:lnTo>
                    <a:lnTo>
                      <a:pt x="4030" y="229"/>
                    </a:lnTo>
                    <a:lnTo>
                      <a:pt x="4040" y="233"/>
                    </a:lnTo>
                    <a:lnTo>
                      <a:pt x="4049" y="238"/>
                    </a:lnTo>
                    <a:lnTo>
                      <a:pt x="4057" y="243"/>
                    </a:lnTo>
                    <a:lnTo>
                      <a:pt x="4067" y="250"/>
                    </a:lnTo>
                    <a:lnTo>
                      <a:pt x="4077" y="257"/>
                    </a:lnTo>
                    <a:lnTo>
                      <a:pt x="4085" y="266"/>
                    </a:lnTo>
                    <a:lnTo>
                      <a:pt x="4093" y="275"/>
                    </a:lnTo>
                    <a:lnTo>
                      <a:pt x="4101" y="285"/>
                    </a:lnTo>
                    <a:lnTo>
                      <a:pt x="4108" y="296"/>
                    </a:lnTo>
                    <a:lnTo>
                      <a:pt x="4111" y="302"/>
                    </a:lnTo>
                    <a:lnTo>
                      <a:pt x="4114" y="307"/>
                    </a:lnTo>
                    <a:lnTo>
                      <a:pt x="4119" y="320"/>
                    </a:lnTo>
                    <a:lnTo>
                      <a:pt x="4124" y="333"/>
                    </a:lnTo>
                    <a:lnTo>
                      <a:pt x="4128" y="347"/>
                    </a:lnTo>
                    <a:lnTo>
                      <a:pt x="4132" y="361"/>
                    </a:lnTo>
                    <a:lnTo>
                      <a:pt x="4134" y="377"/>
                    </a:lnTo>
                    <a:lnTo>
                      <a:pt x="4137" y="393"/>
                    </a:lnTo>
                    <a:lnTo>
                      <a:pt x="4138" y="401"/>
                    </a:lnTo>
                    <a:lnTo>
                      <a:pt x="4138" y="409"/>
                    </a:lnTo>
                    <a:lnTo>
                      <a:pt x="4139" y="427"/>
                    </a:lnTo>
                    <a:lnTo>
                      <a:pt x="4140" y="445"/>
                    </a:lnTo>
                    <a:lnTo>
                      <a:pt x="4139" y="466"/>
                    </a:lnTo>
                    <a:lnTo>
                      <a:pt x="4138" y="486"/>
                    </a:lnTo>
                    <a:lnTo>
                      <a:pt x="4136" y="504"/>
                    </a:lnTo>
                    <a:lnTo>
                      <a:pt x="4134" y="521"/>
                    </a:lnTo>
                    <a:lnTo>
                      <a:pt x="4131" y="537"/>
                    </a:lnTo>
                    <a:lnTo>
                      <a:pt x="4127" y="551"/>
                    </a:lnTo>
                    <a:lnTo>
                      <a:pt x="4123" y="564"/>
                    </a:lnTo>
                    <a:lnTo>
                      <a:pt x="4120" y="570"/>
                    </a:lnTo>
                    <a:lnTo>
                      <a:pt x="4117" y="576"/>
                    </a:lnTo>
                    <a:lnTo>
                      <a:pt x="4113" y="583"/>
                    </a:lnTo>
                    <a:lnTo>
                      <a:pt x="4109" y="590"/>
                    </a:lnTo>
                    <a:lnTo>
                      <a:pt x="4105" y="596"/>
                    </a:lnTo>
                    <a:lnTo>
                      <a:pt x="4100" y="602"/>
                    </a:lnTo>
                    <a:lnTo>
                      <a:pt x="4095" y="609"/>
                    </a:lnTo>
                    <a:lnTo>
                      <a:pt x="4089" y="615"/>
                    </a:lnTo>
                    <a:lnTo>
                      <a:pt x="4077" y="625"/>
                    </a:lnTo>
                    <a:lnTo>
                      <a:pt x="4070" y="630"/>
                    </a:lnTo>
                    <a:lnTo>
                      <a:pt x="4063" y="634"/>
                    </a:lnTo>
                    <a:lnTo>
                      <a:pt x="4055" y="638"/>
                    </a:lnTo>
                    <a:lnTo>
                      <a:pt x="4047" y="641"/>
                    </a:lnTo>
                    <a:lnTo>
                      <a:pt x="4039" y="645"/>
                    </a:lnTo>
                    <a:lnTo>
                      <a:pt x="4031" y="648"/>
                    </a:lnTo>
                    <a:lnTo>
                      <a:pt x="4022" y="650"/>
                    </a:lnTo>
                    <a:lnTo>
                      <a:pt x="4012" y="653"/>
                    </a:lnTo>
                    <a:lnTo>
                      <a:pt x="4027" y="657"/>
                    </a:lnTo>
                    <a:lnTo>
                      <a:pt x="4041" y="661"/>
                    </a:lnTo>
                    <a:lnTo>
                      <a:pt x="4047" y="664"/>
                    </a:lnTo>
                    <a:lnTo>
                      <a:pt x="4053" y="666"/>
                    </a:lnTo>
                    <a:lnTo>
                      <a:pt x="4065" y="672"/>
                    </a:lnTo>
                    <a:lnTo>
                      <a:pt x="4076" y="679"/>
                    </a:lnTo>
                    <a:lnTo>
                      <a:pt x="4086" y="686"/>
                    </a:lnTo>
                    <a:lnTo>
                      <a:pt x="4090" y="690"/>
                    </a:lnTo>
                    <a:lnTo>
                      <a:pt x="4095" y="694"/>
                    </a:lnTo>
                    <a:lnTo>
                      <a:pt x="4103" y="702"/>
                    </a:lnTo>
                    <a:lnTo>
                      <a:pt x="4107" y="707"/>
                    </a:lnTo>
                    <a:lnTo>
                      <a:pt x="4110" y="711"/>
                    </a:lnTo>
                    <a:lnTo>
                      <a:pt x="4116" y="721"/>
                    </a:lnTo>
                    <a:lnTo>
                      <a:pt x="4121" y="732"/>
                    </a:lnTo>
                    <a:lnTo>
                      <a:pt x="4126" y="743"/>
                    </a:lnTo>
                    <a:lnTo>
                      <a:pt x="4129" y="755"/>
                    </a:lnTo>
                    <a:lnTo>
                      <a:pt x="4130" y="761"/>
                    </a:lnTo>
                    <a:lnTo>
                      <a:pt x="4131" y="767"/>
                    </a:lnTo>
                    <a:lnTo>
                      <a:pt x="4132" y="774"/>
                    </a:lnTo>
                    <a:lnTo>
                      <a:pt x="4133" y="780"/>
                    </a:lnTo>
                    <a:lnTo>
                      <a:pt x="4133" y="794"/>
                    </a:lnTo>
                    <a:lnTo>
                      <a:pt x="4133" y="947"/>
                    </a:lnTo>
                    <a:lnTo>
                      <a:pt x="3900" y="946"/>
                    </a:lnTo>
                    <a:lnTo>
                      <a:pt x="3900" y="833"/>
                    </a:lnTo>
                    <a:lnTo>
                      <a:pt x="3900" y="821"/>
                    </a:lnTo>
                    <a:lnTo>
                      <a:pt x="3899" y="811"/>
                    </a:lnTo>
                    <a:lnTo>
                      <a:pt x="3898" y="806"/>
                    </a:lnTo>
                    <a:lnTo>
                      <a:pt x="3896" y="801"/>
                    </a:lnTo>
                    <a:lnTo>
                      <a:pt x="3893" y="792"/>
                    </a:lnTo>
                    <a:lnTo>
                      <a:pt x="3889" y="785"/>
                    </a:lnTo>
                    <a:lnTo>
                      <a:pt x="3884" y="778"/>
                    </a:lnTo>
                    <a:lnTo>
                      <a:pt x="3882" y="775"/>
                    </a:lnTo>
                    <a:lnTo>
                      <a:pt x="3879" y="773"/>
                    </a:lnTo>
                    <a:lnTo>
                      <a:pt x="3876" y="770"/>
                    </a:lnTo>
                    <a:lnTo>
                      <a:pt x="3872" y="768"/>
                    </a:lnTo>
                    <a:lnTo>
                      <a:pt x="3866" y="765"/>
                    </a:lnTo>
                    <a:lnTo>
                      <a:pt x="3859" y="763"/>
                    </a:lnTo>
                    <a:lnTo>
                      <a:pt x="3851" y="761"/>
                    </a:lnTo>
                    <a:lnTo>
                      <a:pt x="3842" y="759"/>
                    </a:lnTo>
                    <a:lnTo>
                      <a:pt x="3832" y="758"/>
                    </a:lnTo>
                    <a:lnTo>
                      <a:pt x="3821" y="757"/>
                    </a:lnTo>
                    <a:lnTo>
                      <a:pt x="3809" y="756"/>
                    </a:lnTo>
                    <a:lnTo>
                      <a:pt x="3796" y="756"/>
                    </a:lnTo>
                    <a:lnTo>
                      <a:pt x="3449" y="755"/>
                    </a:lnTo>
                    <a:lnTo>
                      <a:pt x="3448" y="946"/>
                    </a:lnTo>
                    <a:lnTo>
                      <a:pt x="3215" y="946"/>
                    </a:lnTo>
                    <a:lnTo>
                      <a:pt x="3216" y="200"/>
                    </a:lnTo>
                    <a:lnTo>
                      <a:pt x="3828" y="201"/>
                    </a:lnTo>
                    <a:close/>
                    <a:moveTo>
                      <a:pt x="5025" y="738"/>
                    </a:moveTo>
                    <a:lnTo>
                      <a:pt x="5025" y="750"/>
                    </a:lnTo>
                    <a:lnTo>
                      <a:pt x="5024" y="762"/>
                    </a:lnTo>
                    <a:lnTo>
                      <a:pt x="5023" y="774"/>
                    </a:lnTo>
                    <a:lnTo>
                      <a:pt x="5022" y="786"/>
                    </a:lnTo>
                    <a:lnTo>
                      <a:pt x="5021" y="791"/>
                    </a:lnTo>
                    <a:lnTo>
                      <a:pt x="5019" y="797"/>
                    </a:lnTo>
                    <a:lnTo>
                      <a:pt x="5017" y="807"/>
                    </a:lnTo>
                    <a:lnTo>
                      <a:pt x="5014" y="818"/>
                    </a:lnTo>
                    <a:lnTo>
                      <a:pt x="5010" y="828"/>
                    </a:lnTo>
                    <a:lnTo>
                      <a:pt x="5006" y="838"/>
                    </a:lnTo>
                    <a:lnTo>
                      <a:pt x="5002" y="847"/>
                    </a:lnTo>
                    <a:lnTo>
                      <a:pt x="4997" y="856"/>
                    </a:lnTo>
                    <a:lnTo>
                      <a:pt x="4991" y="865"/>
                    </a:lnTo>
                    <a:lnTo>
                      <a:pt x="4985" y="873"/>
                    </a:lnTo>
                    <a:lnTo>
                      <a:pt x="4979" y="881"/>
                    </a:lnTo>
                    <a:lnTo>
                      <a:pt x="4972" y="889"/>
                    </a:lnTo>
                    <a:lnTo>
                      <a:pt x="4968" y="892"/>
                    </a:lnTo>
                    <a:lnTo>
                      <a:pt x="4964" y="896"/>
                    </a:lnTo>
                    <a:lnTo>
                      <a:pt x="4956" y="903"/>
                    </a:lnTo>
                    <a:lnTo>
                      <a:pt x="4946" y="910"/>
                    </a:lnTo>
                    <a:lnTo>
                      <a:pt x="4936" y="916"/>
                    </a:lnTo>
                    <a:lnTo>
                      <a:pt x="4925" y="922"/>
                    </a:lnTo>
                    <a:lnTo>
                      <a:pt x="4913" y="927"/>
                    </a:lnTo>
                    <a:lnTo>
                      <a:pt x="4900" y="932"/>
                    </a:lnTo>
                    <a:lnTo>
                      <a:pt x="4886" y="937"/>
                    </a:lnTo>
                    <a:lnTo>
                      <a:pt x="4871" y="941"/>
                    </a:lnTo>
                    <a:lnTo>
                      <a:pt x="4856" y="944"/>
                    </a:lnTo>
                    <a:lnTo>
                      <a:pt x="4839" y="947"/>
                    </a:lnTo>
                    <a:lnTo>
                      <a:pt x="4822" y="950"/>
                    </a:lnTo>
                    <a:lnTo>
                      <a:pt x="4803" y="952"/>
                    </a:lnTo>
                    <a:lnTo>
                      <a:pt x="4784" y="953"/>
                    </a:lnTo>
                    <a:lnTo>
                      <a:pt x="4764" y="955"/>
                    </a:lnTo>
                    <a:lnTo>
                      <a:pt x="4743" y="955"/>
                    </a:lnTo>
                    <a:lnTo>
                      <a:pt x="4721" y="955"/>
                    </a:lnTo>
                    <a:lnTo>
                      <a:pt x="4558" y="955"/>
                    </a:lnTo>
                    <a:lnTo>
                      <a:pt x="4537" y="955"/>
                    </a:lnTo>
                    <a:lnTo>
                      <a:pt x="4517" y="954"/>
                    </a:lnTo>
                    <a:lnTo>
                      <a:pt x="4497" y="953"/>
                    </a:lnTo>
                    <a:lnTo>
                      <a:pt x="4478" y="952"/>
                    </a:lnTo>
                    <a:lnTo>
                      <a:pt x="4460" y="950"/>
                    </a:lnTo>
                    <a:lnTo>
                      <a:pt x="4452" y="949"/>
                    </a:lnTo>
                    <a:lnTo>
                      <a:pt x="4443" y="948"/>
                    </a:lnTo>
                    <a:lnTo>
                      <a:pt x="4427" y="946"/>
                    </a:lnTo>
                    <a:lnTo>
                      <a:pt x="4412" y="943"/>
                    </a:lnTo>
                    <a:lnTo>
                      <a:pt x="4398" y="939"/>
                    </a:lnTo>
                    <a:lnTo>
                      <a:pt x="4384" y="936"/>
                    </a:lnTo>
                    <a:lnTo>
                      <a:pt x="4372" y="932"/>
                    </a:lnTo>
                    <a:lnTo>
                      <a:pt x="4360" y="927"/>
                    </a:lnTo>
                    <a:lnTo>
                      <a:pt x="4349" y="922"/>
                    </a:lnTo>
                    <a:lnTo>
                      <a:pt x="4339" y="917"/>
                    </a:lnTo>
                    <a:lnTo>
                      <a:pt x="4330" y="911"/>
                    </a:lnTo>
                    <a:lnTo>
                      <a:pt x="4321" y="905"/>
                    </a:lnTo>
                    <a:lnTo>
                      <a:pt x="4313" y="899"/>
                    </a:lnTo>
                    <a:lnTo>
                      <a:pt x="4306" y="891"/>
                    </a:lnTo>
                    <a:lnTo>
                      <a:pt x="4299" y="884"/>
                    </a:lnTo>
                    <a:lnTo>
                      <a:pt x="4293" y="875"/>
                    </a:lnTo>
                    <a:lnTo>
                      <a:pt x="4287" y="866"/>
                    </a:lnTo>
                    <a:lnTo>
                      <a:pt x="4282" y="856"/>
                    </a:lnTo>
                    <a:lnTo>
                      <a:pt x="4277" y="846"/>
                    </a:lnTo>
                    <a:lnTo>
                      <a:pt x="4272" y="835"/>
                    </a:lnTo>
                    <a:lnTo>
                      <a:pt x="4269" y="823"/>
                    </a:lnTo>
                    <a:lnTo>
                      <a:pt x="4265" y="810"/>
                    </a:lnTo>
                    <a:lnTo>
                      <a:pt x="4262" y="797"/>
                    </a:lnTo>
                    <a:lnTo>
                      <a:pt x="4260" y="784"/>
                    </a:lnTo>
                    <a:lnTo>
                      <a:pt x="4258" y="770"/>
                    </a:lnTo>
                    <a:lnTo>
                      <a:pt x="4257" y="755"/>
                    </a:lnTo>
                    <a:lnTo>
                      <a:pt x="4256" y="739"/>
                    </a:lnTo>
                    <a:lnTo>
                      <a:pt x="4256" y="723"/>
                    </a:lnTo>
                    <a:lnTo>
                      <a:pt x="4256" y="625"/>
                    </a:lnTo>
                    <a:lnTo>
                      <a:pt x="4481" y="625"/>
                    </a:lnTo>
                    <a:lnTo>
                      <a:pt x="4481" y="651"/>
                    </a:lnTo>
                    <a:lnTo>
                      <a:pt x="4482" y="668"/>
                    </a:lnTo>
                    <a:lnTo>
                      <a:pt x="4483" y="682"/>
                    </a:lnTo>
                    <a:lnTo>
                      <a:pt x="4483" y="689"/>
                    </a:lnTo>
                    <a:lnTo>
                      <a:pt x="4484" y="696"/>
                    </a:lnTo>
                    <a:lnTo>
                      <a:pt x="4487" y="708"/>
                    </a:lnTo>
                    <a:lnTo>
                      <a:pt x="4490" y="719"/>
                    </a:lnTo>
                    <a:lnTo>
                      <a:pt x="4493" y="728"/>
                    </a:lnTo>
                    <a:lnTo>
                      <a:pt x="4497" y="737"/>
                    </a:lnTo>
                    <a:lnTo>
                      <a:pt x="4499" y="740"/>
                    </a:lnTo>
                    <a:lnTo>
                      <a:pt x="4501" y="743"/>
                    </a:lnTo>
                    <a:lnTo>
                      <a:pt x="4504" y="746"/>
                    </a:lnTo>
                    <a:lnTo>
                      <a:pt x="4507" y="750"/>
                    </a:lnTo>
                    <a:lnTo>
                      <a:pt x="4511" y="752"/>
                    </a:lnTo>
                    <a:lnTo>
                      <a:pt x="4515" y="755"/>
                    </a:lnTo>
                    <a:lnTo>
                      <a:pt x="4524" y="760"/>
                    </a:lnTo>
                    <a:lnTo>
                      <a:pt x="4529" y="762"/>
                    </a:lnTo>
                    <a:lnTo>
                      <a:pt x="4535" y="764"/>
                    </a:lnTo>
                    <a:lnTo>
                      <a:pt x="4546" y="766"/>
                    </a:lnTo>
                    <a:lnTo>
                      <a:pt x="4560" y="769"/>
                    </a:lnTo>
                    <a:lnTo>
                      <a:pt x="4574" y="770"/>
                    </a:lnTo>
                    <a:lnTo>
                      <a:pt x="4590" y="770"/>
                    </a:lnTo>
                    <a:lnTo>
                      <a:pt x="4695" y="770"/>
                    </a:lnTo>
                    <a:lnTo>
                      <a:pt x="4709" y="770"/>
                    </a:lnTo>
                    <a:lnTo>
                      <a:pt x="4722" y="769"/>
                    </a:lnTo>
                    <a:lnTo>
                      <a:pt x="4734" y="767"/>
                    </a:lnTo>
                    <a:lnTo>
                      <a:pt x="4744" y="765"/>
                    </a:lnTo>
                    <a:lnTo>
                      <a:pt x="4754" y="761"/>
                    </a:lnTo>
                    <a:lnTo>
                      <a:pt x="4762" y="757"/>
                    </a:lnTo>
                    <a:lnTo>
                      <a:pt x="4769" y="752"/>
                    </a:lnTo>
                    <a:lnTo>
                      <a:pt x="4774" y="747"/>
                    </a:lnTo>
                    <a:lnTo>
                      <a:pt x="4779" y="741"/>
                    </a:lnTo>
                    <a:lnTo>
                      <a:pt x="4783" y="733"/>
                    </a:lnTo>
                    <a:lnTo>
                      <a:pt x="4786" y="725"/>
                    </a:lnTo>
                    <a:lnTo>
                      <a:pt x="4789" y="715"/>
                    </a:lnTo>
                    <a:lnTo>
                      <a:pt x="4791" y="704"/>
                    </a:lnTo>
                    <a:lnTo>
                      <a:pt x="4792" y="693"/>
                    </a:lnTo>
                    <a:lnTo>
                      <a:pt x="4793" y="679"/>
                    </a:lnTo>
                    <a:lnTo>
                      <a:pt x="4793" y="665"/>
                    </a:lnTo>
                    <a:lnTo>
                      <a:pt x="4794" y="202"/>
                    </a:lnTo>
                    <a:lnTo>
                      <a:pt x="5026" y="202"/>
                    </a:lnTo>
                    <a:lnTo>
                      <a:pt x="5025" y="738"/>
                    </a:lnTo>
                    <a:close/>
                    <a:moveTo>
                      <a:pt x="5450" y="948"/>
                    </a:moveTo>
                    <a:lnTo>
                      <a:pt x="5217" y="948"/>
                    </a:lnTo>
                    <a:lnTo>
                      <a:pt x="5218" y="202"/>
                    </a:lnTo>
                    <a:lnTo>
                      <a:pt x="5451" y="203"/>
                    </a:lnTo>
                    <a:lnTo>
                      <a:pt x="5450" y="948"/>
                    </a:lnTo>
                    <a:close/>
                    <a:moveTo>
                      <a:pt x="5247" y="0"/>
                    </a:moveTo>
                    <a:lnTo>
                      <a:pt x="5422" y="1"/>
                    </a:lnTo>
                    <a:lnTo>
                      <a:pt x="5422" y="137"/>
                    </a:lnTo>
                    <a:lnTo>
                      <a:pt x="5247" y="137"/>
                    </a:lnTo>
                    <a:lnTo>
                      <a:pt x="52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4903788" y="1746251"/>
                <a:ext cx="4506913" cy="2187575"/>
              </a:xfrm>
              <a:custGeom>
                <a:avLst/>
                <a:gdLst>
                  <a:gd name="T0" fmla="*/ 1937 w 2839"/>
                  <a:gd name="T1" fmla="*/ 22 h 1378"/>
                  <a:gd name="T2" fmla="*/ 1751 w 2839"/>
                  <a:gd name="T3" fmla="*/ 92 h 1378"/>
                  <a:gd name="T4" fmla="*/ 1595 w 2839"/>
                  <a:gd name="T5" fmla="*/ 206 h 1378"/>
                  <a:gd name="T6" fmla="*/ 1491 w 2839"/>
                  <a:gd name="T7" fmla="*/ 333 h 1378"/>
                  <a:gd name="T8" fmla="*/ 1411 w 2839"/>
                  <a:gd name="T9" fmla="*/ 454 h 1378"/>
                  <a:gd name="T10" fmla="*/ 1350 w 2839"/>
                  <a:gd name="T11" fmla="*/ 333 h 1378"/>
                  <a:gd name="T12" fmla="*/ 1245 w 2839"/>
                  <a:gd name="T13" fmla="*/ 206 h 1378"/>
                  <a:gd name="T14" fmla="*/ 1137 w 2839"/>
                  <a:gd name="T15" fmla="*/ 120 h 1378"/>
                  <a:gd name="T16" fmla="*/ 986 w 2839"/>
                  <a:gd name="T17" fmla="*/ 45 h 1378"/>
                  <a:gd name="T18" fmla="*/ 788 w 2839"/>
                  <a:gd name="T19" fmla="*/ 3 h 1378"/>
                  <a:gd name="T20" fmla="*/ 617 w 2839"/>
                  <a:gd name="T21" fmla="*/ 8 h 1378"/>
                  <a:gd name="T22" fmla="*/ 477 w 2839"/>
                  <a:gd name="T23" fmla="*/ 41 h 1378"/>
                  <a:gd name="T24" fmla="*/ 320 w 2839"/>
                  <a:gd name="T25" fmla="*/ 117 h 1378"/>
                  <a:gd name="T26" fmla="*/ 166 w 2839"/>
                  <a:gd name="T27" fmla="*/ 250 h 1378"/>
                  <a:gd name="T28" fmla="*/ 88 w 2839"/>
                  <a:gd name="T29" fmla="*/ 360 h 1378"/>
                  <a:gd name="T30" fmla="*/ 14 w 2839"/>
                  <a:gd name="T31" fmla="*/ 549 h 1378"/>
                  <a:gd name="T32" fmla="*/ 1 w 2839"/>
                  <a:gd name="T33" fmla="*/ 652 h 1378"/>
                  <a:gd name="T34" fmla="*/ 8 w 2839"/>
                  <a:gd name="T35" fmla="*/ 793 h 1378"/>
                  <a:gd name="T36" fmla="*/ 56 w 2839"/>
                  <a:gd name="T37" fmla="*/ 955 h 1378"/>
                  <a:gd name="T38" fmla="*/ 143 w 2839"/>
                  <a:gd name="T39" fmla="*/ 1099 h 1378"/>
                  <a:gd name="T40" fmla="*/ 237 w 2839"/>
                  <a:gd name="T41" fmla="*/ 1198 h 1378"/>
                  <a:gd name="T42" fmla="*/ 379 w 2839"/>
                  <a:gd name="T43" fmla="*/ 1293 h 1378"/>
                  <a:gd name="T44" fmla="*/ 509 w 2839"/>
                  <a:gd name="T45" fmla="*/ 1346 h 1378"/>
                  <a:gd name="T46" fmla="*/ 652 w 2839"/>
                  <a:gd name="T47" fmla="*/ 1373 h 1378"/>
                  <a:gd name="T48" fmla="*/ 845 w 2839"/>
                  <a:gd name="T49" fmla="*/ 1368 h 1378"/>
                  <a:gd name="T50" fmla="*/ 1063 w 2839"/>
                  <a:gd name="T51" fmla="*/ 1299 h 1378"/>
                  <a:gd name="T52" fmla="*/ 1203 w 2839"/>
                  <a:gd name="T53" fmla="*/ 1209 h 1378"/>
                  <a:gd name="T54" fmla="*/ 1334 w 2839"/>
                  <a:gd name="T55" fmla="*/ 1068 h 1378"/>
                  <a:gd name="T56" fmla="*/ 1400 w 2839"/>
                  <a:gd name="T57" fmla="*/ 950 h 1378"/>
                  <a:gd name="T58" fmla="*/ 1451 w 2839"/>
                  <a:gd name="T59" fmla="*/ 975 h 1378"/>
                  <a:gd name="T60" fmla="*/ 1556 w 2839"/>
                  <a:gd name="T61" fmla="*/ 1133 h 1378"/>
                  <a:gd name="T62" fmla="*/ 1657 w 2839"/>
                  <a:gd name="T63" fmla="*/ 1227 h 1378"/>
                  <a:gd name="T64" fmla="*/ 1775 w 2839"/>
                  <a:gd name="T65" fmla="*/ 1300 h 1378"/>
                  <a:gd name="T66" fmla="*/ 1935 w 2839"/>
                  <a:gd name="T67" fmla="*/ 1358 h 1378"/>
                  <a:gd name="T68" fmla="*/ 2111 w 2839"/>
                  <a:gd name="T69" fmla="*/ 1378 h 1378"/>
                  <a:gd name="T70" fmla="*/ 2294 w 2839"/>
                  <a:gd name="T71" fmla="*/ 1357 h 1378"/>
                  <a:gd name="T72" fmla="*/ 2427 w 2839"/>
                  <a:gd name="T73" fmla="*/ 1311 h 1378"/>
                  <a:gd name="T74" fmla="*/ 2574 w 2839"/>
                  <a:gd name="T75" fmla="*/ 1222 h 1378"/>
                  <a:gd name="T76" fmla="*/ 2715 w 2839"/>
                  <a:gd name="T77" fmla="*/ 1075 h 1378"/>
                  <a:gd name="T78" fmla="*/ 2807 w 2839"/>
                  <a:gd name="T79" fmla="*/ 896 h 1378"/>
                  <a:gd name="T80" fmla="*/ 2831 w 2839"/>
                  <a:gd name="T81" fmla="*/ 796 h 1378"/>
                  <a:gd name="T82" fmla="*/ 2839 w 2839"/>
                  <a:gd name="T83" fmla="*/ 655 h 1378"/>
                  <a:gd name="T84" fmla="*/ 2807 w 2839"/>
                  <a:gd name="T85" fmla="*/ 486 h 1378"/>
                  <a:gd name="T86" fmla="*/ 2752 w 2839"/>
                  <a:gd name="T87" fmla="*/ 363 h 1378"/>
                  <a:gd name="T88" fmla="*/ 2651 w 2839"/>
                  <a:gd name="T89" fmla="*/ 227 h 1378"/>
                  <a:gd name="T90" fmla="*/ 2520 w 2839"/>
                  <a:gd name="T91" fmla="*/ 120 h 1378"/>
                  <a:gd name="T92" fmla="*/ 2397 w 2839"/>
                  <a:gd name="T93" fmla="*/ 56 h 1378"/>
                  <a:gd name="T94" fmla="*/ 2260 w 2839"/>
                  <a:gd name="T95" fmla="*/ 16 h 1378"/>
                  <a:gd name="T96" fmla="*/ 2113 w 2839"/>
                  <a:gd name="T97" fmla="*/ 2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39" h="1378">
                    <a:moveTo>
                      <a:pt x="2113" y="2"/>
                    </a:moveTo>
                    <a:lnTo>
                      <a:pt x="2053" y="4"/>
                    </a:lnTo>
                    <a:lnTo>
                      <a:pt x="1994" y="11"/>
                    </a:lnTo>
                    <a:lnTo>
                      <a:pt x="1937" y="22"/>
                    </a:lnTo>
                    <a:lnTo>
                      <a:pt x="1881" y="37"/>
                    </a:lnTo>
                    <a:lnTo>
                      <a:pt x="1828" y="56"/>
                    </a:lnTo>
                    <a:lnTo>
                      <a:pt x="1776" y="80"/>
                    </a:lnTo>
                    <a:lnTo>
                      <a:pt x="1751" y="92"/>
                    </a:lnTo>
                    <a:lnTo>
                      <a:pt x="1727" y="106"/>
                    </a:lnTo>
                    <a:lnTo>
                      <a:pt x="1680" y="136"/>
                    </a:lnTo>
                    <a:lnTo>
                      <a:pt x="1636" y="170"/>
                    </a:lnTo>
                    <a:lnTo>
                      <a:pt x="1595" y="206"/>
                    </a:lnTo>
                    <a:lnTo>
                      <a:pt x="1557" y="246"/>
                    </a:lnTo>
                    <a:lnTo>
                      <a:pt x="1523" y="288"/>
                    </a:lnTo>
                    <a:lnTo>
                      <a:pt x="1507" y="310"/>
                    </a:lnTo>
                    <a:lnTo>
                      <a:pt x="1491" y="333"/>
                    </a:lnTo>
                    <a:lnTo>
                      <a:pt x="1464" y="380"/>
                    </a:lnTo>
                    <a:lnTo>
                      <a:pt x="1440" y="429"/>
                    </a:lnTo>
                    <a:lnTo>
                      <a:pt x="1420" y="480"/>
                    </a:lnTo>
                    <a:lnTo>
                      <a:pt x="1411" y="454"/>
                    </a:lnTo>
                    <a:lnTo>
                      <a:pt x="1401" y="429"/>
                    </a:lnTo>
                    <a:lnTo>
                      <a:pt x="1389" y="404"/>
                    </a:lnTo>
                    <a:lnTo>
                      <a:pt x="1377" y="380"/>
                    </a:lnTo>
                    <a:lnTo>
                      <a:pt x="1350" y="333"/>
                    </a:lnTo>
                    <a:lnTo>
                      <a:pt x="1317" y="288"/>
                    </a:lnTo>
                    <a:lnTo>
                      <a:pt x="1283" y="246"/>
                    </a:lnTo>
                    <a:lnTo>
                      <a:pt x="1264" y="225"/>
                    </a:lnTo>
                    <a:lnTo>
                      <a:pt x="1245" y="206"/>
                    </a:lnTo>
                    <a:lnTo>
                      <a:pt x="1204" y="169"/>
                    </a:lnTo>
                    <a:lnTo>
                      <a:pt x="1182" y="152"/>
                    </a:lnTo>
                    <a:lnTo>
                      <a:pt x="1160" y="136"/>
                    </a:lnTo>
                    <a:lnTo>
                      <a:pt x="1137" y="120"/>
                    </a:lnTo>
                    <a:lnTo>
                      <a:pt x="1113" y="105"/>
                    </a:lnTo>
                    <a:lnTo>
                      <a:pt x="1064" y="79"/>
                    </a:lnTo>
                    <a:lnTo>
                      <a:pt x="1013" y="55"/>
                    </a:lnTo>
                    <a:lnTo>
                      <a:pt x="986" y="45"/>
                    </a:lnTo>
                    <a:lnTo>
                      <a:pt x="959" y="36"/>
                    </a:lnTo>
                    <a:lnTo>
                      <a:pt x="904" y="21"/>
                    </a:lnTo>
                    <a:lnTo>
                      <a:pt x="847" y="9"/>
                    </a:lnTo>
                    <a:lnTo>
                      <a:pt x="788" y="3"/>
                    </a:lnTo>
                    <a:lnTo>
                      <a:pt x="758" y="1"/>
                    </a:lnTo>
                    <a:lnTo>
                      <a:pt x="728" y="0"/>
                    </a:lnTo>
                    <a:lnTo>
                      <a:pt x="653" y="4"/>
                    </a:lnTo>
                    <a:lnTo>
                      <a:pt x="617" y="8"/>
                    </a:lnTo>
                    <a:lnTo>
                      <a:pt x="581" y="14"/>
                    </a:lnTo>
                    <a:lnTo>
                      <a:pt x="546" y="21"/>
                    </a:lnTo>
                    <a:lnTo>
                      <a:pt x="511" y="31"/>
                    </a:lnTo>
                    <a:lnTo>
                      <a:pt x="477" y="41"/>
                    </a:lnTo>
                    <a:lnTo>
                      <a:pt x="444" y="54"/>
                    </a:lnTo>
                    <a:lnTo>
                      <a:pt x="412" y="67"/>
                    </a:lnTo>
                    <a:lnTo>
                      <a:pt x="380" y="83"/>
                    </a:lnTo>
                    <a:lnTo>
                      <a:pt x="320" y="117"/>
                    </a:lnTo>
                    <a:lnTo>
                      <a:pt x="292" y="136"/>
                    </a:lnTo>
                    <a:lnTo>
                      <a:pt x="264" y="156"/>
                    </a:lnTo>
                    <a:lnTo>
                      <a:pt x="213" y="201"/>
                    </a:lnTo>
                    <a:lnTo>
                      <a:pt x="166" y="250"/>
                    </a:lnTo>
                    <a:lnTo>
                      <a:pt x="144" y="276"/>
                    </a:lnTo>
                    <a:lnTo>
                      <a:pt x="124" y="303"/>
                    </a:lnTo>
                    <a:lnTo>
                      <a:pt x="105" y="331"/>
                    </a:lnTo>
                    <a:lnTo>
                      <a:pt x="88" y="360"/>
                    </a:lnTo>
                    <a:lnTo>
                      <a:pt x="57" y="420"/>
                    </a:lnTo>
                    <a:lnTo>
                      <a:pt x="32" y="483"/>
                    </a:lnTo>
                    <a:lnTo>
                      <a:pt x="23" y="515"/>
                    </a:lnTo>
                    <a:lnTo>
                      <a:pt x="14" y="549"/>
                    </a:lnTo>
                    <a:lnTo>
                      <a:pt x="11" y="565"/>
                    </a:lnTo>
                    <a:lnTo>
                      <a:pt x="8" y="582"/>
                    </a:lnTo>
                    <a:lnTo>
                      <a:pt x="3" y="617"/>
                    </a:lnTo>
                    <a:lnTo>
                      <a:pt x="1" y="652"/>
                    </a:lnTo>
                    <a:lnTo>
                      <a:pt x="0" y="687"/>
                    </a:lnTo>
                    <a:lnTo>
                      <a:pt x="0" y="723"/>
                    </a:lnTo>
                    <a:lnTo>
                      <a:pt x="3" y="758"/>
                    </a:lnTo>
                    <a:lnTo>
                      <a:pt x="8" y="793"/>
                    </a:lnTo>
                    <a:lnTo>
                      <a:pt x="14" y="826"/>
                    </a:lnTo>
                    <a:lnTo>
                      <a:pt x="32" y="892"/>
                    </a:lnTo>
                    <a:lnTo>
                      <a:pt x="43" y="924"/>
                    </a:lnTo>
                    <a:lnTo>
                      <a:pt x="56" y="955"/>
                    </a:lnTo>
                    <a:lnTo>
                      <a:pt x="71" y="986"/>
                    </a:lnTo>
                    <a:lnTo>
                      <a:pt x="87" y="1016"/>
                    </a:lnTo>
                    <a:lnTo>
                      <a:pt x="123" y="1072"/>
                    </a:lnTo>
                    <a:lnTo>
                      <a:pt x="143" y="1099"/>
                    </a:lnTo>
                    <a:lnTo>
                      <a:pt x="165" y="1125"/>
                    </a:lnTo>
                    <a:lnTo>
                      <a:pt x="188" y="1150"/>
                    </a:lnTo>
                    <a:lnTo>
                      <a:pt x="212" y="1174"/>
                    </a:lnTo>
                    <a:lnTo>
                      <a:pt x="237" y="1198"/>
                    </a:lnTo>
                    <a:lnTo>
                      <a:pt x="263" y="1219"/>
                    </a:lnTo>
                    <a:lnTo>
                      <a:pt x="319" y="1259"/>
                    </a:lnTo>
                    <a:lnTo>
                      <a:pt x="348" y="1277"/>
                    </a:lnTo>
                    <a:lnTo>
                      <a:pt x="379" y="1293"/>
                    </a:lnTo>
                    <a:lnTo>
                      <a:pt x="410" y="1309"/>
                    </a:lnTo>
                    <a:lnTo>
                      <a:pt x="442" y="1322"/>
                    </a:lnTo>
                    <a:lnTo>
                      <a:pt x="475" y="1335"/>
                    </a:lnTo>
                    <a:lnTo>
                      <a:pt x="509" y="1346"/>
                    </a:lnTo>
                    <a:lnTo>
                      <a:pt x="545" y="1355"/>
                    </a:lnTo>
                    <a:lnTo>
                      <a:pt x="580" y="1363"/>
                    </a:lnTo>
                    <a:lnTo>
                      <a:pt x="615" y="1369"/>
                    </a:lnTo>
                    <a:lnTo>
                      <a:pt x="652" y="1373"/>
                    </a:lnTo>
                    <a:lnTo>
                      <a:pt x="689" y="1376"/>
                    </a:lnTo>
                    <a:lnTo>
                      <a:pt x="726" y="1377"/>
                    </a:lnTo>
                    <a:lnTo>
                      <a:pt x="786" y="1375"/>
                    </a:lnTo>
                    <a:lnTo>
                      <a:pt x="845" y="1368"/>
                    </a:lnTo>
                    <a:lnTo>
                      <a:pt x="902" y="1357"/>
                    </a:lnTo>
                    <a:lnTo>
                      <a:pt x="958" y="1341"/>
                    </a:lnTo>
                    <a:lnTo>
                      <a:pt x="1011" y="1322"/>
                    </a:lnTo>
                    <a:lnTo>
                      <a:pt x="1063" y="1299"/>
                    </a:lnTo>
                    <a:lnTo>
                      <a:pt x="1088" y="1286"/>
                    </a:lnTo>
                    <a:lnTo>
                      <a:pt x="1112" y="1272"/>
                    </a:lnTo>
                    <a:lnTo>
                      <a:pt x="1159" y="1242"/>
                    </a:lnTo>
                    <a:lnTo>
                      <a:pt x="1203" y="1209"/>
                    </a:lnTo>
                    <a:lnTo>
                      <a:pt x="1244" y="1172"/>
                    </a:lnTo>
                    <a:lnTo>
                      <a:pt x="1282" y="1132"/>
                    </a:lnTo>
                    <a:lnTo>
                      <a:pt x="1316" y="1090"/>
                    </a:lnTo>
                    <a:lnTo>
                      <a:pt x="1334" y="1068"/>
                    </a:lnTo>
                    <a:lnTo>
                      <a:pt x="1349" y="1046"/>
                    </a:lnTo>
                    <a:lnTo>
                      <a:pt x="1376" y="999"/>
                    </a:lnTo>
                    <a:lnTo>
                      <a:pt x="1389" y="974"/>
                    </a:lnTo>
                    <a:lnTo>
                      <a:pt x="1400" y="950"/>
                    </a:lnTo>
                    <a:lnTo>
                      <a:pt x="1420" y="899"/>
                    </a:lnTo>
                    <a:lnTo>
                      <a:pt x="1429" y="924"/>
                    </a:lnTo>
                    <a:lnTo>
                      <a:pt x="1439" y="950"/>
                    </a:lnTo>
                    <a:lnTo>
                      <a:pt x="1451" y="975"/>
                    </a:lnTo>
                    <a:lnTo>
                      <a:pt x="1463" y="999"/>
                    </a:lnTo>
                    <a:lnTo>
                      <a:pt x="1491" y="1046"/>
                    </a:lnTo>
                    <a:lnTo>
                      <a:pt x="1522" y="1090"/>
                    </a:lnTo>
                    <a:lnTo>
                      <a:pt x="1556" y="1133"/>
                    </a:lnTo>
                    <a:lnTo>
                      <a:pt x="1575" y="1153"/>
                    </a:lnTo>
                    <a:lnTo>
                      <a:pt x="1594" y="1172"/>
                    </a:lnTo>
                    <a:lnTo>
                      <a:pt x="1635" y="1209"/>
                    </a:lnTo>
                    <a:lnTo>
                      <a:pt x="1657" y="1227"/>
                    </a:lnTo>
                    <a:lnTo>
                      <a:pt x="1679" y="1243"/>
                    </a:lnTo>
                    <a:lnTo>
                      <a:pt x="1702" y="1258"/>
                    </a:lnTo>
                    <a:lnTo>
                      <a:pt x="1726" y="1273"/>
                    </a:lnTo>
                    <a:lnTo>
                      <a:pt x="1775" y="1300"/>
                    </a:lnTo>
                    <a:lnTo>
                      <a:pt x="1826" y="1323"/>
                    </a:lnTo>
                    <a:lnTo>
                      <a:pt x="1853" y="1333"/>
                    </a:lnTo>
                    <a:lnTo>
                      <a:pt x="1880" y="1342"/>
                    </a:lnTo>
                    <a:lnTo>
                      <a:pt x="1935" y="1358"/>
                    </a:lnTo>
                    <a:lnTo>
                      <a:pt x="1992" y="1369"/>
                    </a:lnTo>
                    <a:lnTo>
                      <a:pt x="2051" y="1376"/>
                    </a:lnTo>
                    <a:lnTo>
                      <a:pt x="2081" y="1378"/>
                    </a:lnTo>
                    <a:lnTo>
                      <a:pt x="2111" y="1378"/>
                    </a:lnTo>
                    <a:lnTo>
                      <a:pt x="2187" y="1375"/>
                    </a:lnTo>
                    <a:lnTo>
                      <a:pt x="2223" y="1371"/>
                    </a:lnTo>
                    <a:lnTo>
                      <a:pt x="2259" y="1365"/>
                    </a:lnTo>
                    <a:lnTo>
                      <a:pt x="2294" y="1357"/>
                    </a:lnTo>
                    <a:lnTo>
                      <a:pt x="2328" y="1348"/>
                    </a:lnTo>
                    <a:lnTo>
                      <a:pt x="2362" y="1337"/>
                    </a:lnTo>
                    <a:lnTo>
                      <a:pt x="2395" y="1325"/>
                    </a:lnTo>
                    <a:lnTo>
                      <a:pt x="2427" y="1311"/>
                    </a:lnTo>
                    <a:lnTo>
                      <a:pt x="2459" y="1296"/>
                    </a:lnTo>
                    <a:lnTo>
                      <a:pt x="2518" y="1262"/>
                    </a:lnTo>
                    <a:lnTo>
                      <a:pt x="2547" y="1243"/>
                    </a:lnTo>
                    <a:lnTo>
                      <a:pt x="2574" y="1222"/>
                    </a:lnTo>
                    <a:lnTo>
                      <a:pt x="2626" y="1177"/>
                    </a:lnTo>
                    <a:lnTo>
                      <a:pt x="2673" y="1128"/>
                    </a:lnTo>
                    <a:lnTo>
                      <a:pt x="2695" y="1102"/>
                    </a:lnTo>
                    <a:lnTo>
                      <a:pt x="2715" y="1075"/>
                    </a:lnTo>
                    <a:lnTo>
                      <a:pt x="2734" y="1048"/>
                    </a:lnTo>
                    <a:lnTo>
                      <a:pt x="2751" y="1019"/>
                    </a:lnTo>
                    <a:lnTo>
                      <a:pt x="2782" y="959"/>
                    </a:lnTo>
                    <a:lnTo>
                      <a:pt x="2807" y="896"/>
                    </a:lnTo>
                    <a:lnTo>
                      <a:pt x="2816" y="863"/>
                    </a:lnTo>
                    <a:lnTo>
                      <a:pt x="2825" y="830"/>
                    </a:lnTo>
                    <a:lnTo>
                      <a:pt x="2828" y="813"/>
                    </a:lnTo>
                    <a:lnTo>
                      <a:pt x="2831" y="796"/>
                    </a:lnTo>
                    <a:lnTo>
                      <a:pt x="2836" y="762"/>
                    </a:lnTo>
                    <a:lnTo>
                      <a:pt x="2839" y="727"/>
                    </a:lnTo>
                    <a:lnTo>
                      <a:pt x="2839" y="691"/>
                    </a:lnTo>
                    <a:lnTo>
                      <a:pt x="2839" y="655"/>
                    </a:lnTo>
                    <a:lnTo>
                      <a:pt x="2836" y="620"/>
                    </a:lnTo>
                    <a:lnTo>
                      <a:pt x="2831" y="586"/>
                    </a:lnTo>
                    <a:lnTo>
                      <a:pt x="2825" y="552"/>
                    </a:lnTo>
                    <a:lnTo>
                      <a:pt x="2807" y="486"/>
                    </a:lnTo>
                    <a:lnTo>
                      <a:pt x="2796" y="454"/>
                    </a:lnTo>
                    <a:lnTo>
                      <a:pt x="2783" y="423"/>
                    </a:lnTo>
                    <a:lnTo>
                      <a:pt x="2768" y="393"/>
                    </a:lnTo>
                    <a:lnTo>
                      <a:pt x="2752" y="363"/>
                    </a:lnTo>
                    <a:lnTo>
                      <a:pt x="2716" y="306"/>
                    </a:lnTo>
                    <a:lnTo>
                      <a:pt x="2696" y="279"/>
                    </a:lnTo>
                    <a:lnTo>
                      <a:pt x="2674" y="253"/>
                    </a:lnTo>
                    <a:lnTo>
                      <a:pt x="2651" y="227"/>
                    </a:lnTo>
                    <a:lnTo>
                      <a:pt x="2627" y="204"/>
                    </a:lnTo>
                    <a:lnTo>
                      <a:pt x="2602" y="181"/>
                    </a:lnTo>
                    <a:lnTo>
                      <a:pt x="2576" y="159"/>
                    </a:lnTo>
                    <a:lnTo>
                      <a:pt x="2520" y="120"/>
                    </a:lnTo>
                    <a:lnTo>
                      <a:pt x="2490" y="102"/>
                    </a:lnTo>
                    <a:lnTo>
                      <a:pt x="2460" y="85"/>
                    </a:lnTo>
                    <a:lnTo>
                      <a:pt x="2429" y="70"/>
                    </a:lnTo>
                    <a:lnTo>
                      <a:pt x="2397" y="56"/>
                    </a:lnTo>
                    <a:lnTo>
                      <a:pt x="2364" y="44"/>
                    </a:lnTo>
                    <a:lnTo>
                      <a:pt x="2330" y="33"/>
                    </a:lnTo>
                    <a:lnTo>
                      <a:pt x="2295" y="24"/>
                    </a:lnTo>
                    <a:lnTo>
                      <a:pt x="2260" y="16"/>
                    </a:lnTo>
                    <a:lnTo>
                      <a:pt x="2225" y="10"/>
                    </a:lnTo>
                    <a:lnTo>
                      <a:pt x="2188" y="5"/>
                    </a:lnTo>
                    <a:lnTo>
                      <a:pt x="2151" y="3"/>
                    </a:lnTo>
                    <a:lnTo>
                      <a:pt x="2113" y="2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5291138" y="2211388"/>
                <a:ext cx="3856038" cy="1212850"/>
              </a:xfrm>
              <a:custGeom>
                <a:avLst/>
                <a:gdLst>
                  <a:gd name="T0" fmla="*/ 232 w 2429"/>
                  <a:gd name="T1" fmla="*/ 520 h 764"/>
                  <a:gd name="T2" fmla="*/ 240 w 2429"/>
                  <a:gd name="T3" fmla="*/ 559 h 764"/>
                  <a:gd name="T4" fmla="*/ 264 w 2429"/>
                  <a:gd name="T5" fmla="*/ 582 h 764"/>
                  <a:gd name="T6" fmla="*/ 316 w 2429"/>
                  <a:gd name="T7" fmla="*/ 591 h 764"/>
                  <a:gd name="T8" fmla="*/ 653 w 2429"/>
                  <a:gd name="T9" fmla="*/ 591 h 764"/>
                  <a:gd name="T10" fmla="*/ 694 w 2429"/>
                  <a:gd name="T11" fmla="*/ 577 h 764"/>
                  <a:gd name="T12" fmla="*/ 713 w 2429"/>
                  <a:gd name="T13" fmla="*/ 545 h 764"/>
                  <a:gd name="T14" fmla="*/ 709 w 2429"/>
                  <a:gd name="T15" fmla="*/ 502 h 764"/>
                  <a:gd name="T16" fmla="*/ 677 w 2429"/>
                  <a:gd name="T17" fmla="*/ 474 h 764"/>
                  <a:gd name="T18" fmla="*/ 601 w 2429"/>
                  <a:gd name="T19" fmla="*/ 463 h 764"/>
                  <a:gd name="T20" fmla="*/ 149 w 2429"/>
                  <a:gd name="T21" fmla="*/ 446 h 764"/>
                  <a:gd name="T22" fmla="*/ 85 w 2429"/>
                  <a:gd name="T23" fmla="*/ 425 h 764"/>
                  <a:gd name="T24" fmla="*/ 43 w 2429"/>
                  <a:gd name="T25" fmla="*/ 392 h 764"/>
                  <a:gd name="T26" fmla="*/ 16 w 2429"/>
                  <a:gd name="T27" fmla="*/ 338 h 764"/>
                  <a:gd name="T28" fmla="*/ 3 w 2429"/>
                  <a:gd name="T29" fmla="*/ 261 h 764"/>
                  <a:gd name="T30" fmla="*/ 6 w 2429"/>
                  <a:gd name="T31" fmla="*/ 174 h 764"/>
                  <a:gd name="T32" fmla="*/ 24 w 2429"/>
                  <a:gd name="T33" fmla="*/ 105 h 764"/>
                  <a:gd name="T34" fmla="*/ 57 w 2429"/>
                  <a:gd name="T35" fmla="*/ 57 h 764"/>
                  <a:gd name="T36" fmla="*/ 108 w 2429"/>
                  <a:gd name="T37" fmla="*/ 24 h 764"/>
                  <a:gd name="T38" fmla="*/ 236 w 2429"/>
                  <a:gd name="T39" fmla="*/ 1 h 764"/>
                  <a:gd name="T40" fmla="*/ 703 w 2429"/>
                  <a:gd name="T41" fmla="*/ 1 h 764"/>
                  <a:gd name="T42" fmla="*/ 801 w 2429"/>
                  <a:gd name="T43" fmla="*/ 16 h 764"/>
                  <a:gd name="T44" fmla="*/ 869 w 2429"/>
                  <a:gd name="T45" fmla="*/ 53 h 764"/>
                  <a:gd name="T46" fmla="*/ 904 w 2429"/>
                  <a:gd name="T47" fmla="*/ 104 h 764"/>
                  <a:gd name="T48" fmla="*/ 920 w 2429"/>
                  <a:gd name="T49" fmla="*/ 173 h 764"/>
                  <a:gd name="T50" fmla="*/ 696 w 2429"/>
                  <a:gd name="T51" fmla="*/ 241 h 764"/>
                  <a:gd name="T52" fmla="*/ 691 w 2429"/>
                  <a:gd name="T53" fmla="*/ 205 h 764"/>
                  <a:gd name="T54" fmla="*/ 666 w 2429"/>
                  <a:gd name="T55" fmla="*/ 174 h 764"/>
                  <a:gd name="T56" fmla="*/ 619 w 2429"/>
                  <a:gd name="T57" fmla="*/ 164 h 764"/>
                  <a:gd name="T58" fmla="*/ 307 w 2429"/>
                  <a:gd name="T59" fmla="*/ 165 h 764"/>
                  <a:gd name="T60" fmla="*/ 261 w 2429"/>
                  <a:gd name="T61" fmla="*/ 177 h 764"/>
                  <a:gd name="T62" fmla="*/ 243 w 2429"/>
                  <a:gd name="T63" fmla="*/ 203 h 764"/>
                  <a:gd name="T64" fmla="*/ 241 w 2429"/>
                  <a:gd name="T65" fmla="*/ 237 h 764"/>
                  <a:gd name="T66" fmla="*/ 255 w 2429"/>
                  <a:gd name="T67" fmla="*/ 264 h 764"/>
                  <a:gd name="T68" fmla="*/ 290 w 2429"/>
                  <a:gd name="T69" fmla="*/ 281 h 764"/>
                  <a:gd name="T70" fmla="*/ 714 w 2429"/>
                  <a:gd name="T71" fmla="*/ 293 h 764"/>
                  <a:gd name="T72" fmla="*/ 801 w 2429"/>
                  <a:gd name="T73" fmla="*/ 302 h 764"/>
                  <a:gd name="T74" fmla="*/ 867 w 2429"/>
                  <a:gd name="T75" fmla="*/ 326 h 764"/>
                  <a:gd name="T76" fmla="*/ 905 w 2429"/>
                  <a:gd name="T77" fmla="*/ 358 h 764"/>
                  <a:gd name="T78" fmla="*/ 931 w 2429"/>
                  <a:gd name="T79" fmla="*/ 402 h 764"/>
                  <a:gd name="T80" fmla="*/ 948 w 2429"/>
                  <a:gd name="T81" fmla="*/ 476 h 764"/>
                  <a:gd name="T82" fmla="*/ 950 w 2429"/>
                  <a:gd name="T83" fmla="*/ 569 h 764"/>
                  <a:gd name="T84" fmla="*/ 936 w 2429"/>
                  <a:gd name="T85" fmla="*/ 645 h 764"/>
                  <a:gd name="T86" fmla="*/ 900 w 2429"/>
                  <a:gd name="T87" fmla="*/ 702 h 764"/>
                  <a:gd name="T88" fmla="*/ 850 w 2429"/>
                  <a:gd name="T89" fmla="*/ 737 h 764"/>
                  <a:gd name="T90" fmla="*/ 712 w 2429"/>
                  <a:gd name="T91" fmla="*/ 762 h 764"/>
                  <a:gd name="T92" fmla="*/ 245 w 2429"/>
                  <a:gd name="T93" fmla="*/ 762 h 764"/>
                  <a:gd name="T94" fmla="*/ 115 w 2429"/>
                  <a:gd name="T95" fmla="*/ 744 h 764"/>
                  <a:gd name="T96" fmla="*/ 75 w 2429"/>
                  <a:gd name="T97" fmla="*/ 727 h 764"/>
                  <a:gd name="T98" fmla="*/ 39 w 2429"/>
                  <a:gd name="T99" fmla="*/ 695 h 764"/>
                  <a:gd name="T100" fmla="*/ 6 w 2429"/>
                  <a:gd name="T101" fmla="*/ 626 h 764"/>
                  <a:gd name="T102" fmla="*/ 1 w 2429"/>
                  <a:gd name="T103" fmla="*/ 543 h 764"/>
                  <a:gd name="T104" fmla="*/ 2101 w 2429"/>
                  <a:gd name="T105" fmla="*/ 632 h 764"/>
                  <a:gd name="T106" fmla="*/ 2023 w 2429"/>
                  <a:gd name="T107" fmla="*/ 11 h 764"/>
                  <a:gd name="T108" fmla="*/ 1562 w 2429"/>
                  <a:gd name="T109" fmla="*/ 756 h 764"/>
                  <a:gd name="T110" fmla="*/ 2018 w 2429"/>
                  <a:gd name="T111" fmla="*/ 453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29" h="764">
                    <a:moveTo>
                      <a:pt x="3" y="506"/>
                    </a:moveTo>
                    <a:lnTo>
                      <a:pt x="232" y="506"/>
                    </a:lnTo>
                    <a:lnTo>
                      <a:pt x="232" y="520"/>
                    </a:lnTo>
                    <a:lnTo>
                      <a:pt x="234" y="542"/>
                    </a:lnTo>
                    <a:lnTo>
                      <a:pt x="237" y="551"/>
                    </a:lnTo>
                    <a:lnTo>
                      <a:pt x="240" y="559"/>
                    </a:lnTo>
                    <a:lnTo>
                      <a:pt x="250" y="573"/>
                    </a:lnTo>
                    <a:lnTo>
                      <a:pt x="257" y="578"/>
                    </a:lnTo>
                    <a:lnTo>
                      <a:pt x="264" y="582"/>
                    </a:lnTo>
                    <a:lnTo>
                      <a:pt x="278" y="586"/>
                    </a:lnTo>
                    <a:lnTo>
                      <a:pt x="295" y="589"/>
                    </a:lnTo>
                    <a:lnTo>
                      <a:pt x="316" y="591"/>
                    </a:lnTo>
                    <a:lnTo>
                      <a:pt x="342" y="591"/>
                    </a:lnTo>
                    <a:lnTo>
                      <a:pt x="634" y="592"/>
                    </a:lnTo>
                    <a:lnTo>
                      <a:pt x="653" y="591"/>
                    </a:lnTo>
                    <a:lnTo>
                      <a:pt x="669" y="588"/>
                    </a:lnTo>
                    <a:lnTo>
                      <a:pt x="683" y="583"/>
                    </a:lnTo>
                    <a:lnTo>
                      <a:pt x="694" y="577"/>
                    </a:lnTo>
                    <a:lnTo>
                      <a:pt x="703" y="568"/>
                    </a:lnTo>
                    <a:lnTo>
                      <a:pt x="709" y="557"/>
                    </a:lnTo>
                    <a:lnTo>
                      <a:pt x="713" y="545"/>
                    </a:lnTo>
                    <a:lnTo>
                      <a:pt x="714" y="530"/>
                    </a:lnTo>
                    <a:lnTo>
                      <a:pt x="713" y="515"/>
                    </a:lnTo>
                    <a:lnTo>
                      <a:pt x="709" y="502"/>
                    </a:lnTo>
                    <a:lnTo>
                      <a:pt x="702" y="491"/>
                    </a:lnTo>
                    <a:lnTo>
                      <a:pt x="693" y="482"/>
                    </a:lnTo>
                    <a:lnTo>
                      <a:pt x="677" y="474"/>
                    </a:lnTo>
                    <a:lnTo>
                      <a:pt x="657" y="469"/>
                    </a:lnTo>
                    <a:lnTo>
                      <a:pt x="632" y="465"/>
                    </a:lnTo>
                    <a:lnTo>
                      <a:pt x="601" y="463"/>
                    </a:lnTo>
                    <a:lnTo>
                      <a:pt x="236" y="454"/>
                    </a:lnTo>
                    <a:lnTo>
                      <a:pt x="175" y="450"/>
                    </a:lnTo>
                    <a:lnTo>
                      <a:pt x="149" y="446"/>
                    </a:lnTo>
                    <a:lnTo>
                      <a:pt x="125" y="441"/>
                    </a:lnTo>
                    <a:lnTo>
                      <a:pt x="104" y="434"/>
                    </a:lnTo>
                    <a:lnTo>
                      <a:pt x="85" y="425"/>
                    </a:lnTo>
                    <a:lnTo>
                      <a:pt x="69" y="416"/>
                    </a:lnTo>
                    <a:lnTo>
                      <a:pt x="55" y="405"/>
                    </a:lnTo>
                    <a:lnTo>
                      <a:pt x="43" y="392"/>
                    </a:lnTo>
                    <a:lnTo>
                      <a:pt x="32" y="376"/>
                    </a:lnTo>
                    <a:lnTo>
                      <a:pt x="23" y="358"/>
                    </a:lnTo>
                    <a:lnTo>
                      <a:pt x="16" y="338"/>
                    </a:lnTo>
                    <a:lnTo>
                      <a:pt x="10" y="315"/>
                    </a:lnTo>
                    <a:lnTo>
                      <a:pt x="6" y="289"/>
                    </a:lnTo>
                    <a:lnTo>
                      <a:pt x="3" y="261"/>
                    </a:lnTo>
                    <a:lnTo>
                      <a:pt x="3" y="231"/>
                    </a:lnTo>
                    <a:lnTo>
                      <a:pt x="3" y="201"/>
                    </a:lnTo>
                    <a:lnTo>
                      <a:pt x="6" y="174"/>
                    </a:lnTo>
                    <a:lnTo>
                      <a:pt x="10" y="149"/>
                    </a:lnTo>
                    <a:lnTo>
                      <a:pt x="16" y="126"/>
                    </a:lnTo>
                    <a:lnTo>
                      <a:pt x="24" y="105"/>
                    </a:lnTo>
                    <a:lnTo>
                      <a:pt x="33" y="87"/>
                    </a:lnTo>
                    <a:lnTo>
                      <a:pt x="44" y="70"/>
                    </a:lnTo>
                    <a:lnTo>
                      <a:pt x="57" y="57"/>
                    </a:lnTo>
                    <a:lnTo>
                      <a:pt x="67" y="47"/>
                    </a:lnTo>
                    <a:lnTo>
                      <a:pt x="80" y="39"/>
                    </a:lnTo>
                    <a:lnTo>
                      <a:pt x="108" y="24"/>
                    </a:lnTo>
                    <a:lnTo>
                      <a:pt x="142" y="13"/>
                    </a:lnTo>
                    <a:lnTo>
                      <a:pt x="181" y="6"/>
                    </a:lnTo>
                    <a:lnTo>
                      <a:pt x="236" y="1"/>
                    </a:lnTo>
                    <a:lnTo>
                      <a:pt x="319" y="0"/>
                    </a:lnTo>
                    <a:lnTo>
                      <a:pt x="674" y="0"/>
                    </a:lnTo>
                    <a:lnTo>
                      <a:pt x="703" y="1"/>
                    </a:lnTo>
                    <a:lnTo>
                      <a:pt x="731" y="3"/>
                    </a:lnTo>
                    <a:lnTo>
                      <a:pt x="779" y="10"/>
                    </a:lnTo>
                    <a:lnTo>
                      <a:pt x="801" y="16"/>
                    </a:lnTo>
                    <a:lnTo>
                      <a:pt x="820" y="23"/>
                    </a:lnTo>
                    <a:lnTo>
                      <a:pt x="853" y="40"/>
                    </a:lnTo>
                    <a:lnTo>
                      <a:pt x="869" y="53"/>
                    </a:lnTo>
                    <a:lnTo>
                      <a:pt x="883" y="68"/>
                    </a:lnTo>
                    <a:lnTo>
                      <a:pt x="895" y="85"/>
                    </a:lnTo>
                    <a:lnTo>
                      <a:pt x="904" y="104"/>
                    </a:lnTo>
                    <a:lnTo>
                      <a:pt x="912" y="125"/>
                    </a:lnTo>
                    <a:lnTo>
                      <a:pt x="917" y="148"/>
                    </a:lnTo>
                    <a:lnTo>
                      <a:pt x="920" y="173"/>
                    </a:lnTo>
                    <a:lnTo>
                      <a:pt x="922" y="200"/>
                    </a:lnTo>
                    <a:lnTo>
                      <a:pt x="919" y="241"/>
                    </a:lnTo>
                    <a:lnTo>
                      <a:pt x="696" y="241"/>
                    </a:lnTo>
                    <a:lnTo>
                      <a:pt x="696" y="238"/>
                    </a:lnTo>
                    <a:lnTo>
                      <a:pt x="694" y="220"/>
                    </a:lnTo>
                    <a:lnTo>
                      <a:pt x="691" y="205"/>
                    </a:lnTo>
                    <a:lnTo>
                      <a:pt x="685" y="193"/>
                    </a:lnTo>
                    <a:lnTo>
                      <a:pt x="677" y="182"/>
                    </a:lnTo>
                    <a:lnTo>
                      <a:pt x="666" y="174"/>
                    </a:lnTo>
                    <a:lnTo>
                      <a:pt x="653" y="168"/>
                    </a:lnTo>
                    <a:lnTo>
                      <a:pt x="637" y="165"/>
                    </a:lnTo>
                    <a:lnTo>
                      <a:pt x="619" y="164"/>
                    </a:lnTo>
                    <a:lnTo>
                      <a:pt x="351" y="163"/>
                    </a:lnTo>
                    <a:lnTo>
                      <a:pt x="327" y="164"/>
                    </a:lnTo>
                    <a:lnTo>
                      <a:pt x="307" y="165"/>
                    </a:lnTo>
                    <a:lnTo>
                      <a:pt x="291" y="167"/>
                    </a:lnTo>
                    <a:lnTo>
                      <a:pt x="279" y="170"/>
                    </a:lnTo>
                    <a:lnTo>
                      <a:pt x="261" y="177"/>
                    </a:lnTo>
                    <a:lnTo>
                      <a:pt x="255" y="183"/>
                    </a:lnTo>
                    <a:lnTo>
                      <a:pt x="250" y="189"/>
                    </a:lnTo>
                    <a:lnTo>
                      <a:pt x="243" y="203"/>
                    </a:lnTo>
                    <a:lnTo>
                      <a:pt x="241" y="212"/>
                    </a:lnTo>
                    <a:lnTo>
                      <a:pt x="240" y="222"/>
                    </a:lnTo>
                    <a:lnTo>
                      <a:pt x="241" y="237"/>
                    </a:lnTo>
                    <a:lnTo>
                      <a:pt x="245" y="249"/>
                    </a:lnTo>
                    <a:lnTo>
                      <a:pt x="251" y="260"/>
                    </a:lnTo>
                    <a:lnTo>
                      <a:pt x="255" y="264"/>
                    </a:lnTo>
                    <a:lnTo>
                      <a:pt x="260" y="268"/>
                    </a:lnTo>
                    <a:lnTo>
                      <a:pt x="274" y="276"/>
                    </a:lnTo>
                    <a:lnTo>
                      <a:pt x="290" y="281"/>
                    </a:lnTo>
                    <a:lnTo>
                      <a:pt x="310" y="285"/>
                    </a:lnTo>
                    <a:lnTo>
                      <a:pt x="332" y="286"/>
                    </a:lnTo>
                    <a:lnTo>
                      <a:pt x="714" y="293"/>
                    </a:lnTo>
                    <a:lnTo>
                      <a:pt x="746" y="294"/>
                    </a:lnTo>
                    <a:lnTo>
                      <a:pt x="774" y="297"/>
                    </a:lnTo>
                    <a:lnTo>
                      <a:pt x="801" y="302"/>
                    </a:lnTo>
                    <a:lnTo>
                      <a:pt x="825" y="308"/>
                    </a:lnTo>
                    <a:lnTo>
                      <a:pt x="847" y="316"/>
                    </a:lnTo>
                    <a:lnTo>
                      <a:pt x="867" y="326"/>
                    </a:lnTo>
                    <a:lnTo>
                      <a:pt x="884" y="337"/>
                    </a:lnTo>
                    <a:lnTo>
                      <a:pt x="899" y="351"/>
                    </a:lnTo>
                    <a:lnTo>
                      <a:pt x="905" y="358"/>
                    </a:lnTo>
                    <a:lnTo>
                      <a:pt x="911" y="365"/>
                    </a:lnTo>
                    <a:lnTo>
                      <a:pt x="922" y="382"/>
                    </a:lnTo>
                    <a:lnTo>
                      <a:pt x="931" y="402"/>
                    </a:lnTo>
                    <a:lnTo>
                      <a:pt x="938" y="424"/>
                    </a:lnTo>
                    <a:lnTo>
                      <a:pt x="944" y="449"/>
                    </a:lnTo>
                    <a:lnTo>
                      <a:pt x="948" y="476"/>
                    </a:lnTo>
                    <a:lnTo>
                      <a:pt x="951" y="505"/>
                    </a:lnTo>
                    <a:lnTo>
                      <a:pt x="951" y="536"/>
                    </a:lnTo>
                    <a:lnTo>
                      <a:pt x="950" y="569"/>
                    </a:lnTo>
                    <a:lnTo>
                      <a:pt x="948" y="598"/>
                    </a:lnTo>
                    <a:lnTo>
                      <a:pt x="943" y="623"/>
                    </a:lnTo>
                    <a:lnTo>
                      <a:pt x="936" y="645"/>
                    </a:lnTo>
                    <a:lnTo>
                      <a:pt x="925" y="669"/>
                    </a:lnTo>
                    <a:lnTo>
                      <a:pt x="909" y="691"/>
                    </a:lnTo>
                    <a:lnTo>
                      <a:pt x="900" y="702"/>
                    </a:lnTo>
                    <a:lnTo>
                      <a:pt x="889" y="711"/>
                    </a:lnTo>
                    <a:lnTo>
                      <a:pt x="866" y="729"/>
                    </a:lnTo>
                    <a:lnTo>
                      <a:pt x="850" y="737"/>
                    </a:lnTo>
                    <a:lnTo>
                      <a:pt x="830" y="744"/>
                    </a:lnTo>
                    <a:lnTo>
                      <a:pt x="779" y="755"/>
                    </a:lnTo>
                    <a:lnTo>
                      <a:pt x="712" y="762"/>
                    </a:lnTo>
                    <a:lnTo>
                      <a:pt x="630" y="764"/>
                    </a:lnTo>
                    <a:lnTo>
                      <a:pt x="320" y="763"/>
                    </a:lnTo>
                    <a:lnTo>
                      <a:pt x="245" y="762"/>
                    </a:lnTo>
                    <a:lnTo>
                      <a:pt x="183" y="757"/>
                    </a:lnTo>
                    <a:lnTo>
                      <a:pt x="135" y="749"/>
                    </a:lnTo>
                    <a:lnTo>
                      <a:pt x="115" y="744"/>
                    </a:lnTo>
                    <a:lnTo>
                      <a:pt x="98" y="739"/>
                    </a:lnTo>
                    <a:lnTo>
                      <a:pt x="86" y="733"/>
                    </a:lnTo>
                    <a:lnTo>
                      <a:pt x="75" y="727"/>
                    </a:lnTo>
                    <a:lnTo>
                      <a:pt x="65" y="720"/>
                    </a:lnTo>
                    <a:lnTo>
                      <a:pt x="55" y="712"/>
                    </a:lnTo>
                    <a:lnTo>
                      <a:pt x="39" y="695"/>
                    </a:lnTo>
                    <a:lnTo>
                      <a:pt x="25" y="675"/>
                    </a:lnTo>
                    <a:lnTo>
                      <a:pt x="14" y="652"/>
                    </a:lnTo>
                    <a:lnTo>
                      <a:pt x="6" y="626"/>
                    </a:lnTo>
                    <a:lnTo>
                      <a:pt x="2" y="597"/>
                    </a:lnTo>
                    <a:lnTo>
                      <a:pt x="0" y="565"/>
                    </a:lnTo>
                    <a:lnTo>
                      <a:pt x="1" y="543"/>
                    </a:lnTo>
                    <a:lnTo>
                      <a:pt x="3" y="506"/>
                    </a:lnTo>
                    <a:close/>
                    <a:moveTo>
                      <a:pt x="1636" y="632"/>
                    </a:moveTo>
                    <a:lnTo>
                      <a:pt x="2101" y="632"/>
                    </a:lnTo>
                    <a:lnTo>
                      <a:pt x="2174" y="757"/>
                    </a:lnTo>
                    <a:lnTo>
                      <a:pt x="2429" y="757"/>
                    </a:lnTo>
                    <a:lnTo>
                      <a:pt x="2023" y="11"/>
                    </a:lnTo>
                    <a:lnTo>
                      <a:pt x="1725" y="11"/>
                    </a:lnTo>
                    <a:lnTo>
                      <a:pt x="1309" y="756"/>
                    </a:lnTo>
                    <a:lnTo>
                      <a:pt x="1562" y="756"/>
                    </a:lnTo>
                    <a:lnTo>
                      <a:pt x="1636" y="632"/>
                    </a:lnTo>
                    <a:close/>
                    <a:moveTo>
                      <a:pt x="1870" y="189"/>
                    </a:moveTo>
                    <a:lnTo>
                      <a:pt x="2018" y="453"/>
                    </a:lnTo>
                    <a:lnTo>
                      <a:pt x="1725" y="453"/>
                    </a:lnTo>
                    <a:lnTo>
                      <a:pt x="1870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 noEditPoints="1"/>
              </p:cNvSpPr>
              <p:nvPr/>
            </p:nvSpPr>
            <p:spPr bwMode="auto">
              <a:xfrm>
                <a:off x="-2789238" y="4806951"/>
                <a:ext cx="3557588" cy="1042988"/>
              </a:xfrm>
              <a:custGeom>
                <a:avLst/>
                <a:gdLst>
                  <a:gd name="T0" fmla="*/ 1483 w 2241"/>
                  <a:gd name="T1" fmla="*/ 408 h 657"/>
                  <a:gd name="T2" fmla="*/ 1371 w 2241"/>
                  <a:gd name="T3" fmla="*/ 585 h 657"/>
                  <a:gd name="T4" fmla="*/ 1250 w 2241"/>
                  <a:gd name="T5" fmla="*/ 638 h 657"/>
                  <a:gd name="T6" fmla="*/ 1011 w 2241"/>
                  <a:gd name="T7" fmla="*/ 632 h 657"/>
                  <a:gd name="T8" fmla="*/ 937 w 2241"/>
                  <a:gd name="T9" fmla="*/ 579 h 657"/>
                  <a:gd name="T10" fmla="*/ 943 w 2241"/>
                  <a:gd name="T11" fmla="*/ 455 h 657"/>
                  <a:gd name="T12" fmla="*/ 1061 w 2241"/>
                  <a:gd name="T13" fmla="*/ 215 h 657"/>
                  <a:gd name="T14" fmla="*/ 1207 w 2241"/>
                  <a:gd name="T15" fmla="*/ 138 h 657"/>
                  <a:gd name="T16" fmla="*/ 1411 w 2241"/>
                  <a:gd name="T17" fmla="*/ 132 h 657"/>
                  <a:gd name="T18" fmla="*/ 1516 w 2241"/>
                  <a:gd name="T19" fmla="*/ 188 h 657"/>
                  <a:gd name="T20" fmla="*/ 1232 w 2241"/>
                  <a:gd name="T21" fmla="*/ 256 h 657"/>
                  <a:gd name="T22" fmla="*/ 1177 w 2241"/>
                  <a:gd name="T23" fmla="*/ 356 h 657"/>
                  <a:gd name="T24" fmla="*/ 1154 w 2241"/>
                  <a:gd name="T25" fmla="*/ 518 h 657"/>
                  <a:gd name="T26" fmla="*/ 1231 w 2241"/>
                  <a:gd name="T27" fmla="*/ 519 h 657"/>
                  <a:gd name="T28" fmla="*/ 1283 w 2241"/>
                  <a:gd name="T29" fmla="*/ 412 h 657"/>
                  <a:gd name="T30" fmla="*/ 1306 w 2241"/>
                  <a:gd name="T31" fmla="*/ 260 h 657"/>
                  <a:gd name="T32" fmla="*/ 704 w 2241"/>
                  <a:gd name="T33" fmla="*/ 305 h 657"/>
                  <a:gd name="T34" fmla="*/ 651 w 2241"/>
                  <a:gd name="T35" fmla="*/ 397 h 657"/>
                  <a:gd name="T36" fmla="*/ 538 w 2241"/>
                  <a:gd name="T37" fmla="*/ 430 h 657"/>
                  <a:gd name="T38" fmla="*/ 220 w 2241"/>
                  <a:gd name="T39" fmla="*/ 439 h 657"/>
                  <a:gd name="T40" fmla="*/ 299 w 2241"/>
                  <a:gd name="T41" fmla="*/ 537 h 657"/>
                  <a:gd name="T42" fmla="*/ 433 w 2241"/>
                  <a:gd name="T43" fmla="*/ 528 h 657"/>
                  <a:gd name="T44" fmla="*/ 639 w 2241"/>
                  <a:gd name="T45" fmla="*/ 494 h 657"/>
                  <a:gd name="T46" fmla="*/ 706 w 2241"/>
                  <a:gd name="T47" fmla="*/ 525 h 657"/>
                  <a:gd name="T48" fmla="*/ 646 w 2241"/>
                  <a:gd name="T49" fmla="*/ 589 h 657"/>
                  <a:gd name="T50" fmla="*/ 439 w 2241"/>
                  <a:gd name="T51" fmla="*/ 655 h 657"/>
                  <a:gd name="T52" fmla="*/ 230 w 2241"/>
                  <a:gd name="T53" fmla="*/ 631 h 657"/>
                  <a:gd name="T54" fmla="*/ 71 w 2241"/>
                  <a:gd name="T55" fmla="*/ 545 h 657"/>
                  <a:gd name="T56" fmla="*/ 1 w 2241"/>
                  <a:gd name="T57" fmla="*/ 417 h 657"/>
                  <a:gd name="T58" fmla="*/ 49 w 2241"/>
                  <a:gd name="T59" fmla="*/ 272 h 657"/>
                  <a:gd name="T60" fmla="*/ 239 w 2241"/>
                  <a:gd name="T61" fmla="*/ 115 h 657"/>
                  <a:gd name="T62" fmla="*/ 514 w 2241"/>
                  <a:gd name="T63" fmla="*/ 8 h 657"/>
                  <a:gd name="T64" fmla="*/ 639 w 2241"/>
                  <a:gd name="T65" fmla="*/ 24 h 657"/>
                  <a:gd name="T66" fmla="*/ 701 w 2241"/>
                  <a:gd name="T67" fmla="*/ 165 h 657"/>
                  <a:gd name="T68" fmla="*/ 521 w 2241"/>
                  <a:gd name="T69" fmla="*/ 181 h 657"/>
                  <a:gd name="T70" fmla="*/ 463 w 2241"/>
                  <a:gd name="T71" fmla="*/ 174 h 657"/>
                  <a:gd name="T72" fmla="*/ 277 w 2241"/>
                  <a:gd name="T73" fmla="*/ 299 h 657"/>
                  <a:gd name="T74" fmla="*/ 509 w 2241"/>
                  <a:gd name="T75" fmla="*/ 299 h 657"/>
                  <a:gd name="T76" fmla="*/ 911 w 2241"/>
                  <a:gd name="T77" fmla="*/ 354 h 657"/>
                  <a:gd name="T78" fmla="*/ 853 w 2241"/>
                  <a:gd name="T79" fmla="*/ 441 h 657"/>
                  <a:gd name="T80" fmla="*/ 764 w 2241"/>
                  <a:gd name="T81" fmla="*/ 443 h 657"/>
                  <a:gd name="T82" fmla="*/ 752 w 2241"/>
                  <a:gd name="T83" fmla="*/ 373 h 657"/>
                  <a:gd name="T84" fmla="*/ 815 w 2241"/>
                  <a:gd name="T85" fmla="*/ 301 h 657"/>
                  <a:gd name="T86" fmla="*/ 903 w 2241"/>
                  <a:gd name="T87" fmla="*/ 313 h 657"/>
                  <a:gd name="T88" fmla="*/ 2227 w 2241"/>
                  <a:gd name="T89" fmla="*/ 330 h 657"/>
                  <a:gd name="T90" fmla="*/ 2126 w 2241"/>
                  <a:gd name="T91" fmla="*/ 634 h 657"/>
                  <a:gd name="T92" fmla="*/ 2028 w 2241"/>
                  <a:gd name="T93" fmla="*/ 638 h 657"/>
                  <a:gd name="T94" fmla="*/ 2056 w 2241"/>
                  <a:gd name="T95" fmla="*/ 395 h 657"/>
                  <a:gd name="T96" fmla="*/ 2049 w 2241"/>
                  <a:gd name="T97" fmla="*/ 310 h 657"/>
                  <a:gd name="T98" fmla="*/ 1930 w 2241"/>
                  <a:gd name="T99" fmla="*/ 351 h 657"/>
                  <a:gd name="T100" fmla="*/ 1705 w 2241"/>
                  <a:gd name="T101" fmla="*/ 553 h 657"/>
                  <a:gd name="T102" fmla="*/ 1584 w 2241"/>
                  <a:gd name="T103" fmla="*/ 641 h 657"/>
                  <a:gd name="T104" fmla="*/ 1512 w 2241"/>
                  <a:gd name="T105" fmla="*/ 613 h 657"/>
                  <a:gd name="T106" fmla="*/ 1663 w 2241"/>
                  <a:gd name="T107" fmla="*/ 175 h 657"/>
                  <a:gd name="T108" fmla="*/ 1757 w 2241"/>
                  <a:gd name="T109" fmla="*/ 165 h 657"/>
                  <a:gd name="T110" fmla="*/ 1799 w 2241"/>
                  <a:gd name="T111" fmla="*/ 239 h 657"/>
                  <a:gd name="T112" fmla="*/ 1867 w 2241"/>
                  <a:gd name="T113" fmla="*/ 249 h 657"/>
                  <a:gd name="T114" fmla="*/ 2065 w 2241"/>
                  <a:gd name="T115" fmla="*/ 153 h 657"/>
                  <a:gd name="T116" fmla="*/ 2172 w 2241"/>
                  <a:gd name="T117" fmla="*/ 148 h 657"/>
                  <a:gd name="T118" fmla="*/ 2235 w 2241"/>
                  <a:gd name="T119" fmla="*/ 20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41" h="657">
                    <a:moveTo>
                      <a:pt x="1531" y="244"/>
                    </a:moveTo>
                    <a:lnTo>
                      <a:pt x="1530" y="257"/>
                    </a:lnTo>
                    <a:lnTo>
                      <a:pt x="1528" y="271"/>
                    </a:lnTo>
                    <a:lnTo>
                      <a:pt x="1527" y="278"/>
                    </a:lnTo>
                    <a:lnTo>
                      <a:pt x="1525" y="286"/>
                    </a:lnTo>
                    <a:lnTo>
                      <a:pt x="1521" y="303"/>
                    </a:lnTo>
                    <a:lnTo>
                      <a:pt x="1516" y="320"/>
                    </a:lnTo>
                    <a:lnTo>
                      <a:pt x="1510" y="338"/>
                    </a:lnTo>
                    <a:lnTo>
                      <a:pt x="1504" y="356"/>
                    </a:lnTo>
                    <a:lnTo>
                      <a:pt x="1501" y="364"/>
                    </a:lnTo>
                    <a:lnTo>
                      <a:pt x="1497" y="373"/>
                    </a:lnTo>
                    <a:lnTo>
                      <a:pt x="1483" y="408"/>
                    </a:lnTo>
                    <a:lnTo>
                      <a:pt x="1470" y="439"/>
                    </a:lnTo>
                    <a:lnTo>
                      <a:pt x="1458" y="465"/>
                    </a:lnTo>
                    <a:lnTo>
                      <a:pt x="1448" y="484"/>
                    </a:lnTo>
                    <a:lnTo>
                      <a:pt x="1441" y="499"/>
                    </a:lnTo>
                    <a:lnTo>
                      <a:pt x="1432" y="512"/>
                    </a:lnTo>
                    <a:lnTo>
                      <a:pt x="1424" y="525"/>
                    </a:lnTo>
                    <a:lnTo>
                      <a:pt x="1416" y="537"/>
                    </a:lnTo>
                    <a:lnTo>
                      <a:pt x="1407" y="548"/>
                    </a:lnTo>
                    <a:lnTo>
                      <a:pt x="1398" y="559"/>
                    </a:lnTo>
                    <a:lnTo>
                      <a:pt x="1390" y="568"/>
                    </a:lnTo>
                    <a:lnTo>
                      <a:pt x="1381" y="577"/>
                    </a:lnTo>
                    <a:lnTo>
                      <a:pt x="1371" y="585"/>
                    </a:lnTo>
                    <a:lnTo>
                      <a:pt x="1362" y="592"/>
                    </a:lnTo>
                    <a:lnTo>
                      <a:pt x="1353" y="599"/>
                    </a:lnTo>
                    <a:lnTo>
                      <a:pt x="1343" y="605"/>
                    </a:lnTo>
                    <a:lnTo>
                      <a:pt x="1333" y="611"/>
                    </a:lnTo>
                    <a:lnTo>
                      <a:pt x="1324" y="616"/>
                    </a:lnTo>
                    <a:lnTo>
                      <a:pt x="1314" y="620"/>
                    </a:lnTo>
                    <a:lnTo>
                      <a:pt x="1303" y="624"/>
                    </a:lnTo>
                    <a:lnTo>
                      <a:pt x="1293" y="628"/>
                    </a:lnTo>
                    <a:lnTo>
                      <a:pt x="1282" y="631"/>
                    </a:lnTo>
                    <a:lnTo>
                      <a:pt x="1271" y="634"/>
                    </a:lnTo>
                    <a:lnTo>
                      <a:pt x="1261" y="636"/>
                    </a:lnTo>
                    <a:lnTo>
                      <a:pt x="1250" y="638"/>
                    </a:lnTo>
                    <a:lnTo>
                      <a:pt x="1239" y="639"/>
                    </a:lnTo>
                    <a:lnTo>
                      <a:pt x="1228" y="641"/>
                    </a:lnTo>
                    <a:lnTo>
                      <a:pt x="1217" y="642"/>
                    </a:lnTo>
                    <a:lnTo>
                      <a:pt x="1195" y="643"/>
                    </a:lnTo>
                    <a:lnTo>
                      <a:pt x="1172" y="644"/>
                    </a:lnTo>
                    <a:lnTo>
                      <a:pt x="1125" y="644"/>
                    </a:lnTo>
                    <a:lnTo>
                      <a:pt x="1099" y="644"/>
                    </a:lnTo>
                    <a:lnTo>
                      <a:pt x="1068" y="642"/>
                    </a:lnTo>
                    <a:lnTo>
                      <a:pt x="1052" y="640"/>
                    </a:lnTo>
                    <a:lnTo>
                      <a:pt x="1035" y="638"/>
                    </a:lnTo>
                    <a:lnTo>
                      <a:pt x="1019" y="634"/>
                    </a:lnTo>
                    <a:lnTo>
                      <a:pt x="1011" y="632"/>
                    </a:lnTo>
                    <a:lnTo>
                      <a:pt x="1003" y="630"/>
                    </a:lnTo>
                    <a:lnTo>
                      <a:pt x="995" y="627"/>
                    </a:lnTo>
                    <a:lnTo>
                      <a:pt x="987" y="623"/>
                    </a:lnTo>
                    <a:lnTo>
                      <a:pt x="980" y="620"/>
                    </a:lnTo>
                    <a:lnTo>
                      <a:pt x="973" y="616"/>
                    </a:lnTo>
                    <a:lnTo>
                      <a:pt x="966" y="611"/>
                    </a:lnTo>
                    <a:lnTo>
                      <a:pt x="960" y="607"/>
                    </a:lnTo>
                    <a:lnTo>
                      <a:pt x="954" y="601"/>
                    </a:lnTo>
                    <a:lnTo>
                      <a:pt x="949" y="595"/>
                    </a:lnTo>
                    <a:lnTo>
                      <a:pt x="944" y="589"/>
                    </a:lnTo>
                    <a:lnTo>
                      <a:pt x="939" y="582"/>
                    </a:lnTo>
                    <a:lnTo>
                      <a:pt x="937" y="579"/>
                    </a:lnTo>
                    <a:lnTo>
                      <a:pt x="935" y="575"/>
                    </a:lnTo>
                    <a:lnTo>
                      <a:pt x="932" y="567"/>
                    </a:lnTo>
                    <a:lnTo>
                      <a:pt x="930" y="558"/>
                    </a:lnTo>
                    <a:lnTo>
                      <a:pt x="928" y="549"/>
                    </a:lnTo>
                    <a:lnTo>
                      <a:pt x="927" y="539"/>
                    </a:lnTo>
                    <a:lnTo>
                      <a:pt x="926" y="529"/>
                    </a:lnTo>
                    <a:lnTo>
                      <a:pt x="927" y="518"/>
                    </a:lnTo>
                    <a:lnTo>
                      <a:pt x="928" y="507"/>
                    </a:lnTo>
                    <a:lnTo>
                      <a:pt x="931" y="495"/>
                    </a:lnTo>
                    <a:lnTo>
                      <a:pt x="934" y="483"/>
                    </a:lnTo>
                    <a:lnTo>
                      <a:pt x="938" y="469"/>
                    </a:lnTo>
                    <a:lnTo>
                      <a:pt x="943" y="455"/>
                    </a:lnTo>
                    <a:lnTo>
                      <a:pt x="948" y="440"/>
                    </a:lnTo>
                    <a:lnTo>
                      <a:pt x="954" y="425"/>
                    </a:lnTo>
                    <a:lnTo>
                      <a:pt x="966" y="393"/>
                    </a:lnTo>
                    <a:lnTo>
                      <a:pt x="980" y="360"/>
                    </a:lnTo>
                    <a:lnTo>
                      <a:pt x="1009" y="293"/>
                    </a:lnTo>
                    <a:lnTo>
                      <a:pt x="1012" y="285"/>
                    </a:lnTo>
                    <a:lnTo>
                      <a:pt x="1017" y="275"/>
                    </a:lnTo>
                    <a:lnTo>
                      <a:pt x="1024" y="263"/>
                    </a:lnTo>
                    <a:lnTo>
                      <a:pt x="1032" y="251"/>
                    </a:lnTo>
                    <a:lnTo>
                      <a:pt x="1042" y="237"/>
                    </a:lnTo>
                    <a:lnTo>
                      <a:pt x="1054" y="223"/>
                    </a:lnTo>
                    <a:lnTo>
                      <a:pt x="1061" y="215"/>
                    </a:lnTo>
                    <a:lnTo>
                      <a:pt x="1068" y="208"/>
                    </a:lnTo>
                    <a:lnTo>
                      <a:pt x="1076" y="201"/>
                    </a:lnTo>
                    <a:lnTo>
                      <a:pt x="1084" y="194"/>
                    </a:lnTo>
                    <a:lnTo>
                      <a:pt x="1103" y="181"/>
                    </a:lnTo>
                    <a:lnTo>
                      <a:pt x="1114" y="174"/>
                    </a:lnTo>
                    <a:lnTo>
                      <a:pt x="1125" y="168"/>
                    </a:lnTo>
                    <a:lnTo>
                      <a:pt x="1137" y="162"/>
                    </a:lnTo>
                    <a:lnTo>
                      <a:pt x="1149" y="156"/>
                    </a:lnTo>
                    <a:lnTo>
                      <a:pt x="1163" y="151"/>
                    </a:lnTo>
                    <a:lnTo>
                      <a:pt x="1177" y="146"/>
                    </a:lnTo>
                    <a:lnTo>
                      <a:pt x="1192" y="142"/>
                    </a:lnTo>
                    <a:lnTo>
                      <a:pt x="1207" y="138"/>
                    </a:lnTo>
                    <a:lnTo>
                      <a:pt x="1224" y="134"/>
                    </a:lnTo>
                    <a:lnTo>
                      <a:pt x="1241" y="131"/>
                    </a:lnTo>
                    <a:lnTo>
                      <a:pt x="1250" y="130"/>
                    </a:lnTo>
                    <a:lnTo>
                      <a:pt x="1259" y="129"/>
                    </a:lnTo>
                    <a:lnTo>
                      <a:pt x="1278" y="127"/>
                    </a:lnTo>
                    <a:lnTo>
                      <a:pt x="1299" y="126"/>
                    </a:lnTo>
                    <a:lnTo>
                      <a:pt x="1320" y="126"/>
                    </a:lnTo>
                    <a:lnTo>
                      <a:pt x="1338" y="126"/>
                    </a:lnTo>
                    <a:lnTo>
                      <a:pt x="1356" y="127"/>
                    </a:lnTo>
                    <a:lnTo>
                      <a:pt x="1375" y="128"/>
                    </a:lnTo>
                    <a:lnTo>
                      <a:pt x="1393" y="130"/>
                    </a:lnTo>
                    <a:lnTo>
                      <a:pt x="1411" y="132"/>
                    </a:lnTo>
                    <a:lnTo>
                      <a:pt x="1428" y="136"/>
                    </a:lnTo>
                    <a:lnTo>
                      <a:pt x="1437" y="138"/>
                    </a:lnTo>
                    <a:lnTo>
                      <a:pt x="1445" y="140"/>
                    </a:lnTo>
                    <a:lnTo>
                      <a:pt x="1461" y="146"/>
                    </a:lnTo>
                    <a:lnTo>
                      <a:pt x="1469" y="149"/>
                    </a:lnTo>
                    <a:lnTo>
                      <a:pt x="1476" y="153"/>
                    </a:lnTo>
                    <a:lnTo>
                      <a:pt x="1489" y="161"/>
                    </a:lnTo>
                    <a:lnTo>
                      <a:pt x="1495" y="166"/>
                    </a:lnTo>
                    <a:lnTo>
                      <a:pt x="1501" y="170"/>
                    </a:lnTo>
                    <a:lnTo>
                      <a:pt x="1506" y="176"/>
                    </a:lnTo>
                    <a:lnTo>
                      <a:pt x="1511" y="182"/>
                    </a:lnTo>
                    <a:lnTo>
                      <a:pt x="1516" y="188"/>
                    </a:lnTo>
                    <a:lnTo>
                      <a:pt x="1520" y="194"/>
                    </a:lnTo>
                    <a:lnTo>
                      <a:pt x="1523" y="201"/>
                    </a:lnTo>
                    <a:lnTo>
                      <a:pt x="1526" y="209"/>
                    </a:lnTo>
                    <a:lnTo>
                      <a:pt x="1528" y="216"/>
                    </a:lnTo>
                    <a:lnTo>
                      <a:pt x="1530" y="226"/>
                    </a:lnTo>
                    <a:lnTo>
                      <a:pt x="1531" y="235"/>
                    </a:lnTo>
                    <a:lnTo>
                      <a:pt x="1531" y="244"/>
                    </a:lnTo>
                    <a:close/>
                    <a:moveTo>
                      <a:pt x="1266" y="251"/>
                    </a:moveTo>
                    <a:lnTo>
                      <a:pt x="1253" y="252"/>
                    </a:lnTo>
                    <a:lnTo>
                      <a:pt x="1246" y="253"/>
                    </a:lnTo>
                    <a:lnTo>
                      <a:pt x="1239" y="254"/>
                    </a:lnTo>
                    <a:lnTo>
                      <a:pt x="1232" y="256"/>
                    </a:lnTo>
                    <a:lnTo>
                      <a:pt x="1229" y="258"/>
                    </a:lnTo>
                    <a:lnTo>
                      <a:pt x="1226" y="259"/>
                    </a:lnTo>
                    <a:lnTo>
                      <a:pt x="1221" y="263"/>
                    </a:lnTo>
                    <a:lnTo>
                      <a:pt x="1218" y="266"/>
                    </a:lnTo>
                    <a:lnTo>
                      <a:pt x="1216" y="268"/>
                    </a:lnTo>
                    <a:lnTo>
                      <a:pt x="1209" y="280"/>
                    </a:lnTo>
                    <a:lnTo>
                      <a:pt x="1205" y="286"/>
                    </a:lnTo>
                    <a:lnTo>
                      <a:pt x="1202" y="293"/>
                    </a:lnTo>
                    <a:lnTo>
                      <a:pt x="1195" y="307"/>
                    </a:lnTo>
                    <a:lnTo>
                      <a:pt x="1189" y="322"/>
                    </a:lnTo>
                    <a:lnTo>
                      <a:pt x="1183" y="339"/>
                    </a:lnTo>
                    <a:lnTo>
                      <a:pt x="1177" y="356"/>
                    </a:lnTo>
                    <a:lnTo>
                      <a:pt x="1168" y="391"/>
                    </a:lnTo>
                    <a:lnTo>
                      <a:pt x="1164" y="408"/>
                    </a:lnTo>
                    <a:lnTo>
                      <a:pt x="1160" y="425"/>
                    </a:lnTo>
                    <a:lnTo>
                      <a:pt x="1154" y="456"/>
                    </a:lnTo>
                    <a:lnTo>
                      <a:pt x="1151" y="482"/>
                    </a:lnTo>
                    <a:lnTo>
                      <a:pt x="1150" y="492"/>
                    </a:lnTo>
                    <a:lnTo>
                      <a:pt x="1149" y="500"/>
                    </a:lnTo>
                    <a:lnTo>
                      <a:pt x="1150" y="505"/>
                    </a:lnTo>
                    <a:lnTo>
                      <a:pt x="1150" y="509"/>
                    </a:lnTo>
                    <a:lnTo>
                      <a:pt x="1151" y="512"/>
                    </a:lnTo>
                    <a:lnTo>
                      <a:pt x="1153" y="515"/>
                    </a:lnTo>
                    <a:lnTo>
                      <a:pt x="1154" y="518"/>
                    </a:lnTo>
                    <a:lnTo>
                      <a:pt x="1156" y="520"/>
                    </a:lnTo>
                    <a:lnTo>
                      <a:pt x="1159" y="521"/>
                    </a:lnTo>
                    <a:lnTo>
                      <a:pt x="1161" y="522"/>
                    </a:lnTo>
                    <a:lnTo>
                      <a:pt x="1164" y="523"/>
                    </a:lnTo>
                    <a:lnTo>
                      <a:pt x="1168" y="524"/>
                    </a:lnTo>
                    <a:lnTo>
                      <a:pt x="1175" y="525"/>
                    </a:lnTo>
                    <a:lnTo>
                      <a:pt x="1192" y="525"/>
                    </a:lnTo>
                    <a:lnTo>
                      <a:pt x="1204" y="525"/>
                    </a:lnTo>
                    <a:lnTo>
                      <a:pt x="1211" y="524"/>
                    </a:lnTo>
                    <a:lnTo>
                      <a:pt x="1217" y="523"/>
                    </a:lnTo>
                    <a:lnTo>
                      <a:pt x="1224" y="522"/>
                    </a:lnTo>
                    <a:lnTo>
                      <a:pt x="1231" y="519"/>
                    </a:lnTo>
                    <a:lnTo>
                      <a:pt x="1237" y="516"/>
                    </a:lnTo>
                    <a:lnTo>
                      <a:pt x="1239" y="514"/>
                    </a:lnTo>
                    <a:lnTo>
                      <a:pt x="1242" y="512"/>
                    </a:lnTo>
                    <a:lnTo>
                      <a:pt x="1245" y="508"/>
                    </a:lnTo>
                    <a:lnTo>
                      <a:pt x="1248" y="503"/>
                    </a:lnTo>
                    <a:lnTo>
                      <a:pt x="1252" y="498"/>
                    </a:lnTo>
                    <a:lnTo>
                      <a:pt x="1255" y="493"/>
                    </a:lnTo>
                    <a:lnTo>
                      <a:pt x="1261" y="479"/>
                    </a:lnTo>
                    <a:lnTo>
                      <a:pt x="1267" y="464"/>
                    </a:lnTo>
                    <a:lnTo>
                      <a:pt x="1273" y="448"/>
                    </a:lnTo>
                    <a:lnTo>
                      <a:pt x="1278" y="430"/>
                    </a:lnTo>
                    <a:lnTo>
                      <a:pt x="1283" y="412"/>
                    </a:lnTo>
                    <a:lnTo>
                      <a:pt x="1289" y="393"/>
                    </a:lnTo>
                    <a:lnTo>
                      <a:pt x="1297" y="357"/>
                    </a:lnTo>
                    <a:lnTo>
                      <a:pt x="1301" y="340"/>
                    </a:lnTo>
                    <a:lnTo>
                      <a:pt x="1303" y="324"/>
                    </a:lnTo>
                    <a:lnTo>
                      <a:pt x="1307" y="297"/>
                    </a:lnTo>
                    <a:lnTo>
                      <a:pt x="1308" y="287"/>
                    </a:lnTo>
                    <a:lnTo>
                      <a:pt x="1309" y="280"/>
                    </a:lnTo>
                    <a:lnTo>
                      <a:pt x="1309" y="272"/>
                    </a:lnTo>
                    <a:lnTo>
                      <a:pt x="1308" y="269"/>
                    </a:lnTo>
                    <a:lnTo>
                      <a:pt x="1308" y="266"/>
                    </a:lnTo>
                    <a:lnTo>
                      <a:pt x="1306" y="261"/>
                    </a:lnTo>
                    <a:lnTo>
                      <a:pt x="1306" y="260"/>
                    </a:lnTo>
                    <a:lnTo>
                      <a:pt x="1305" y="259"/>
                    </a:lnTo>
                    <a:lnTo>
                      <a:pt x="1303" y="257"/>
                    </a:lnTo>
                    <a:lnTo>
                      <a:pt x="1301" y="256"/>
                    </a:lnTo>
                    <a:lnTo>
                      <a:pt x="1298" y="255"/>
                    </a:lnTo>
                    <a:lnTo>
                      <a:pt x="1291" y="253"/>
                    </a:lnTo>
                    <a:lnTo>
                      <a:pt x="1279" y="251"/>
                    </a:lnTo>
                    <a:lnTo>
                      <a:pt x="1266" y="251"/>
                    </a:lnTo>
                    <a:close/>
                    <a:moveTo>
                      <a:pt x="708" y="255"/>
                    </a:moveTo>
                    <a:lnTo>
                      <a:pt x="708" y="269"/>
                    </a:lnTo>
                    <a:lnTo>
                      <a:pt x="707" y="281"/>
                    </a:lnTo>
                    <a:lnTo>
                      <a:pt x="706" y="293"/>
                    </a:lnTo>
                    <a:lnTo>
                      <a:pt x="704" y="305"/>
                    </a:lnTo>
                    <a:lnTo>
                      <a:pt x="702" y="315"/>
                    </a:lnTo>
                    <a:lnTo>
                      <a:pt x="699" y="325"/>
                    </a:lnTo>
                    <a:lnTo>
                      <a:pt x="696" y="335"/>
                    </a:lnTo>
                    <a:lnTo>
                      <a:pt x="693" y="344"/>
                    </a:lnTo>
                    <a:lnTo>
                      <a:pt x="689" y="352"/>
                    </a:lnTo>
                    <a:lnTo>
                      <a:pt x="685" y="360"/>
                    </a:lnTo>
                    <a:lnTo>
                      <a:pt x="680" y="368"/>
                    </a:lnTo>
                    <a:lnTo>
                      <a:pt x="675" y="375"/>
                    </a:lnTo>
                    <a:lnTo>
                      <a:pt x="669" y="381"/>
                    </a:lnTo>
                    <a:lnTo>
                      <a:pt x="664" y="387"/>
                    </a:lnTo>
                    <a:lnTo>
                      <a:pt x="658" y="392"/>
                    </a:lnTo>
                    <a:lnTo>
                      <a:pt x="651" y="397"/>
                    </a:lnTo>
                    <a:lnTo>
                      <a:pt x="645" y="402"/>
                    </a:lnTo>
                    <a:lnTo>
                      <a:pt x="638" y="406"/>
                    </a:lnTo>
                    <a:lnTo>
                      <a:pt x="630" y="410"/>
                    </a:lnTo>
                    <a:lnTo>
                      <a:pt x="623" y="413"/>
                    </a:lnTo>
                    <a:lnTo>
                      <a:pt x="615" y="417"/>
                    </a:lnTo>
                    <a:lnTo>
                      <a:pt x="607" y="419"/>
                    </a:lnTo>
                    <a:lnTo>
                      <a:pt x="599" y="422"/>
                    </a:lnTo>
                    <a:lnTo>
                      <a:pt x="591" y="424"/>
                    </a:lnTo>
                    <a:lnTo>
                      <a:pt x="574" y="427"/>
                    </a:lnTo>
                    <a:lnTo>
                      <a:pt x="565" y="428"/>
                    </a:lnTo>
                    <a:lnTo>
                      <a:pt x="556" y="429"/>
                    </a:lnTo>
                    <a:lnTo>
                      <a:pt x="538" y="430"/>
                    </a:lnTo>
                    <a:lnTo>
                      <a:pt x="520" y="431"/>
                    </a:lnTo>
                    <a:lnTo>
                      <a:pt x="449" y="430"/>
                    </a:lnTo>
                    <a:lnTo>
                      <a:pt x="387" y="430"/>
                    </a:lnTo>
                    <a:lnTo>
                      <a:pt x="318" y="428"/>
                    </a:lnTo>
                    <a:lnTo>
                      <a:pt x="240" y="426"/>
                    </a:lnTo>
                    <a:lnTo>
                      <a:pt x="232" y="426"/>
                    </a:lnTo>
                    <a:lnTo>
                      <a:pt x="225" y="426"/>
                    </a:lnTo>
                    <a:lnTo>
                      <a:pt x="223" y="426"/>
                    </a:lnTo>
                    <a:lnTo>
                      <a:pt x="221" y="427"/>
                    </a:lnTo>
                    <a:lnTo>
                      <a:pt x="220" y="428"/>
                    </a:lnTo>
                    <a:lnTo>
                      <a:pt x="220" y="430"/>
                    </a:lnTo>
                    <a:lnTo>
                      <a:pt x="220" y="439"/>
                    </a:lnTo>
                    <a:lnTo>
                      <a:pt x="222" y="449"/>
                    </a:lnTo>
                    <a:lnTo>
                      <a:pt x="225" y="459"/>
                    </a:lnTo>
                    <a:lnTo>
                      <a:pt x="229" y="469"/>
                    </a:lnTo>
                    <a:lnTo>
                      <a:pt x="235" y="479"/>
                    </a:lnTo>
                    <a:lnTo>
                      <a:pt x="241" y="489"/>
                    </a:lnTo>
                    <a:lnTo>
                      <a:pt x="248" y="498"/>
                    </a:lnTo>
                    <a:lnTo>
                      <a:pt x="252" y="503"/>
                    </a:lnTo>
                    <a:lnTo>
                      <a:pt x="257" y="507"/>
                    </a:lnTo>
                    <a:lnTo>
                      <a:pt x="266" y="516"/>
                    </a:lnTo>
                    <a:lnTo>
                      <a:pt x="276" y="524"/>
                    </a:lnTo>
                    <a:lnTo>
                      <a:pt x="287" y="531"/>
                    </a:lnTo>
                    <a:lnTo>
                      <a:pt x="299" y="537"/>
                    </a:lnTo>
                    <a:lnTo>
                      <a:pt x="312" y="542"/>
                    </a:lnTo>
                    <a:lnTo>
                      <a:pt x="325" y="546"/>
                    </a:lnTo>
                    <a:lnTo>
                      <a:pt x="340" y="549"/>
                    </a:lnTo>
                    <a:lnTo>
                      <a:pt x="355" y="549"/>
                    </a:lnTo>
                    <a:lnTo>
                      <a:pt x="367" y="549"/>
                    </a:lnTo>
                    <a:lnTo>
                      <a:pt x="378" y="548"/>
                    </a:lnTo>
                    <a:lnTo>
                      <a:pt x="388" y="546"/>
                    </a:lnTo>
                    <a:lnTo>
                      <a:pt x="398" y="543"/>
                    </a:lnTo>
                    <a:lnTo>
                      <a:pt x="408" y="540"/>
                    </a:lnTo>
                    <a:lnTo>
                      <a:pt x="417" y="536"/>
                    </a:lnTo>
                    <a:lnTo>
                      <a:pt x="425" y="532"/>
                    </a:lnTo>
                    <a:lnTo>
                      <a:pt x="433" y="528"/>
                    </a:lnTo>
                    <a:lnTo>
                      <a:pt x="440" y="524"/>
                    </a:lnTo>
                    <a:lnTo>
                      <a:pt x="446" y="520"/>
                    </a:lnTo>
                    <a:lnTo>
                      <a:pt x="457" y="512"/>
                    </a:lnTo>
                    <a:lnTo>
                      <a:pt x="465" y="505"/>
                    </a:lnTo>
                    <a:lnTo>
                      <a:pt x="471" y="500"/>
                    </a:lnTo>
                    <a:lnTo>
                      <a:pt x="513" y="496"/>
                    </a:lnTo>
                    <a:lnTo>
                      <a:pt x="553" y="493"/>
                    </a:lnTo>
                    <a:lnTo>
                      <a:pt x="573" y="492"/>
                    </a:lnTo>
                    <a:lnTo>
                      <a:pt x="592" y="491"/>
                    </a:lnTo>
                    <a:lnTo>
                      <a:pt x="610" y="492"/>
                    </a:lnTo>
                    <a:lnTo>
                      <a:pt x="629" y="493"/>
                    </a:lnTo>
                    <a:lnTo>
                      <a:pt x="639" y="494"/>
                    </a:lnTo>
                    <a:lnTo>
                      <a:pt x="648" y="495"/>
                    </a:lnTo>
                    <a:lnTo>
                      <a:pt x="666" y="498"/>
                    </a:lnTo>
                    <a:lnTo>
                      <a:pt x="675" y="500"/>
                    </a:lnTo>
                    <a:lnTo>
                      <a:pt x="682" y="503"/>
                    </a:lnTo>
                    <a:lnTo>
                      <a:pt x="689" y="506"/>
                    </a:lnTo>
                    <a:lnTo>
                      <a:pt x="695" y="509"/>
                    </a:lnTo>
                    <a:lnTo>
                      <a:pt x="699" y="512"/>
                    </a:lnTo>
                    <a:lnTo>
                      <a:pt x="703" y="516"/>
                    </a:lnTo>
                    <a:lnTo>
                      <a:pt x="704" y="518"/>
                    </a:lnTo>
                    <a:lnTo>
                      <a:pt x="705" y="520"/>
                    </a:lnTo>
                    <a:lnTo>
                      <a:pt x="706" y="523"/>
                    </a:lnTo>
                    <a:lnTo>
                      <a:pt x="706" y="525"/>
                    </a:lnTo>
                    <a:lnTo>
                      <a:pt x="705" y="530"/>
                    </a:lnTo>
                    <a:lnTo>
                      <a:pt x="704" y="535"/>
                    </a:lnTo>
                    <a:lnTo>
                      <a:pt x="702" y="540"/>
                    </a:lnTo>
                    <a:lnTo>
                      <a:pt x="699" y="545"/>
                    </a:lnTo>
                    <a:lnTo>
                      <a:pt x="694" y="551"/>
                    </a:lnTo>
                    <a:lnTo>
                      <a:pt x="690" y="556"/>
                    </a:lnTo>
                    <a:lnTo>
                      <a:pt x="684" y="562"/>
                    </a:lnTo>
                    <a:lnTo>
                      <a:pt x="678" y="567"/>
                    </a:lnTo>
                    <a:lnTo>
                      <a:pt x="671" y="573"/>
                    </a:lnTo>
                    <a:lnTo>
                      <a:pt x="663" y="578"/>
                    </a:lnTo>
                    <a:lnTo>
                      <a:pt x="655" y="584"/>
                    </a:lnTo>
                    <a:lnTo>
                      <a:pt x="646" y="589"/>
                    </a:lnTo>
                    <a:lnTo>
                      <a:pt x="626" y="600"/>
                    </a:lnTo>
                    <a:lnTo>
                      <a:pt x="605" y="610"/>
                    </a:lnTo>
                    <a:lnTo>
                      <a:pt x="582" y="620"/>
                    </a:lnTo>
                    <a:lnTo>
                      <a:pt x="558" y="629"/>
                    </a:lnTo>
                    <a:lnTo>
                      <a:pt x="533" y="637"/>
                    </a:lnTo>
                    <a:lnTo>
                      <a:pt x="520" y="640"/>
                    </a:lnTo>
                    <a:lnTo>
                      <a:pt x="507" y="643"/>
                    </a:lnTo>
                    <a:lnTo>
                      <a:pt x="493" y="646"/>
                    </a:lnTo>
                    <a:lnTo>
                      <a:pt x="480" y="649"/>
                    </a:lnTo>
                    <a:lnTo>
                      <a:pt x="466" y="651"/>
                    </a:lnTo>
                    <a:lnTo>
                      <a:pt x="452" y="653"/>
                    </a:lnTo>
                    <a:lnTo>
                      <a:pt x="439" y="655"/>
                    </a:lnTo>
                    <a:lnTo>
                      <a:pt x="425" y="656"/>
                    </a:lnTo>
                    <a:lnTo>
                      <a:pt x="412" y="657"/>
                    </a:lnTo>
                    <a:lnTo>
                      <a:pt x="399" y="657"/>
                    </a:lnTo>
                    <a:lnTo>
                      <a:pt x="379" y="656"/>
                    </a:lnTo>
                    <a:lnTo>
                      <a:pt x="360" y="655"/>
                    </a:lnTo>
                    <a:lnTo>
                      <a:pt x="341" y="654"/>
                    </a:lnTo>
                    <a:lnTo>
                      <a:pt x="321" y="651"/>
                    </a:lnTo>
                    <a:lnTo>
                      <a:pt x="303" y="649"/>
                    </a:lnTo>
                    <a:lnTo>
                      <a:pt x="284" y="645"/>
                    </a:lnTo>
                    <a:lnTo>
                      <a:pt x="266" y="641"/>
                    </a:lnTo>
                    <a:lnTo>
                      <a:pt x="248" y="637"/>
                    </a:lnTo>
                    <a:lnTo>
                      <a:pt x="230" y="631"/>
                    </a:lnTo>
                    <a:lnTo>
                      <a:pt x="213" y="626"/>
                    </a:lnTo>
                    <a:lnTo>
                      <a:pt x="197" y="620"/>
                    </a:lnTo>
                    <a:lnTo>
                      <a:pt x="180" y="613"/>
                    </a:lnTo>
                    <a:lnTo>
                      <a:pt x="165" y="606"/>
                    </a:lnTo>
                    <a:lnTo>
                      <a:pt x="149" y="599"/>
                    </a:lnTo>
                    <a:lnTo>
                      <a:pt x="135" y="591"/>
                    </a:lnTo>
                    <a:lnTo>
                      <a:pt x="121" y="582"/>
                    </a:lnTo>
                    <a:lnTo>
                      <a:pt x="107" y="573"/>
                    </a:lnTo>
                    <a:lnTo>
                      <a:pt x="101" y="569"/>
                    </a:lnTo>
                    <a:lnTo>
                      <a:pt x="94" y="564"/>
                    </a:lnTo>
                    <a:lnTo>
                      <a:pt x="82" y="555"/>
                    </a:lnTo>
                    <a:lnTo>
                      <a:pt x="71" y="545"/>
                    </a:lnTo>
                    <a:lnTo>
                      <a:pt x="60" y="535"/>
                    </a:lnTo>
                    <a:lnTo>
                      <a:pt x="50" y="524"/>
                    </a:lnTo>
                    <a:lnTo>
                      <a:pt x="41" y="513"/>
                    </a:lnTo>
                    <a:lnTo>
                      <a:pt x="33" y="502"/>
                    </a:lnTo>
                    <a:lnTo>
                      <a:pt x="25" y="491"/>
                    </a:lnTo>
                    <a:lnTo>
                      <a:pt x="19" y="479"/>
                    </a:lnTo>
                    <a:lnTo>
                      <a:pt x="16" y="473"/>
                    </a:lnTo>
                    <a:lnTo>
                      <a:pt x="13" y="467"/>
                    </a:lnTo>
                    <a:lnTo>
                      <a:pt x="9" y="455"/>
                    </a:lnTo>
                    <a:lnTo>
                      <a:pt x="5" y="443"/>
                    </a:lnTo>
                    <a:lnTo>
                      <a:pt x="2" y="430"/>
                    </a:lnTo>
                    <a:lnTo>
                      <a:pt x="1" y="417"/>
                    </a:lnTo>
                    <a:lnTo>
                      <a:pt x="0" y="405"/>
                    </a:lnTo>
                    <a:lnTo>
                      <a:pt x="0" y="394"/>
                    </a:lnTo>
                    <a:lnTo>
                      <a:pt x="1" y="383"/>
                    </a:lnTo>
                    <a:lnTo>
                      <a:pt x="3" y="372"/>
                    </a:lnTo>
                    <a:lnTo>
                      <a:pt x="5" y="362"/>
                    </a:lnTo>
                    <a:lnTo>
                      <a:pt x="11" y="341"/>
                    </a:lnTo>
                    <a:lnTo>
                      <a:pt x="20" y="321"/>
                    </a:lnTo>
                    <a:lnTo>
                      <a:pt x="24" y="311"/>
                    </a:lnTo>
                    <a:lnTo>
                      <a:pt x="30" y="301"/>
                    </a:lnTo>
                    <a:lnTo>
                      <a:pt x="36" y="291"/>
                    </a:lnTo>
                    <a:lnTo>
                      <a:pt x="42" y="282"/>
                    </a:lnTo>
                    <a:lnTo>
                      <a:pt x="49" y="272"/>
                    </a:lnTo>
                    <a:lnTo>
                      <a:pt x="56" y="263"/>
                    </a:lnTo>
                    <a:lnTo>
                      <a:pt x="64" y="253"/>
                    </a:lnTo>
                    <a:lnTo>
                      <a:pt x="72" y="244"/>
                    </a:lnTo>
                    <a:lnTo>
                      <a:pt x="89" y="226"/>
                    </a:lnTo>
                    <a:lnTo>
                      <a:pt x="98" y="216"/>
                    </a:lnTo>
                    <a:lnTo>
                      <a:pt x="107" y="208"/>
                    </a:lnTo>
                    <a:lnTo>
                      <a:pt x="127" y="191"/>
                    </a:lnTo>
                    <a:lnTo>
                      <a:pt x="148" y="175"/>
                    </a:lnTo>
                    <a:lnTo>
                      <a:pt x="170" y="159"/>
                    </a:lnTo>
                    <a:lnTo>
                      <a:pt x="192" y="144"/>
                    </a:lnTo>
                    <a:lnTo>
                      <a:pt x="215" y="129"/>
                    </a:lnTo>
                    <a:lnTo>
                      <a:pt x="239" y="115"/>
                    </a:lnTo>
                    <a:lnTo>
                      <a:pt x="263" y="102"/>
                    </a:lnTo>
                    <a:lnTo>
                      <a:pt x="287" y="90"/>
                    </a:lnTo>
                    <a:lnTo>
                      <a:pt x="312" y="78"/>
                    </a:lnTo>
                    <a:lnTo>
                      <a:pt x="336" y="67"/>
                    </a:lnTo>
                    <a:lnTo>
                      <a:pt x="360" y="57"/>
                    </a:lnTo>
                    <a:lnTo>
                      <a:pt x="384" y="47"/>
                    </a:lnTo>
                    <a:lnTo>
                      <a:pt x="408" y="39"/>
                    </a:lnTo>
                    <a:lnTo>
                      <a:pt x="431" y="31"/>
                    </a:lnTo>
                    <a:lnTo>
                      <a:pt x="453" y="24"/>
                    </a:lnTo>
                    <a:lnTo>
                      <a:pt x="475" y="18"/>
                    </a:lnTo>
                    <a:lnTo>
                      <a:pt x="495" y="12"/>
                    </a:lnTo>
                    <a:lnTo>
                      <a:pt x="514" y="8"/>
                    </a:lnTo>
                    <a:lnTo>
                      <a:pt x="532" y="5"/>
                    </a:lnTo>
                    <a:lnTo>
                      <a:pt x="548" y="2"/>
                    </a:lnTo>
                    <a:lnTo>
                      <a:pt x="563" y="1"/>
                    </a:lnTo>
                    <a:lnTo>
                      <a:pt x="576" y="0"/>
                    </a:lnTo>
                    <a:lnTo>
                      <a:pt x="587" y="1"/>
                    </a:lnTo>
                    <a:lnTo>
                      <a:pt x="592" y="1"/>
                    </a:lnTo>
                    <a:lnTo>
                      <a:pt x="597" y="2"/>
                    </a:lnTo>
                    <a:lnTo>
                      <a:pt x="607" y="5"/>
                    </a:lnTo>
                    <a:lnTo>
                      <a:pt x="615" y="8"/>
                    </a:lnTo>
                    <a:lnTo>
                      <a:pt x="624" y="13"/>
                    </a:lnTo>
                    <a:lnTo>
                      <a:pt x="632" y="18"/>
                    </a:lnTo>
                    <a:lnTo>
                      <a:pt x="639" y="24"/>
                    </a:lnTo>
                    <a:lnTo>
                      <a:pt x="646" y="30"/>
                    </a:lnTo>
                    <a:lnTo>
                      <a:pt x="653" y="38"/>
                    </a:lnTo>
                    <a:lnTo>
                      <a:pt x="659" y="45"/>
                    </a:lnTo>
                    <a:lnTo>
                      <a:pt x="664" y="54"/>
                    </a:lnTo>
                    <a:lnTo>
                      <a:pt x="669" y="63"/>
                    </a:lnTo>
                    <a:lnTo>
                      <a:pt x="674" y="72"/>
                    </a:lnTo>
                    <a:lnTo>
                      <a:pt x="679" y="82"/>
                    </a:lnTo>
                    <a:lnTo>
                      <a:pt x="686" y="102"/>
                    </a:lnTo>
                    <a:lnTo>
                      <a:pt x="689" y="112"/>
                    </a:lnTo>
                    <a:lnTo>
                      <a:pt x="692" y="123"/>
                    </a:lnTo>
                    <a:lnTo>
                      <a:pt x="697" y="144"/>
                    </a:lnTo>
                    <a:lnTo>
                      <a:pt x="701" y="165"/>
                    </a:lnTo>
                    <a:lnTo>
                      <a:pt x="704" y="186"/>
                    </a:lnTo>
                    <a:lnTo>
                      <a:pt x="706" y="206"/>
                    </a:lnTo>
                    <a:lnTo>
                      <a:pt x="708" y="225"/>
                    </a:lnTo>
                    <a:lnTo>
                      <a:pt x="708" y="241"/>
                    </a:lnTo>
                    <a:lnTo>
                      <a:pt x="708" y="255"/>
                    </a:lnTo>
                    <a:close/>
                    <a:moveTo>
                      <a:pt x="528" y="240"/>
                    </a:moveTo>
                    <a:lnTo>
                      <a:pt x="528" y="228"/>
                    </a:lnTo>
                    <a:lnTo>
                      <a:pt x="527" y="215"/>
                    </a:lnTo>
                    <a:lnTo>
                      <a:pt x="526" y="203"/>
                    </a:lnTo>
                    <a:lnTo>
                      <a:pt x="524" y="191"/>
                    </a:lnTo>
                    <a:lnTo>
                      <a:pt x="523" y="186"/>
                    </a:lnTo>
                    <a:lnTo>
                      <a:pt x="521" y="181"/>
                    </a:lnTo>
                    <a:lnTo>
                      <a:pt x="519" y="177"/>
                    </a:lnTo>
                    <a:lnTo>
                      <a:pt x="517" y="173"/>
                    </a:lnTo>
                    <a:lnTo>
                      <a:pt x="514" y="170"/>
                    </a:lnTo>
                    <a:lnTo>
                      <a:pt x="512" y="169"/>
                    </a:lnTo>
                    <a:lnTo>
                      <a:pt x="511" y="168"/>
                    </a:lnTo>
                    <a:lnTo>
                      <a:pt x="507" y="167"/>
                    </a:lnTo>
                    <a:lnTo>
                      <a:pt x="503" y="166"/>
                    </a:lnTo>
                    <a:lnTo>
                      <a:pt x="496" y="167"/>
                    </a:lnTo>
                    <a:lnTo>
                      <a:pt x="488" y="168"/>
                    </a:lnTo>
                    <a:lnTo>
                      <a:pt x="480" y="169"/>
                    </a:lnTo>
                    <a:lnTo>
                      <a:pt x="472" y="171"/>
                    </a:lnTo>
                    <a:lnTo>
                      <a:pt x="463" y="174"/>
                    </a:lnTo>
                    <a:lnTo>
                      <a:pt x="455" y="177"/>
                    </a:lnTo>
                    <a:lnTo>
                      <a:pt x="437" y="185"/>
                    </a:lnTo>
                    <a:lnTo>
                      <a:pt x="420" y="193"/>
                    </a:lnTo>
                    <a:lnTo>
                      <a:pt x="402" y="203"/>
                    </a:lnTo>
                    <a:lnTo>
                      <a:pt x="385" y="214"/>
                    </a:lnTo>
                    <a:lnTo>
                      <a:pt x="368" y="227"/>
                    </a:lnTo>
                    <a:lnTo>
                      <a:pt x="352" y="238"/>
                    </a:lnTo>
                    <a:lnTo>
                      <a:pt x="336" y="249"/>
                    </a:lnTo>
                    <a:lnTo>
                      <a:pt x="310" y="270"/>
                    </a:lnTo>
                    <a:lnTo>
                      <a:pt x="291" y="286"/>
                    </a:lnTo>
                    <a:lnTo>
                      <a:pt x="280" y="296"/>
                    </a:lnTo>
                    <a:lnTo>
                      <a:pt x="277" y="299"/>
                    </a:lnTo>
                    <a:lnTo>
                      <a:pt x="276" y="301"/>
                    </a:lnTo>
                    <a:lnTo>
                      <a:pt x="276" y="303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2" y="305"/>
                    </a:lnTo>
                    <a:lnTo>
                      <a:pt x="291" y="305"/>
                    </a:lnTo>
                    <a:lnTo>
                      <a:pt x="461" y="305"/>
                    </a:lnTo>
                    <a:lnTo>
                      <a:pt x="482" y="304"/>
                    </a:lnTo>
                    <a:lnTo>
                      <a:pt x="490" y="304"/>
                    </a:lnTo>
                    <a:lnTo>
                      <a:pt x="497" y="302"/>
                    </a:lnTo>
                    <a:lnTo>
                      <a:pt x="504" y="301"/>
                    </a:lnTo>
                    <a:lnTo>
                      <a:pt x="509" y="299"/>
                    </a:lnTo>
                    <a:lnTo>
                      <a:pt x="514" y="296"/>
                    </a:lnTo>
                    <a:lnTo>
                      <a:pt x="517" y="293"/>
                    </a:lnTo>
                    <a:lnTo>
                      <a:pt x="520" y="289"/>
                    </a:lnTo>
                    <a:lnTo>
                      <a:pt x="523" y="285"/>
                    </a:lnTo>
                    <a:lnTo>
                      <a:pt x="524" y="279"/>
                    </a:lnTo>
                    <a:lnTo>
                      <a:pt x="526" y="273"/>
                    </a:lnTo>
                    <a:lnTo>
                      <a:pt x="527" y="266"/>
                    </a:lnTo>
                    <a:lnTo>
                      <a:pt x="527" y="258"/>
                    </a:lnTo>
                    <a:lnTo>
                      <a:pt x="528" y="240"/>
                    </a:lnTo>
                    <a:close/>
                    <a:moveTo>
                      <a:pt x="913" y="339"/>
                    </a:moveTo>
                    <a:lnTo>
                      <a:pt x="913" y="346"/>
                    </a:lnTo>
                    <a:lnTo>
                      <a:pt x="911" y="354"/>
                    </a:lnTo>
                    <a:lnTo>
                      <a:pt x="908" y="364"/>
                    </a:lnTo>
                    <a:lnTo>
                      <a:pt x="904" y="374"/>
                    </a:lnTo>
                    <a:lnTo>
                      <a:pt x="897" y="393"/>
                    </a:lnTo>
                    <a:lnTo>
                      <a:pt x="893" y="403"/>
                    </a:lnTo>
                    <a:lnTo>
                      <a:pt x="889" y="410"/>
                    </a:lnTo>
                    <a:lnTo>
                      <a:pt x="885" y="417"/>
                    </a:lnTo>
                    <a:lnTo>
                      <a:pt x="881" y="422"/>
                    </a:lnTo>
                    <a:lnTo>
                      <a:pt x="876" y="427"/>
                    </a:lnTo>
                    <a:lnTo>
                      <a:pt x="871" y="432"/>
                    </a:lnTo>
                    <a:lnTo>
                      <a:pt x="865" y="435"/>
                    </a:lnTo>
                    <a:lnTo>
                      <a:pt x="859" y="439"/>
                    </a:lnTo>
                    <a:lnTo>
                      <a:pt x="853" y="441"/>
                    </a:lnTo>
                    <a:lnTo>
                      <a:pt x="847" y="444"/>
                    </a:lnTo>
                    <a:lnTo>
                      <a:pt x="840" y="446"/>
                    </a:lnTo>
                    <a:lnTo>
                      <a:pt x="834" y="447"/>
                    </a:lnTo>
                    <a:lnTo>
                      <a:pt x="828" y="448"/>
                    </a:lnTo>
                    <a:lnTo>
                      <a:pt x="815" y="449"/>
                    </a:lnTo>
                    <a:lnTo>
                      <a:pt x="803" y="450"/>
                    </a:lnTo>
                    <a:lnTo>
                      <a:pt x="795" y="450"/>
                    </a:lnTo>
                    <a:lnTo>
                      <a:pt x="788" y="449"/>
                    </a:lnTo>
                    <a:lnTo>
                      <a:pt x="781" y="448"/>
                    </a:lnTo>
                    <a:lnTo>
                      <a:pt x="775" y="447"/>
                    </a:lnTo>
                    <a:lnTo>
                      <a:pt x="769" y="445"/>
                    </a:lnTo>
                    <a:lnTo>
                      <a:pt x="764" y="443"/>
                    </a:lnTo>
                    <a:lnTo>
                      <a:pt x="756" y="438"/>
                    </a:lnTo>
                    <a:lnTo>
                      <a:pt x="753" y="436"/>
                    </a:lnTo>
                    <a:lnTo>
                      <a:pt x="750" y="432"/>
                    </a:lnTo>
                    <a:lnTo>
                      <a:pt x="748" y="429"/>
                    </a:lnTo>
                    <a:lnTo>
                      <a:pt x="746" y="425"/>
                    </a:lnTo>
                    <a:lnTo>
                      <a:pt x="745" y="421"/>
                    </a:lnTo>
                    <a:lnTo>
                      <a:pt x="744" y="417"/>
                    </a:lnTo>
                    <a:lnTo>
                      <a:pt x="743" y="408"/>
                    </a:lnTo>
                    <a:lnTo>
                      <a:pt x="744" y="400"/>
                    </a:lnTo>
                    <a:lnTo>
                      <a:pt x="746" y="391"/>
                    </a:lnTo>
                    <a:lnTo>
                      <a:pt x="748" y="382"/>
                    </a:lnTo>
                    <a:lnTo>
                      <a:pt x="752" y="373"/>
                    </a:lnTo>
                    <a:lnTo>
                      <a:pt x="758" y="357"/>
                    </a:lnTo>
                    <a:lnTo>
                      <a:pt x="762" y="349"/>
                    </a:lnTo>
                    <a:lnTo>
                      <a:pt x="766" y="341"/>
                    </a:lnTo>
                    <a:lnTo>
                      <a:pt x="770" y="333"/>
                    </a:lnTo>
                    <a:lnTo>
                      <a:pt x="775" y="327"/>
                    </a:lnTo>
                    <a:lnTo>
                      <a:pt x="780" y="321"/>
                    </a:lnTo>
                    <a:lnTo>
                      <a:pt x="785" y="316"/>
                    </a:lnTo>
                    <a:lnTo>
                      <a:pt x="791" y="312"/>
                    </a:lnTo>
                    <a:lnTo>
                      <a:pt x="796" y="309"/>
                    </a:lnTo>
                    <a:lnTo>
                      <a:pt x="802" y="306"/>
                    </a:lnTo>
                    <a:lnTo>
                      <a:pt x="809" y="303"/>
                    </a:lnTo>
                    <a:lnTo>
                      <a:pt x="815" y="301"/>
                    </a:lnTo>
                    <a:lnTo>
                      <a:pt x="821" y="300"/>
                    </a:lnTo>
                    <a:lnTo>
                      <a:pt x="828" y="299"/>
                    </a:lnTo>
                    <a:lnTo>
                      <a:pt x="841" y="298"/>
                    </a:lnTo>
                    <a:lnTo>
                      <a:pt x="855" y="297"/>
                    </a:lnTo>
                    <a:lnTo>
                      <a:pt x="866" y="298"/>
                    </a:lnTo>
                    <a:lnTo>
                      <a:pt x="877" y="300"/>
                    </a:lnTo>
                    <a:lnTo>
                      <a:pt x="882" y="301"/>
                    </a:lnTo>
                    <a:lnTo>
                      <a:pt x="887" y="303"/>
                    </a:lnTo>
                    <a:lnTo>
                      <a:pt x="891" y="305"/>
                    </a:lnTo>
                    <a:lnTo>
                      <a:pt x="895" y="307"/>
                    </a:lnTo>
                    <a:lnTo>
                      <a:pt x="899" y="310"/>
                    </a:lnTo>
                    <a:lnTo>
                      <a:pt x="903" y="313"/>
                    </a:lnTo>
                    <a:lnTo>
                      <a:pt x="906" y="316"/>
                    </a:lnTo>
                    <a:lnTo>
                      <a:pt x="909" y="320"/>
                    </a:lnTo>
                    <a:lnTo>
                      <a:pt x="911" y="324"/>
                    </a:lnTo>
                    <a:lnTo>
                      <a:pt x="912" y="329"/>
                    </a:lnTo>
                    <a:lnTo>
                      <a:pt x="913" y="333"/>
                    </a:lnTo>
                    <a:lnTo>
                      <a:pt x="913" y="339"/>
                    </a:lnTo>
                    <a:close/>
                    <a:moveTo>
                      <a:pt x="2241" y="246"/>
                    </a:moveTo>
                    <a:lnTo>
                      <a:pt x="2241" y="253"/>
                    </a:lnTo>
                    <a:lnTo>
                      <a:pt x="2240" y="262"/>
                    </a:lnTo>
                    <a:lnTo>
                      <a:pt x="2237" y="282"/>
                    </a:lnTo>
                    <a:lnTo>
                      <a:pt x="2232" y="304"/>
                    </a:lnTo>
                    <a:lnTo>
                      <a:pt x="2227" y="330"/>
                    </a:lnTo>
                    <a:lnTo>
                      <a:pt x="2220" y="357"/>
                    </a:lnTo>
                    <a:lnTo>
                      <a:pt x="2212" y="386"/>
                    </a:lnTo>
                    <a:lnTo>
                      <a:pt x="2203" y="415"/>
                    </a:lnTo>
                    <a:lnTo>
                      <a:pt x="2194" y="445"/>
                    </a:lnTo>
                    <a:lnTo>
                      <a:pt x="2176" y="502"/>
                    </a:lnTo>
                    <a:lnTo>
                      <a:pt x="2159" y="553"/>
                    </a:lnTo>
                    <a:lnTo>
                      <a:pt x="2137" y="616"/>
                    </a:lnTo>
                    <a:lnTo>
                      <a:pt x="2135" y="621"/>
                    </a:lnTo>
                    <a:lnTo>
                      <a:pt x="2133" y="625"/>
                    </a:lnTo>
                    <a:lnTo>
                      <a:pt x="2131" y="628"/>
                    </a:lnTo>
                    <a:lnTo>
                      <a:pt x="2128" y="631"/>
                    </a:lnTo>
                    <a:lnTo>
                      <a:pt x="2126" y="634"/>
                    </a:lnTo>
                    <a:lnTo>
                      <a:pt x="2123" y="636"/>
                    </a:lnTo>
                    <a:lnTo>
                      <a:pt x="2120" y="638"/>
                    </a:lnTo>
                    <a:lnTo>
                      <a:pt x="2116" y="640"/>
                    </a:lnTo>
                    <a:lnTo>
                      <a:pt x="2109" y="643"/>
                    </a:lnTo>
                    <a:lnTo>
                      <a:pt x="2102" y="644"/>
                    </a:lnTo>
                    <a:lnTo>
                      <a:pt x="2093" y="645"/>
                    </a:lnTo>
                    <a:lnTo>
                      <a:pt x="2084" y="645"/>
                    </a:lnTo>
                    <a:lnTo>
                      <a:pt x="2068" y="645"/>
                    </a:lnTo>
                    <a:lnTo>
                      <a:pt x="2053" y="643"/>
                    </a:lnTo>
                    <a:lnTo>
                      <a:pt x="2047" y="642"/>
                    </a:lnTo>
                    <a:lnTo>
                      <a:pt x="2040" y="641"/>
                    </a:lnTo>
                    <a:lnTo>
                      <a:pt x="2028" y="638"/>
                    </a:lnTo>
                    <a:lnTo>
                      <a:pt x="2017" y="635"/>
                    </a:lnTo>
                    <a:lnTo>
                      <a:pt x="2007" y="631"/>
                    </a:lnTo>
                    <a:lnTo>
                      <a:pt x="1999" y="626"/>
                    </a:lnTo>
                    <a:lnTo>
                      <a:pt x="1992" y="622"/>
                    </a:lnTo>
                    <a:lnTo>
                      <a:pt x="1990" y="619"/>
                    </a:lnTo>
                    <a:lnTo>
                      <a:pt x="1988" y="616"/>
                    </a:lnTo>
                    <a:lnTo>
                      <a:pt x="1987" y="611"/>
                    </a:lnTo>
                    <a:lnTo>
                      <a:pt x="1987" y="605"/>
                    </a:lnTo>
                    <a:lnTo>
                      <a:pt x="2007" y="549"/>
                    </a:lnTo>
                    <a:lnTo>
                      <a:pt x="2033" y="471"/>
                    </a:lnTo>
                    <a:lnTo>
                      <a:pt x="2045" y="431"/>
                    </a:lnTo>
                    <a:lnTo>
                      <a:pt x="2056" y="395"/>
                    </a:lnTo>
                    <a:lnTo>
                      <a:pt x="2060" y="379"/>
                    </a:lnTo>
                    <a:lnTo>
                      <a:pt x="2063" y="365"/>
                    </a:lnTo>
                    <a:lnTo>
                      <a:pt x="2065" y="353"/>
                    </a:lnTo>
                    <a:lnTo>
                      <a:pt x="2066" y="345"/>
                    </a:lnTo>
                    <a:lnTo>
                      <a:pt x="2065" y="337"/>
                    </a:lnTo>
                    <a:lnTo>
                      <a:pt x="2064" y="331"/>
                    </a:lnTo>
                    <a:lnTo>
                      <a:pt x="2063" y="324"/>
                    </a:lnTo>
                    <a:lnTo>
                      <a:pt x="2060" y="319"/>
                    </a:lnTo>
                    <a:lnTo>
                      <a:pt x="2057" y="315"/>
                    </a:lnTo>
                    <a:lnTo>
                      <a:pt x="2054" y="313"/>
                    </a:lnTo>
                    <a:lnTo>
                      <a:pt x="2052" y="312"/>
                    </a:lnTo>
                    <a:lnTo>
                      <a:pt x="2049" y="310"/>
                    </a:lnTo>
                    <a:lnTo>
                      <a:pt x="2046" y="309"/>
                    </a:lnTo>
                    <a:lnTo>
                      <a:pt x="2043" y="309"/>
                    </a:lnTo>
                    <a:lnTo>
                      <a:pt x="2039" y="309"/>
                    </a:lnTo>
                    <a:lnTo>
                      <a:pt x="2027" y="309"/>
                    </a:lnTo>
                    <a:lnTo>
                      <a:pt x="2014" y="312"/>
                    </a:lnTo>
                    <a:lnTo>
                      <a:pt x="2001" y="315"/>
                    </a:lnTo>
                    <a:lnTo>
                      <a:pt x="1995" y="318"/>
                    </a:lnTo>
                    <a:lnTo>
                      <a:pt x="1988" y="320"/>
                    </a:lnTo>
                    <a:lnTo>
                      <a:pt x="1974" y="326"/>
                    </a:lnTo>
                    <a:lnTo>
                      <a:pt x="1960" y="334"/>
                    </a:lnTo>
                    <a:lnTo>
                      <a:pt x="1945" y="342"/>
                    </a:lnTo>
                    <a:lnTo>
                      <a:pt x="1930" y="351"/>
                    </a:lnTo>
                    <a:lnTo>
                      <a:pt x="1915" y="361"/>
                    </a:lnTo>
                    <a:lnTo>
                      <a:pt x="1900" y="372"/>
                    </a:lnTo>
                    <a:lnTo>
                      <a:pt x="1885" y="383"/>
                    </a:lnTo>
                    <a:lnTo>
                      <a:pt x="1870" y="395"/>
                    </a:lnTo>
                    <a:lnTo>
                      <a:pt x="1855" y="408"/>
                    </a:lnTo>
                    <a:lnTo>
                      <a:pt x="1840" y="421"/>
                    </a:lnTo>
                    <a:lnTo>
                      <a:pt x="1810" y="448"/>
                    </a:lnTo>
                    <a:lnTo>
                      <a:pt x="1781" y="475"/>
                    </a:lnTo>
                    <a:lnTo>
                      <a:pt x="1767" y="489"/>
                    </a:lnTo>
                    <a:lnTo>
                      <a:pt x="1754" y="502"/>
                    </a:lnTo>
                    <a:lnTo>
                      <a:pt x="1728" y="528"/>
                    </a:lnTo>
                    <a:lnTo>
                      <a:pt x="1705" y="553"/>
                    </a:lnTo>
                    <a:lnTo>
                      <a:pt x="1684" y="576"/>
                    </a:lnTo>
                    <a:lnTo>
                      <a:pt x="1666" y="595"/>
                    </a:lnTo>
                    <a:lnTo>
                      <a:pt x="1642" y="622"/>
                    </a:lnTo>
                    <a:lnTo>
                      <a:pt x="1639" y="625"/>
                    </a:lnTo>
                    <a:lnTo>
                      <a:pt x="1637" y="627"/>
                    </a:lnTo>
                    <a:lnTo>
                      <a:pt x="1631" y="632"/>
                    </a:lnTo>
                    <a:lnTo>
                      <a:pt x="1624" y="635"/>
                    </a:lnTo>
                    <a:lnTo>
                      <a:pt x="1617" y="637"/>
                    </a:lnTo>
                    <a:lnTo>
                      <a:pt x="1609" y="639"/>
                    </a:lnTo>
                    <a:lnTo>
                      <a:pt x="1601" y="640"/>
                    </a:lnTo>
                    <a:lnTo>
                      <a:pt x="1593" y="641"/>
                    </a:lnTo>
                    <a:lnTo>
                      <a:pt x="1584" y="641"/>
                    </a:lnTo>
                    <a:lnTo>
                      <a:pt x="1573" y="640"/>
                    </a:lnTo>
                    <a:lnTo>
                      <a:pt x="1562" y="638"/>
                    </a:lnTo>
                    <a:lnTo>
                      <a:pt x="1552" y="636"/>
                    </a:lnTo>
                    <a:lnTo>
                      <a:pt x="1542" y="633"/>
                    </a:lnTo>
                    <a:lnTo>
                      <a:pt x="1527" y="627"/>
                    </a:lnTo>
                    <a:lnTo>
                      <a:pt x="1520" y="623"/>
                    </a:lnTo>
                    <a:lnTo>
                      <a:pt x="1517" y="622"/>
                    </a:lnTo>
                    <a:lnTo>
                      <a:pt x="1516" y="621"/>
                    </a:lnTo>
                    <a:lnTo>
                      <a:pt x="1515" y="620"/>
                    </a:lnTo>
                    <a:lnTo>
                      <a:pt x="1513" y="618"/>
                    </a:lnTo>
                    <a:lnTo>
                      <a:pt x="1512" y="615"/>
                    </a:lnTo>
                    <a:lnTo>
                      <a:pt x="1512" y="613"/>
                    </a:lnTo>
                    <a:lnTo>
                      <a:pt x="1512" y="610"/>
                    </a:lnTo>
                    <a:lnTo>
                      <a:pt x="1513" y="602"/>
                    </a:lnTo>
                    <a:lnTo>
                      <a:pt x="1521" y="571"/>
                    </a:lnTo>
                    <a:lnTo>
                      <a:pt x="1529" y="542"/>
                    </a:lnTo>
                    <a:lnTo>
                      <a:pt x="1542" y="501"/>
                    </a:lnTo>
                    <a:lnTo>
                      <a:pt x="1558" y="452"/>
                    </a:lnTo>
                    <a:lnTo>
                      <a:pt x="1577" y="397"/>
                    </a:lnTo>
                    <a:lnTo>
                      <a:pt x="1598" y="339"/>
                    </a:lnTo>
                    <a:lnTo>
                      <a:pt x="1620" y="282"/>
                    </a:lnTo>
                    <a:lnTo>
                      <a:pt x="1641" y="227"/>
                    </a:lnTo>
                    <a:lnTo>
                      <a:pt x="1662" y="178"/>
                    </a:lnTo>
                    <a:lnTo>
                      <a:pt x="1663" y="175"/>
                    </a:lnTo>
                    <a:lnTo>
                      <a:pt x="1664" y="173"/>
                    </a:lnTo>
                    <a:lnTo>
                      <a:pt x="1666" y="172"/>
                    </a:lnTo>
                    <a:lnTo>
                      <a:pt x="1668" y="171"/>
                    </a:lnTo>
                    <a:lnTo>
                      <a:pt x="1670" y="169"/>
                    </a:lnTo>
                    <a:lnTo>
                      <a:pt x="1673" y="168"/>
                    </a:lnTo>
                    <a:lnTo>
                      <a:pt x="1677" y="168"/>
                    </a:lnTo>
                    <a:lnTo>
                      <a:pt x="1693" y="165"/>
                    </a:lnTo>
                    <a:lnTo>
                      <a:pt x="1707" y="164"/>
                    </a:lnTo>
                    <a:lnTo>
                      <a:pt x="1714" y="163"/>
                    </a:lnTo>
                    <a:lnTo>
                      <a:pt x="1723" y="163"/>
                    </a:lnTo>
                    <a:lnTo>
                      <a:pt x="1739" y="163"/>
                    </a:lnTo>
                    <a:lnTo>
                      <a:pt x="1757" y="165"/>
                    </a:lnTo>
                    <a:lnTo>
                      <a:pt x="1767" y="166"/>
                    </a:lnTo>
                    <a:lnTo>
                      <a:pt x="1776" y="168"/>
                    </a:lnTo>
                    <a:lnTo>
                      <a:pt x="1784" y="170"/>
                    </a:lnTo>
                    <a:lnTo>
                      <a:pt x="1791" y="173"/>
                    </a:lnTo>
                    <a:lnTo>
                      <a:pt x="1791" y="177"/>
                    </a:lnTo>
                    <a:lnTo>
                      <a:pt x="1791" y="202"/>
                    </a:lnTo>
                    <a:lnTo>
                      <a:pt x="1791" y="207"/>
                    </a:lnTo>
                    <a:lnTo>
                      <a:pt x="1792" y="215"/>
                    </a:lnTo>
                    <a:lnTo>
                      <a:pt x="1793" y="220"/>
                    </a:lnTo>
                    <a:lnTo>
                      <a:pt x="1794" y="225"/>
                    </a:lnTo>
                    <a:lnTo>
                      <a:pt x="1797" y="234"/>
                    </a:lnTo>
                    <a:lnTo>
                      <a:pt x="1799" y="239"/>
                    </a:lnTo>
                    <a:lnTo>
                      <a:pt x="1802" y="243"/>
                    </a:lnTo>
                    <a:lnTo>
                      <a:pt x="1805" y="247"/>
                    </a:lnTo>
                    <a:lnTo>
                      <a:pt x="1809" y="250"/>
                    </a:lnTo>
                    <a:lnTo>
                      <a:pt x="1814" y="253"/>
                    </a:lnTo>
                    <a:lnTo>
                      <a:pt x="1819" y="255"/>
                    </a:lnTo>
                    <a:lnTo>
                      <a:pt x="1825" y="256"/>
                    </a:lnTo>
                    <a:lnTo>
                      <a:pt x="1832" y="257"/>
                    </a:lnTo>
                    <a:lnTo>
                      <a:pt x="1838" y="256"/>
                    </a:lnTo>
                    <a:lnTo>
                      <a:pt x="1845" y="255"/>
                    </a:lnTo>
                    <a:lnTo>
                      <a:pt x="1852" y="254"/>
                    </a:lnTo>
                    <a:lnTo>
                      <a:pt x="1859" y="252"/>
                    </a:lnTo>
                    <a:lnTo>
                      <a:pt x="1867" y="249"/>
                    </a:lnTo>
                    <a:lnTo>
                      <a:pt x="1875" y="246"/>
                    </a:lnTo>
                    <a:lnTo>
                      <a:pt x="1891" y="239"/>
                    </a:lnTo>
                    <a:lnTo>
                      <a:pt x="1908" y="230"/>
                    </a:lnTo>
                    <a:lnTo>
                      <a:pt x="1926" y="220"/>
                    </a:lnTo>
                    <a:lnTo>
                      <a:pt x="1964" y="199"/>
                    </a:lnTo>
                    <a:lnTo>
                      <a:pt x="1983" y="188"/>
                    </a:lnTo>
                    <a:lnTo>
                      <a:pt x="2003" y="178"/>
                    </a:lnTo>
                    <a:lnTo>
                      <a:pt x="2024" y="169"/>
                    </a:lnTo>
                    <a:lnTo>
                      <a:pt x="2034" y="164"/>
                    </a:lnTo>
                    <a:lnTo>
                      <a:pt x="2044" y="160"/>
                    </a:lnTo>
                    <a:lnTo>
                      <a:pt x="2054" y="156"/>
                    </a:lnTo>
                    <a:lnTo>
                      <a:pt x="2065" y="153"/>
                    </a:lnTo>
                    <a:lnTo>
                      <a:pt x="2075" y="150"/>
                    </a:lnTo>
                    <a:lnTo>
                      <a:pt x="2085" y="147"/>
                    </a:lnTo>
                    <a:lnTo>
                      <a:pt x="2095" y="145"/>
                    </a:lnTo>
                    <a:lnTo>
                      <a:pt x="2106" y="144"/>
                    </a:lnTo>
                    <a:lnTo>
                      <a:pt x="2116" y="143"/>
                    </a:lnTo>
                    <a:lnTo>
                      <a:pt x="2127" y="142"/>
                    </a:lnTo>
                    <a:lnTo>
                      <a:pt x="2135" y="142"/>
                    </a:lnTo>
                    <a:lnTo>
                      <a:pt x="2143" y="143"/>
                    </a:lnTo>
                    <a:lnTo>
                      <a:pt x="2151" y="144"/>
                    </a:lnTo>
                    <a:lnTo>
                      <a:pt x="2158" y="145"/>
                    </a:lnTo>
                    <a:lnTo>
                      <a:pt x="2165" y="146"/>
                    </a:lnTo>
                    <a:lnTo>
                      <a:pt x="2172" y="148"/>
                    </a:lnTo>
                    <a:lnTo>
                      <a:pt x="2184" y="152"/>
                    </a:lnTo>
                    <a:lnTo>
                      <a:pt x="2194" y="157"/>
                    </a:lnTo>
                    <a:lnTo>
                      <a:pt x="2199" y="160"/>
                    </a:lnTo>
                    <a:lnTo>
                      <a:pt x="2204" y="163"/>
                    </a:lnTo>
                    <a:lnTo>
                      <a:pt x="2208" y="166"/>
                    </a:lnTo>
                    <a:lnTo>
                      <a:pt x="2212" y="170"/>
                    </a:lnTo>
                    <a:lnTo>
                      <a:pt x="2219" y="177"/>
                    </a:lnTo>
                    <a:lnTo>
                      <a:pt x="2225" y="185"/>
                    </a:lnTo>
                    <a:lnTo>
                      <a:pt x="2229" y="193"/>
                    </a:lnTo>
                    <a:lnTo>
                      <a:pt x="2231" y="197"/>
                    </a:lnTo>
                    <a:lnTo>
                      <a:pt x="2233" y="201"/>
                    </a:lnTo>
                    <a:lnTo>
                      <a:pt x="2235" y="206"/>
                    </a:lnTo>
                    <a:lnTo>
                      <a:pt x="2236" y="210"/>
                    </a:lnTo>
                    <a:lnTo>
                      <a:pt x="2238" y="219"/>
                    </a:lnTo>
                    <a:lnTo>
                      <a:pt x="2240" y="229"/>
                    </a:lnTo>
                    <a:lnTo>
                      <a:pt x="2241" y="237"/>
                    </a:lnTo>
                    <a:lnTo>
                      <a:pt x="2241" y="246"/>
                    </a:lnTo>
                    <a:close/>
                  </a:path>
                </a:pathLst>
              </a:custGeom>
              <a:solidFill>
                <a:srgbClr val="FF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 noEditPoints="1"/>
              </p:cNvSpPr>
              <p:nvPr/>
            </p:nvSpPr>
            <p:spPr bwMode="auto">
              <a:xfrm>
                <a:off x="4597400" y="5064126"/>
                <a:ext cx="3613150" cy="552450"/>
              </a:xfrm>
              <a:custGeom>
                <a:avLst/>
                <a:gdLst>
                  <a:gd name="T0" fmla="*/ 337 w 2276"/>
                  <a:gd name="T1" fmla="*/ 258 h 348"/>
                  <a:gd name="T2" fmla="*/ 317 w 2276"/>
                  <a:gd name="T3" fmla="*/ 267 h 348"/>
                  <a:gd name="T4" fmla="*/ 315 w 2276"/>
                  <a:gd name="T5" fmla="*/ 206 h 348"/>
                  <a:gd name="T6" fmla="*/ 339 w 2276"/>
                  <a:gd name="T7" fmla="*/ 218 h 348"/>
                  <a:gd name="T8" fmla="*/ 331 w 2276"/>
                  <a:gd name="T9" fmla="*/ 112 h 348"/>
                  <a:gd name="T10" fmla="*/ 321 w 2276"/>
                  <a:gd name="T11" fmla="*/ 131 h 348"/>
                  <a:gd name="T12" fmla="*/ 283 w 2276"/>
                  <a:gd name="T13" fmla="*/ 138 h 348"/>
                  <a:gd name="T14" fmla="*/ 312 w 2276"/>
                  <a:gd name="T15" fmla="*/ 79 h 348"/>
                  <a:gd name="T16" fmla="*/ 329 w 2276"/>
                  <a:gd name="T17" fmla="*/ 96 h 348"/>
                  <a:gd name="T18" fmla="*/ 449 w 2276"/>
                  <a:gd name="T19" fmla="*/ 229 h 348"/>
                  <a:gd name="T20" fmla="*/ 428 w 2276"/>
                  <a:gd name="T21" fmla="*/ 187 h 348"/>
                  <a:gd name="T22" fmla="*/ 389 w 2276"/>
                  <a:gd name="T23" fmla="*/ 173 h 348"/>
                  <a:gd name="T24" fmla="*/ 397 w 2276"/>
                  <a:gd name="T25" fmla="*/ 164 h 348"/>
                  <a:gd name="T26" fmla="*/ 424 w 2276"/>
                  <a:gd name="T27" fmla="*/ 144 h 348"/>
                  <a:gd name="T28" fmla="*/ 437 w 2276"/>
                  <a:gd name="T29" fmla="*/ 92 h 348"/>
                  <a:gd name="T30" fmla="*/ 425 w 2276"/>
                  <a:gd name="T31" fmla="*/ 38 h 348"/>
                  <a:gd name="T32" fmla="*/ 392 w 2276"/>
                  <a:gd name="T33" fmla="*/ 10 h 348"/>
                  <a:gd name="T34" fmla="*/ 331 w 2276"/>
                  <a:gd name="T35" fmla="*/ 1 h 348"/>
                  <a:gd name="T36" fmla="*/ 378 w 2276"/>
                  <a:gd name="T37" fmla="*/ 342 h 348"/>
                  <a:gd name="T38" fmla="*/ 418 w 2276"/>
                  <a:gd name="T39" fmla="*/ 328 h 348"/>
                  <a:gd name="T40" fmla="*/ 440 w 2276"/>
                  <a:gd name="T41" fmla="*/ 302 h 348"/>
                  <a:gd name="T42" fmla="*/ 451 w 2276"/>
                  <a:gd name="T43" fmla="*/ 258 h 348"/>
                  <a:gd name="T44" fmla="*/ 1027 w 2276"/>
                  <a:gd name="T45" fmla="*/ 345 h 348"/>
                  <a:gd name="T46" fmla="*/ 876 w 2276"/>
                  <a:gd name="T47" fmla="*/ 283 h 348"/>
                  <a:gd name="T48" fmla="*/ 1458 w 2276"/>
                  <a:gd name="T49" fmla="*/ 263 h 348"/>
                  <a:gd name="T50" fmla="*/ 1384 w 2276"/>
                  <a:gd name="T51" fmla="*/ 345 h 348"/>
                  <a:gd name="T52" fmla="*/ 1982 w 2276"/>
                  <a:gd name="T53" fmla="*/ 232 h 348"/>
                  <a:gd name="T54" fmla="*/ 1965 w 2276"/>
                  <a:gd name="T55" fmla="*/ 258 h 348"/>
                  <a:gd name="T56" fmla="*/ 1905 w 2276"/>
                  <a:gd name="T57" fmla="*/ 265 h 348"/>
                  <a:gd name="T58" fmla="*/ 1776 w 2276"/>
                  <a:gd name="T59" fmla="*/ 259 h 348"/>
                  <a:gd name="T60" fmla="*/ 1751 w 2276"/>
                  <a:gd name="T61" fmla="*/ 234 h 348"/>
                  <a:gd name="T62" fmla="*/ 1746 w 2276"/>
                  <a:gd name="T63" fmla="*/ 179 h 348"/>
                  <a:gd name="T64" fmla="*/ 1755 w 2276"/>
                  <a:gd name="T65" fmla="*/ 104 h 348"/>
                  <a:gd name="T66" fmla="*/ 1780 w 2276"/>
                  <a:gd name="T67" fmla="*/ 87 h 348"/>
                  <a:gd name="T68" fmla="*/ 1910 w 2276"/>
                  <a:gd name="T69" fmla="*/ 83 h 348"/>
                  <a:gd name="T70" fmla="*/ 1967 w 2276"/>
                  <a:gd name="T71" fmla="*/ 92 h 348"/>
                  <a:gd name="T72" fmla="*/ 1979 w 2276"/>
                  <a:gd name="T73" fmla="*/ 123 h 348"/>
                  <a:gd name="T74" fmla="*/ 2078 w 2276"/>
                  <a:gd name="T75" fmla="*/ 73 h 348"/>
                  <a:gd name="T76" fmla="*/ 2060 w 2276"/>
                  <a:gd name="T77" fmla="*/ 33 h 348"/>
                  <a:gd name="T78" fmla="*/ 2023 w 2276"/>
                  <a:gd name="T79" fmla="*/ 10 h 348"/>
                  <a:gd name="T80" fmla="*/ 1922 w 2276"/>
                  <a:gd name="T81" fmla="*/ 0 h 348"/>
                  <a:gd name="T82" fmla="*/ 1745 w 2276"/>
                  <a:gd name="T83" fmla="*/ 4 h 348"/>
                  <a:gd name="T84" fmla="*/ 1694 w 2276"/>
                  <a:gd name="T85" fmla="*/ 19 h 348"/>
                  <a:gd name="T86" fmla="*/ 1661 w 2276"/>
                  <a:gd name="T87" fmla="*/ 46 h 348"/>
                  <a:gd name="T88" fmla="*/ 1644 w 2276"/>
                  <a:gd name="T89" fmla="*/ 97 h 348"/>
                  <a:gd name="T90" fmla="*/ 1641 w 2276"/>
                  <a:gd name="T91" fmla="*/ 209 h 348"/>
                  <a:gd name="T92" fmla="*/ 1653 w 2276"/>
                  <a:gd name="T93" fmla="*/ 285 h 348"/>
                  <a:gd name="T94" fmla="*/ 1679 w 2276"/>
                  <a:gd name="T95" fmla="*/ 321 h 348"/>
                  <a:gd name="T96" fmla="*/ 1730 w 2276"/>
                  <a:gd name="T97" fmla="*/ 342 h 348"/>
                  <a:gd name="T98" fmla="*/ 1898 w 2276"/>
                  <a:gd name="T99" fmla="*/ 348 h 348"/>
                  <a:gd name="T100" fmla="*/ 2025 w 2276"/>
                  <a:gd name="T101" fmla="*/ 340 h 348"/>
                  <a:gd name="T102" fmla="*/ 2063 w 2276"/>
                  <a:gd name="T103" fmla="*/ 318 h 348"/>
                  <a:gd name="T104" fmla="*/ 2079 w 2276"/>
                  <a:gd name="T105" fmla="*/ 292 h 348"/>
                  <a:gd name="T106" fmla="*/ 2276 w 2276"/>
                  <a:gd name="T107" fmla="*/ 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76" h="348">
                    <a:moveTo>
                      <a:pt x="344" y="237"/>
                    </a:moveTo>
                    <a:lnTo>
                      <a:pt x="343" y="242"/>
                    </a:lnTo>
                    <a:lnTo>
                      <a:pt x="343" y="247"/>
                    </a:lnTo>
                    <a:lnTo>
                      <a:pt x="341" y="251"/>
                    </a:lnTo>
                    <a:lnTo>
                      <a:pt x="339" y="255"/>
                    </a:lnTo>
                    <a:lnTo>
                      <a:pt x="337" y="258"/>
                    </a:lnTo>
                    <a:lnTo>
                      <a:pt x="334" y="261"/>
                    </a:lnTo>
                    <a:lnTo>
                      <a:pt x="331" y="263"/>
                    </a:lnTo>
                    <a:lnTo>
                      <a:pt x="328" y="265"/>
                    </a:lnTo>
                    <a:lnTo>
                      <a:pt x="323" y="266"/>
                    </a:lnTo>
                    <a:lnTo>
                      <a:pt x="320" y="267"/>
                    </a:lnTo>
                    <a:lnTo>
                      <a:pt x="317" y="267"/>
                    </a:lnTo>
                    <a:lnTo>
                      <a:pt x="308" y="268"/>
                    </a:lnTo>
                    <a:lnTo>
                      <a:pt x="294" y="268"/>
                    </a:lnTo>
                    <a:lnTo>
                      <a:pt x="104" y="268"/>
                    </a:lnTo>
                    <a:lnTo>
                      <a:pt x="104" y="205"/>
                    </a:lnTo>
                    <a:lnTo>
                      <a:pt x="292" y="205"/>
                    </a:lnTo>
                    <a:lnTo>
                      <a:pt x="315" y="206"/>
                    </a:lnTo>
                    <a:lnTo>
                      <a:pt x="320" y="206"/>
                    </a:lnTo>
                    <a:lnTo>
                      <a:pt x="325" y="207"/>
                    </a:lnTo>
                    <a:lnTo>
                      <a:pt x="329" y="209"/>
                    </a:lnTo>
                    <a:lnTo>
                      <a:pt x="333" y="211"/>
                    </a:lnTo>
                    <a:lnTo>
                      <a:pt x="336" y="214"/>
                    </a:lnTo>
                    <a:lnTo>
                      <a:pt x="339" y="218"/>
                    </a:lnTo>
                    <a:lnTo>
                      <a:pt x="341" y="222"/>
                    </a:lnTo>
                    <a:lnTo>
                      <a:pt x="342" y="226"/>
                    </a:lnTo>
                    <a:lnTo>
                      <a:pt x="343" y="231"/>
                    </a:lnTo>
                    <a:lnTo>
                      <a:pt x="344" y="237"/>
                    </a:lnTo>
                    <a:close/>
                    <a:moveTo>
                      <a:pt x="331" y="108"/>
                    </a:moveTo>
                    <a:lnTo>
                      <a:pt x="331" y="112"/>
                    </a:lnTo>
                    <a:lnTo>
                      <a:pt x="330" y="116"/>
                    </a:lnTo>
                    <a:lnTo>
                      <a:pt x="329" y="120"/>
                    </a:lnTo>
                    <a:lnTo>
                      <a:pt x="328" y="123"/>
                    </a:lnTo>
                    <a:lnTo>
                      <a:pt x="326" y="126"/>
                    </a:lnTo>
                    <a:lnTo>
                      <a:pt x="324" y="129"/>
                    </a:lnTo>
                    <a:lnTo>
                      <a:pt x="321" y="131"/>
                    </a:lnTo>
                    <a:lnTo>
                      <a:pt x="318" y="133"/>
                    </a:lnTo>
                    <a:lnTo>
                      <a:pt x="313" y="136"/>
                    </a:lnTo>
                    <a:lnTo>
                      <a:pt x="310" y="136"/>
                    </a:lnTo>
                    <a:lnTo>
                      <a:pt x="306" y="137"/>
                    </a:lnTo>
                    <a:lnTo>
                      <a:pt x="297" y="138"/>
                    </a:lnTo>
                    <a:lnTo>
                      <a:pt x="283" y="138"/>
                    </a:lnTo>
                    <a:lnTo>
                      <a:pt x="104" y="138"/>
                    </a:lnTo>
                    <a:lnTo>
                      <a:pt x="104" y="77"/>
                    </a:lnTo>
                    <a:lnTo>
                      <a:pt x="280" y="77"/>
                    </a:lnTo>
                    <a:lnTo>
                      <a:pt x="301" y="78"/>
                    </a:lnTo>
                    <a:lnTo>
                      <a:pt x="307" y="78"/>
                    </a:lnTo>
                    <a:lnTo>
                      <a:pt x="312" y="79"/>
                    </a:lnTo>
                    <a:lnTo>
                      <a:pt x="316" y="81"/>
                    </a:lnTo>
                    <a:lnTo>
                      <a:pt x="320" y="84"/>
                    </a:lnTo>
                    <a:lnTo>
                      <a:pt x="323" y="87"/>
                    </a:lnTo>
                    <a:lnTo>
                      <a:pt x="326" y="90"/>
                    </a:lnTo>
                    <a:lnTo>
                      <a:pt x="328" y="94"/>
                    </a:lnTo>
                    <a:lnTo>
                      <a:pt x="329" y="96"/>
                    </a:lnTo>
                    <a:lnTo>
                      <a:pt x="330" y="98"/>
                    </a:lnTo>
                    <a:lnTo>
                      <a:pt x="331" y="103"/>
                    </a:lnTo>
                    <a:lnTo>
                      <a:pt x="331" y="108"/>
                    </a:lnTo>
                    <a:close/>
                    <a:moveTo>
                      <a:pt x="451" y="250"/>
                    </a:moveTo>
                    <a:lnTo>
                      <a:pt x="451" y="239"/>
                    </a:lnTo>
                    <a:lnTo>
                      <a:pt x="449" y="229"/>
                    </a:lnTo>
                    <a:lnTo>
                      <a:pt x="448" y="220"/>
                    </a:lnTo>
                    <a:lnTo>
                      <a:pt x="445" y="211"/>
                    </a:lnTo>
                    <a:lnTo>
                      <a:pt x="442" y="204"/>
                    </a:lnTo>
                    <a:lnTo>
                      <a:pt x="438" y="198"/>
                    </a:lnTo>
                    <a:lnTo>
                      <a:pt x="433" y="192"/>
                    </a:lnTo>
                    <a:lnTo>
                      <a:pt x="428" y="187"/>
                    </a:lnTo>
                    <a:lnTo>
                      <a:pt x="423" y="184"/>
                    </a:lnTo>
                    <a:lnTo>
                      <a:pt x="418" y="181"/>
                    </a:lnTo>
                    <a:lnTo>
                      <a:pt x="412" y="178"/>
                    </a:lnTo>
                    <a:lnTo>
                      <a:pt x="406" y="176"/>
                    </a:lnTo>
                    <a:lnTo>
                      <a:pt x="398" y="174"/>
                    </a:lnTo>
                    <a:lnTo>
                      <a:pt x="389" y="173"/>
                    </a:lnTo>
                    <a:lnTo>
                      <a:pt x="379" y="172"/>
                    </a:lnTo>
                    <a:lnTo>
                      <a:pt x="368" y="171"/>
                    </a:lnTo>
                    <a:lnTo>
                      <a:pt x="377" y="169"/>
                    </a:lnTo>
                    <a:lnTo>
                      <a:pt x="384" y="167"/>
                    </a:lnTo>
                    <a:lnTo>
                      <a:pt x="391" y="166"/>
                    </a:lnTo>
                    <a:lnTo>
                      <a:pt x="397" y="164"/>
                    </a:lnTo>
                    <a:lnTo>
                      <a:pt x="406" y="160"/>
                    </a:lnTo>
                    <a:lnTo>
                      <a:pt x="410" y="157"/>
                    </a:lnTo>
                    <a:lnTo>
                      <a:pt x="414" y="155"/>
                    </a:lnTo>
                    <a:lnTo>
                      <a:pt x="417" y="152"/>
                    </a:lnTo>
                    <a:lnTo>
                      <a:pt x="419" y="150"/>
                    </a:lnTo>
                    <a:lnTo>
                      <a:pt x="424" y="144"/>
                    </a:lnTo>
                    <a:lnTo>
                      <a:pt x="428" y="137"/>
                    </a:lnTo>
                    <a:lnTo>
                      <a:pt x="431" y="130"/>
                    </a:lnTo>
                    <a:lnTo>
                      <a:pt x="434" y="122"/>
                    </a:lnTo>
                    <a:lnTo>
                      <a:pt x="435" y="112"/>
                    </a:lnTo>
                    <a:lnTo>
                      <a:pt x="437" y="102"/>
                    </a:lnTo>
                    <a:lnTo>
                      <a:pt x="437" y="92"/>
                    </a:lnTo>
                    <a:lnTo>
                      <a:pt x="436" y="78"/>
                    </a:lnTo>
                    <a:lnTo>
                      <a:pt x="436" y="71"/>
                    </a:lnTo>
                    <a:lnTo>
                      <a:pt x="435" y="65"/>
                    </a:lnTo>
                    <a:lnTo>
                      <a:pt x="432" y="53"/>
                    </a:lnTo>
                    <a:lnTo>
                      <a:pt x="428" y="43"/>
                    </a:lnTo>
                    <a:lnTo>
                      <a:pt x="425" y="38"/>
                    </a:lnTo>
                    <a:lnTo>
                      <a:pt x="423" y="34"/>
                    </a:lnTo>
                    <a:lnTo>
                      <a:pt x="416" y="26"/>
                    </a:lnTo>
                    <a:lnTo>
                      <a:pt x="412" y="23"/>
                    </a:lnTo>
                    <a:lnTo>
                      <a:pt x="408" y="20"/>
                    </a:lnTo>
                    <a:lnTo>
                      <a:pt x="399" y="14"/>
                    </a:lnTo>
                    <a:lnTo>
                      <a:pt x="392" y="10"/>
                    </a:lnTo>
                    <a:lnTo>
                      <a:pt x="384" y="8"/>
                    </a:lnTo>
                    <a:lnTo>
                      <a:pt x="376" y="5"/>
                    </a:lnTo>
                    <a:lnTo>
                      <a:pt x="367" y="4"/>
                    </a:lnTo>
                    <a:lnTo>
                      <a:pt x="356" y="2"/>
                    </a:lnTo>
                    <a:lnTo>
                      <a:pt x="345" y="1"/>
                    </a:lnTo>
                    <a:lnTo>
                      <a:pt x="331" y="1"/>
                    </a:lnTo>
                    <a:lnTo>
                      <a:pt x="316" y="1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330" y="344"/>
                    </a:lnTo>
                    <a:lnTo>
                      <a:pt x="356" y="343"/>
                    </a:lnTo>
                    <a:lnTo>
                      <a:pt x="378" y="342"/>
                    </a:lnTo>
                    <a:lnTo>
                      <a:pt x="387" y="340"/>
                    </a:lnTo>
                    <a:lnTo>
                      <a:pt x="395" y="338"/>
                    </a:lnTo>
                    <a:lnTo>
                      <a:pt x="402" y="336"/>
                    </a:lnTo>
                    <a:lnTo>
                      <a:pt x="408" y="333"/>
                    </a:lnTo>
                    <a:lnTo>
                      <a:pt x="413" y="331"/>
                    </a:lnTo>
                    <a:lnTo>
                      <a:pt x="418" y="328"/>
                    </a:lnTo>
                    <a:lnTo>
                      <a:pt x="427" y="320"/>
                    </a:lnTo>
                    <a:lnTo>
                      <a:pt x="431" y="316"/>
                    </a:lnTo>
                    <a:lnTo>
                      <a:pt x="432" y="314"/>
                    </a:lnTo>
                    <a:lnTo>
                      <a:pt x="434" y="312"/>
                    </a:lnTo>
                    <a:lnTo>
                      <a:pt x="437" y="307"/>
                    </a:lnTo>
                    <a:lnTo>
                      <a:pt x="440" y="302"/>
                    </a:lnTo>
                    <a:lnTo>
                      <a:pt x="445" y="291"/>
                    </a:lnTo>
                    <a:lnTo>
                      <a:pt x="447" y="285"/>
                    </a:lnTo>
                    <a:lnTo>
                      <a:pt x="448" y="279"/>
                    </a:lnTo>
                    <a:lnTo>
                      <a:pt x="449" y="272"/>
                    </a:lnTo>
                    <a:lnTo>
                      <a:pt x="450" y="265"/>
                    </a:lnTo>
                    <a:lnTo>
                      <a:pt x="451" y="258"/>
                    </a:lnTo>
                    <a:lnTo>
                      <a:pt x="451" y="250"/>
                    </a:lnTo>
                    <a:close/>
                    <a:moveTo>
                      <a:pt x="839" y="212"/>
                    </a:moveTo>
                    <a:lnTo>
                      <a:pt x="687" y="212"/>
                    </a:lnTo>
                    <a:lnTo>
                      <a:pt x="763" y="75"/>
                    </a:lnTo>
                    <a:lnTo>
                      <a:pt x="839" y="212"/>
                    </a:lnTo>
                    <a:close/>
                    <a:moveTo>
                      <a:pt x="1027" y="345"/>
                    </a:moveTo>
                    <a:lnTo>
                      <a:pt x="836" y="1"/>
                    </a:lnTo>
                    <a:lnTo>
                      <a:pt x="692" y="1"/>
                    </a:lnTo>
                    <a:lnTo>
                      <a:pt x="495" y="344"/>
                    </a:lnTo>
                    <a:lnTo>
                      <a:pt x="615" y="344"/>
                    </a:lnTo>
                    <a:lnTo>
                      <a:pt x="649" y="283"/>
                    </a:lnTo>
                    <a:lnTo>
                      <a:pt x="876" y="283"/>
                    </a:lnTo>
                    <a:lnTo>
                      <a:pt x="910" y="344"/>
                    </a:lnTo>
                    <a:lnTo>
                      <a:pt x="1027" y="345"/>
                    </a:lnTo>
                    <a:close/>
                    <a:moveTo>
                      <a:pt x="1556" y="345"/>
                    </a:moveTo>
                    <a:lnTo>
                      <a:pt x="1556" y="2"/>
                    </a:lnTo>
                    <a:lnTo>
                      <a:pt x="1455" y="2"/>
                    </a:lnTo>
                    <a:lnTo>
                      <a:pt x="1458" y="263"/>
                    </a:lnTo>
                    <a:lnTo>
                      <a:pt x="1246" y="2"/>
                    </a:lnTo>
                    <a:lnTo>
                      <a:pt x="1076" y="2"/>
                    </a:lnTo>
                    <a:lnTo>
                      <a:pt x="1076" y="345"/>
                    </a:lnTo>
                    <a:lnTo>
                      <a:pt x="1178" y="345"/>
                    </a:lnTo>
                    <a:lnTo>
                      <a:pt x="1175" y="87"/>
                    </a:lnTo>
                    <a:lnTo>
                      <a:pt x="1384" y="345"/>
                    </a:lnTo>
                    <a:lnTo>
                      <a:pt x="1556" y="345"/>
                    </a:lnTo>
                    <a:close/>
                    <a:moveTo>
                      <a:pt x="2086" y="233"/>
                    </a:moveTo>
                    <a:lnTo>
                      <a:pt x="2086" y="217"/>
                    </a:lnTo>
                    <a:lnTo>
                      <a:pt x="1982" y="217"/>
                    </a:lnTo>
                    <a:lnTo>
                      <a:pt x="1982" y="225"/>
                    </a:lnTo>
                    <a:lnTo>
                      <a:pt x="1982" y="232"/>
                    </a:lnTo>
                    <a:lnTo>
                      <a:pt x="1980" y="238"/>
                    </a:lnTo>
                    <a:lnTo>
                      <a:pt x="1978" y="244"/>
                    </a:lnTo>
                    <a:lnTo>
                      <a:pt x="1976" y="248"/>
                    </a:lnTo>
                    <a:lnTo>
                      <a:pt x="1973" y="252"/>
                    </a:lnTo>
                    <a:lnTo>
                      <a:pt x="1969" y="255"/>
                    </a:lnTo>
                    <a:lnTo>
                      <a:pt x="1965" y="258"/>
                    </a:lnTo>
                    <a:lnTo>
                      <a:pt x="1959" y="260"/>
                    </a:lnTo>
                    <a:lnTo>
                      <a:pt x="1953" y="262"/>
                    </a:lnTo>
                    <a:lnTo>
                      <a:pt x="1946" y="263"/>
                    </a:lnTo>
                    <a:lnTo>
                      <a:pt x="1936" y="264"/>
                    </a:lnTo>
                    <a:lnTo>
                      <a:pt x="1922" y="265"/>
                    </a:lnTo>
                    <a:lnTo>
                      <a:pt x="1905" y="265"/>
                    </a:lnTo>
                    <a:lnTo>
                      <a:pt x="1854" y="265"/>
                    </a:lnTo>
                    <a:lnTo>
                      <a:pt x="1821" y="265"/>
                    </a:lnTo>
                    <a:lnTo>
                      <a:pt x="1807" y="264"/>
                    </a:lnTo>
                    <a:lnTo>
                      <a:pt x="1795" y="263"/>
                    </a:lnTo>
                    <a:lnTo>
                      <a:pt x="1785" y="261"/>
                    </a:lnTo>
                    <a:lnTo>
                      <a:pt x="1776" y="259"/>
                    </a:lnTo>
                    <a:lnTo>
                      <a:pt x="1769" y="256"/>
                    </a:lnTo>
                    <a:lnTo>
                      <a:pt x="1763" y="252"/>
                    </a:lnTo>
                    <a:lnTo>
                      <a:pt x="1758" y="247"/>
                    </a:lnTo>
                    <a:lnTo>
                      <a:pt x="1756" y="244"/>
                    </a:lnTo>
                    <a:lnTo>
                      <a:pt x="1754" y="241"/>
                    </a:lnTo>
                    <a:lnTo>
                      <a:pt x="1751" y="234"/>
                    </a:lnTo>
                    <a:lnTo>
                      <a:pt x="1749" y="226"/>
                    </a:lnTo>
                    <a:lnTo>
                      <a:pt x="1748" y="216"/>
                    </a:lnTo>
                    <a:lnTo>
                      <a:pt x="1747" y="211"/>
                    </a:lnTo>
                    <a:lnTo>
                      <a:pt x="1747" y="205"/>
                    </a:lnTo>
                    <a:lnTo>
                      <a:pt x="1747" y="193"/>
                    </a:lnTo>
                    <a:lnTo>
                      <a:pt x="1746" y="179"/>
                    </a:lnTo>
                    <a:lnTo>
                      <a:pt x="1747" y="150"/>
                    </a:lnTo>
                    <a:lnTo>
                      <a:pt x="1748" y="130"/>
                    </a:lnTo>
                    <a:lnTo>
                      <a:pt x="1749" y="120"/>
                    </a:lnTo>
                    <a:lnTo>
                      <a:pt x="1752" y="111"/>
                    </a:lnTo>
                    <a:lnTo>
                      <a:pt x="1753" y="108"/>
                    </a:lnTo>
                    <a:lnTo>
                      <a:pt x="1755" y="104"/>
                    </a:lnTo>
                    <a:lnTo>
                      <a:pt x="1757" y="101"/>
                    </a:lnTo>
                    <a:lnTo>
                      <a:pt x="1760" y="98"/>
                    </a:lnTo>
                    <a:lnTo>
                      <a:pt x="1765" y="94"/>
                    </a:lnTo>
                    <a:lnTo>
                      <a:pt x="1768" y="92"/>
                    </a:lnTo>
                    <a:lnTo>
                      <a:pt x="1772" y="90"/>
                    </a:lnTo>
                    <a:lnTo>
                      <a:pt x="1780" y="87"/>
                    </a:lnTo>
                    <a:lnTo>
                      <a:pt x="1789" y="85"/>
                    </a:lnTo>
                    <a:lnTo>
                      <a:pt x="1800" y="84"/>
                    </a:lnTo>
                    <a:lnTo>
                      <a:pt x="1821" y="84"/>
                    </a:lnTo>
                    <a:lnTo>
                      <a:pt x="1848" y="83"/>
                    </a:lnTo>
                    <a:lnTo>
                      <a:pt x="1881" y="83"/>
                    </a:lnTo>
                    <a:lnTo>
                      <a:pt x="1910" y="83"/>
                    </a:lnTo>
                    <a:lnTo>
                      <a:pt x="1933" y="84"/>
                    </a:lnTo>
                    <a:lnTo>
                      <a:pt x="1942" y="85"/>
                    </a:lnTo>
                    <a:lnTo>
                      <a:pt x="1950" y="86"/>
                    </a:lnTo>
                    <a:lnTo>
                      <a:pt x="1957" y="87"/>
                    </a:lnTo>
                    <a:lnTo>
                      <a:pt x="1963" y="89"/>
                    </a:lnTo>
                    <a:lnTo>
                      <a:pt x="1967" y="92"/>
                    </a:lnTo>
                    <a:lnTo>
                      <a:pt x="1971" y="94"/>
                    </a:lnTo>
                    <a:lnTo>
                      <a:pt x="1974" y="98"/>
                    </a:lnTo>
                    <a:lnTo>
                      <a:pt x="1976" y="101"/>
                    </a:lnTo>
                    <a:lnTo>
                      <a:pt x="1977" y="106"/>
                    </a:lnTo>
                    <a:lnTo>
                      <a:pt x="1978" y="111"/>
                    </a:lnTo>
                    <a:lnTo>
                      <a:pt x="1979" y="123"/>
                    </a:lnTo>
                    <a:lnTo>
                      <a:pt x="2081" y="124"/>
                    </a:lnTo>
                    <a:lnTo>
                      <a:pt x="2081" y="111"/>
                    </a:lnTo>
                    <a:lnTo>
                      <a:pt x="2081" y="100"/>
                    </a:lnTo>
                    <a:lnTo>
                      <a:pt x="2081" y="91"/>
                    </a:lnTo>
                    <a:lnTo>
                      <a:pt x="2080" y="82"/>
                    </a:lnTo>
                    <a:lnTo>
                      <a:pt x="2078" y="73"/>
                    </a:lnTo>
                    <a:lnTo>
                      <a:pt x="2076" y="65"/>
                    </a:lnTo>
                    <a:lnTo>
                      <a:pt x="2074" y="57"/>
                    </a:lnTo>
                    <a:lnTo>
                      <a:pt x="2071" y="50"/>
                    </a:lnTo>
                    <a:lnTo>
                      <a:pt x="2068" y="44"/>
                    </a:lnTo>
                    <a:lnTo>
                      <a:pt x="2064" y="38"/>
                    </a:lnTo>
                    <a:lnTo>
                      <a:pt x="2060" y="33"/>
                    </a:lnTo>
                    <a:lnTo>
                      <a:pt x="2055" y="28"/>
                    </a:lnTo>
                    <a:lnTo>
                      <a:pt x="2050" y="23"/>
                    </a:lnTo>
                    <a:lnTo>
                      <a:pt x="2044" y="19"/>
                    </a:lnTo>
                    <a:lnTo>
                      <a:pt x="2038" y="16"/>
                    </a:lnTo>
                    <a:lnTo>
                      <a:pt x="2031" y="13"/>
                    </a:lnTo>
                    <a:lnTo>
                      <a:pt x="2023" y="10"/>
                    </a:lnTo>
                    <a:lnTo>
                      <a:pt x="2013" y="7"/>
                    </a:lnTo>
                    <a:lnTo>
                      <a:pt x="2002" y="5"/>
                    </a:lnTo>
                    <a:lnTo>
                      <a:pt x="1988" y="3"/>
                    </a:lnTo>
                    <a:lnTo>
                      <a:pt x="1970" y="2"/>
                    </a:lnTo>
                    <a:lnTo>
                      <a:pt x="1948" y="1"/>
                    </a:lnTo>
                    <a:lnTo>
                      <a:pt x="1922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803" y="0"/>
                    </a:lnTo>
                    <a:lnTo>
                      <a:pt x="1789" y="1"/>
                    </a:lnTo>
                    <a:lnTo>
                      <a:pt x="1765" y="2"/>
                    </a:lnTo>
                    <a:lnTo>
                      <a:pt x="1745" y="4"/>
                    </a:lnTo>
                    <a:lnTo>
                      <a:pt x="1736" y="5"/>
                    </a:lnTo>
                    <a:lnTo>
                      <a:pt x="1728" y="7"/>
                    </a:lnTo>
                    <a:lnTo>
                      <a:pt x="1713" y="11"/>
                    </a:lnTo>
                    <a:lnTo>
                      <a:pt x="1706" y="13"/>
                    </a:lnTo>
                    <a:lnTo>
                      <a:pt x="1700" y="16"/>
                    </a:lnTo>
                    <a:lnTo>
                      <a:pt x="1694" y="19"/>
                    </a:lnTo>
                    <a:lnTo>
                      <a:pt x="1688" y="22"/>
                    </a:lnTo>
                    <a:lnTo>
                      <a:pt x="1682" y="26"/>
                    </a:lnTo>
                    <a:lnTo>
                      <a:pt x="1676" y="30"/>
                    </a:lnTo>
                    <a:lnTo>
                      <a:pt x="1670" y="35"/>
                    </a:lnTo>
                    <a:lnTo>
                      <a:pt x="1665" y="40"/>
                    </a:lnTo>
                    <a:lnTo>
                      <a:pt x="1661" y="46"/>
                    </a:lnTo>
                    <a:lnTo>
                      <a:pt x="1657" y="52"/>
                    </a:lnTo>
                    <a:lnTo>
                      <a:pt x="1654" y="61"/>
                    </a:lnTo>
                    <a:lnTo>
                      <a:pt x="1651" y="68"/>
                    </a:lnTo>
                    <a:lnTo>
                      <a:pt x="1648" y="77"/>
                    </a:lnTo>
                    <a:lnTo>
                      <a:pt x="1646" y="87"/>
                    </a:lnTo>
                    <a:lnTo>
                      <a:pt x="1644" y="97"/>
                    </a:lnTo>
                    <a:lnTo>
                      <a:pt x="1643" y="109"/>
                    </a:lnTo>
                    <a:lnTo>
                      <a:pt x="1641" y="135"/>
                    </a:lnTo>
                    <a:lnTo>
                      <a:pt x="1641" y="166"/>
                    </a:lnTo>
                    <a:lnTo>
                      <a:pt x="1641" y="185"/>
                    </a:lnTo>
                    <a:lnTo>
                      <a:pt x="1641" y="201"/>
                    </a:lnTo>
                    <a:lnTo>
                      <a:pt x="1641" y="209"/>
                    </a:lnTo>
                    <a:lnTo>
                      <a:pt x="1642" y="217"/>
                    </a:lnTo>
                    <a:lnTo>
                      <a:pt x="1643" y="231"/>
                    </a:lnTo>
                    <a:lnTo>
                      <a:pt x="1645" y="256"/>
                    </a:lnTo>
                    <a:lnTo>
                      <a:pt x="1647" y="266"/>
                    </a:lnTo>
                    <a:lnTo>
                      <a:pt x="1650" y="276"/>
                    </a:lnTo>
                    <a:lnTo>
                      <a:pt x="1653" y="285"/>
                    </a:lnTo>
                    <a:lnTo>
                      <a:pt x="1656" y="292"/>
                    </a:lnTo>
                    <a:lnTo>
                      <a:pt x="1659" y="300"/>
                    </a:lnTo>
                    <a:lnTo>
                      <a:pt x="1663" y="306"/>
                    </a:lnTo>
                    <a:lnTo>
                      <a:pt x="1668" y="312"/>
                    </a:lnTo>
                    <a:lnTo>
                      <a:pt x="1673" y="317"/>
                    </a:lnTo>
                    <a:lnTo>
                      <a:pt x="1679" y="321"/>
                    </a:lnTo>
                    <a:lnTo>
                      <a:pt x="1685" y="326"/>
                    </a:lnTo>
                    <a:lnTo>
                      <a:pt x="1696" y="332"/>
                    </a:lnTo>
                    <a:lnTo>
                      <a:pt x="1702" y="334"/>
                    </a:lnTo>
                    <a:lnTo>
                      <a:pt x="1708" y="337"/>
                    </a:lnTo>
                    <a:lnTo>
                      <a:pt x="1722" y="341"/>
                    </a:lnTo>
                    <a:lnTo>
                      <a:pt x="1730" y="342"/>
                    </a:lnTo>
                    <a:lnTo>
                      <a:pt x="1739" y="344"/>
                    </a:lnTo>
                    <a:lnTo>
                      <a:pt x="1759" y="346"/>
                    </a:lnTo>
                    <a:lnTo>
                      <a:pt x="1783" y="347"/>
                    </a:lnTo>
                    <a:lnTo>
                      <a:pt x="1811" y="348"/>
                    </a:lnTo>
                    <a:lnTo>
                      <a:pt x="1846" y="348"/>
                    </a:lnTo>
                    <a:lnTo>
                      <a:pt x="1898" y="348"/>
                    </a:lnTo>
                    <a:lnTo>
                      <a:pt x="1940" y="348"/>
                    </a:lnTo>
                    <a:lnTo>
                      <a:pt x="1973" y="347"/>
                    </a:lnTo>
                    <a:lnTo>
                      <a:pt x="1998" y="345"/>
                    </a:lnTo>
                    <a:lnTo>
                      <a:pt x="2008" y="343"/>
                    </a:lnTo>
                    <a:lnTo>
                      <a:pt x="2017" y="342"/>
                    </a:lnTo>
                    <a:lnTo>
                      <a:pt x="2025" y="340"/>
                    </a:lnTo>
                    <a:lnTo>
                      <a:pt x="2032" y="338"/>
                    </a:lnTo>
                    <a:lnTo>
                      <a:pt x="2039" y="335"/>
                    </a:lnTo>
                    <a:lnTo>
                      <a:pt x="2045" y="332"/>
                    </a:lnTo>
                    <a:lnTo>
                      <a:pt x="2050" y="329"/>
                    </a:lnTo>
                    <a:lnTo>
                      <a:pt x="2056" y="325"/>
                    </a:lnTo>
                    <a:lnTo>
                      <a:pt x="2063" y="318"/>
                    </a:lnTo>
                    <a:lnTo>
                      <a:pt x="2067" y="315"/>
                    </a:lnTo>
                    <a:lnTo>
                      <a:pt x="2070" y="311"/>
                    </a:lnTo>
                    <a:lnTo>
                      <a:pt x="2073" y="307"/>
                    </a:lnTo>
                    <a:lnTo>
                      <a:pt x="2075" y="302"/>
                    </a:lnTo>
                    <a:lnTo>
                      <a:pt x="2077" y="297"/>
                    </a:lnTo>
                    <a:lnTo>
                      <a:pt x="2079" y="292"/>
                    </a:lnTo>
                    <a:lnTo>
                      <a:pt x="2081" y="286"/>
                    </a:lnTo>
                    <a:lnTo>
                      <a:pt x="2082" y="280"/>
                    </a:lnTo>
                    <a:lnTo>
                      <a:pt x="2084" y="267"/>
                    </a:lnTo>
                    <a:lnTo>
                      <a:pt x="2086" y="251"/>
                    </a:lnTo>
                    <a:lnTo>
                      <a:pt x="2086" y="233"/>
                    </a:lnTo>
                    <a:close/>
                    <a:moveTo>
                      <a:pt x="2276" y="3"/>
                    </a:moveTo>
                    <a:lnTo>
                      <a:pt x="2170" y="3"/>
                    </a:lnTo>
                    <a:lnTo>
                      <a:pt x="2170" y="346"/>
                    </a:lnTo>
                    <a:lnTo>
                      <a:pt x="2276" y="346"/>
                    </a:lnTo>
                    <a:lnTo>
                      <a:pt x="227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2311400" y="4789488"/>
                <a:ext cx="2171700" cy="1090613"/>
              </a:xfrm>
              <a:custGeom>
                <a:avLst/>
                <a:gdLst>
                  <a:gd name="T0" fmla="*/ 8 w 1368"/>
                  <a:gd name="T1" fmla="*/ 274 h 687"/>
                  <a:gd name="T2" fmla="*/ 35 w 1368"/>
                  <a:gd name="T3" fmla="*/ 194 h 687"/>
                  <a:gd name="T4" fmla="*/ 75 w 1368"/>
                  <a:gd name="T5" fmla="*/ 131 h 687"/>
                  <a:gd name="T6" fmla="*/ 116 w 1368"/>
                  <a:gd name="T7" fmla="*/ 89 h 687"/>
                  <a:gd name="T8" fmla="*/ 184 w 1368"/>
                  <a:gd name="T9" fmla="*/ 41 h 687"/>
                  <a:gd name="T10" fmla="*/ 231 w 1368"/>
                  <a:gd name="T11" fmla="*/ 21 h 687"/>
                  <a:gd name="T12" fmla="*/ 272 w 1368"/>
                  <a:gd name="T13" fmla="*/ 9 h 687"/>
                  <a:gd name="T14" fmla="*/ 351 w 1368"/>
                  <a:gd name="T15" fmla="*/ 0 h 687"/>
                  <a:gd name="T16" fmla="*/ 422 w 1368"/>
                  <a:gd name="T17" fmla="*/ 7 h 687"/>
                  <a:gd name="T18" fmla="*/ 488 w 1368"/>
                  <a:gd name="T19" fmla="*/ 27 h 687"/>
                  <a:gd name="T20" fmla="*/ 548 w 1368"/>
                  <a:gd name="T21" fmla="*/ 59 h 687"/>
                  <a:gd name="T22" fmla="*/ 600 w 1368"/>
                  <a:gd name="T23" fmla="*/ 101 h 687"/>
                  <a:gd name="T24" fmla="*/ 643 w 1368"/>
                  <a:gd name="T25" fmla="*/ 152 h 687"/>
                  <a:gd name="T26" fmla="*/ 675 w 1368"/>
                  <a:gd name="T27" fmla="*/ 211 h 687"/>
                  <a:gd name="T28" fmla="*/ 700 w 1368"/>
                  <a:gd name="T29" fmla="*/ 199 h 687"/>
                  <a:gd name="T30" fmla="*/ 734 w 1368"/>
                  <a:gd name="T31" fmla="*/ 141 h 687"/>
                  <a:gd name="T32" fmla="*/ 779 w 1368"/>
                  <a:gd name="T33" fmla="*/ 92 h 687"/>
                  <a:gd name="T34" fmla="*/ 832 w 1368"/>
                  <a:gd name="T35" fmla="*/ 52 h 687"/>
                  <a:gd name="T36" fmla="*/ 893 w 1368"/>
                  <a:gd name="T37" fmla="*/ 23 h 687"/>
                  <a:gd name="T38" fmla="*/ 960 w 1368"/>
                  <a:gd name="T39" fmla="*/ 5 h 687"/>
                  <a:gd name="T40" fmla="*/ 1035 w 1368"/>
                  <a:gd name="T41" fmla="*/ 1 h 687"/>
                  <a:gd name="T42" fmla="*/ 1105 w 1368"/>
                  <a:gd name="T43" fmla="*/ 12 h 687"/>
                  <a:gd name="T44" fmla="*/ 1184 w 1368"/>
                  <a:gd name="T45" fmla="*/ 42 h 687"/>
                  <a:gd name="T46" fmla="*/ 1252 w 1368"/>
                  <a:gd name="T47" fmla="*/ 90 h 687"/>
                  <a:gd name="T48" fmla="*/ 1307 w 1368"/>
                  <a:gd name="T49" fmla="*/ 152 h 687"/>
                  <a:gd name="T50" fmla="*/ 1341 w 1368"/>
                  <a:gd name="T51" fmla="*/ 211 h 687"/>
                  <a:gd name="T52" fmla="*/ 1363 w 1368"/>
                  <a:gd name="T53" fmla="*/ 284 h 687"/>
                  <a:gd name="T54" fmla="*/ 1368 w 1368"/>
                  <a:gd name="T55" fmla="*/ 363 h 687"/>
                  <a:gd name="T56" fmla="*/ 1352 w 1368"/>
                  <a:gd name="T57" fmla="*/ 447 h 687"/>
                  <a:gd name="T58" fmla="*/ 1316 w 1368"/>
                  <a:gd name="T59" fmla="*/ 523 h 687"/>
                  <a:gd name="T60" fmla="*/ 1276 w 1368"/>
                  <a:gd name="T61" fmla="*/ 575 h 687"/>
                  <a:gd name="T62" fmla="*/ 1226 w 1368"/>
                  <a:gd name="T63" fmla="*/ 619 h 687"/>
                  <a:gd name="T64" fmla="*/ 1160 w 1368"/>
                  <a:gd name="T65" fmla="*/ 657 h 687"/>
                  <a:gd name="T66" fmla="*/ 1120 w 1368"/>
                  <a:gd name="T67" fmla="*/ 672 h 687"/>
                  <a:gd name="T68" fmla="*/ 1052 w 1368"/>
                  <a:gd name="T69" fmla="*/ 685 h 687"/>
                  <a:gd name="T70" fmla="*/ 973 w 1368"/>
                  <a:gd name="T71" fmla="*/ 685 h 687"/>
                  <a:gd name="T72" fmla="*/ 905 w 1368"/>
                  <a:gd name="T73" fmla="*/ 669 h 687"/>
                  <a:gd name="T74" fmla="*/ 843 w 1368"/>
                  <a:gd name="T75" fmla="*/ 642 h 687"/>
                  <a:gd name="T76" fmla="*/ 788 w 1368"/>
                  <a:gd name="T77" fmla="*/ 604 h 687"/>
                  <a:gd name="T78" fmla="*/ 742 w 1368"/>
                  <a:gd name="T79" fmla="*/ 556 h 687"/>
                  <a:gd name="T80" fmla="*/ 705 w 1368"/>
                  <a:gd name="T81" fmla="*/ 501 h 687"/>
                  <a:gd name="T82" fmla="*/ 680 w 1368"/>
                  <a:gd name="T83" fmla="*/ 464 h 687"/>
                  <a:gd name="T84" fmla="*/ 650 w 1368"/>
                  <a:gd name="T85" fmla="*/ 524 h 687"/>
                  <a:gd name="T86" fmla="*/ 609 w 1368"/>
                  <a:gd name="T87" fmla="*/ 576 h 687"/>
                  <a:gd name="T88" fmla="*/ 558 w 1368"/>
                  <a:gd name="T89" fmla="*/ 620 h 687"/>
                  <a:gd name="T90" fmla="*/ 499 w 1368"/>
                  <a:gd name="T91" fmla="*/ 654 h 687"/>
                  <a:gd name="T92" fmla="*/ 435 w 1368"/>
                  <a:gd name="T93" fmla="*/ 676 h 687"/>
                  <a:gd name="T94" fmla="*/ 365 w 1368"/>
                  <a:gd name="T95" fmla="*/ 686 h 687"/>
                  <a:gd name="T96" fmla="*/ 297 w 1368"/>
                  <a:gd name="T97" fmla="*/ 682 h 687"/>
                  <a:gd name="T98" fmla="*/ 214 w 1368"/>
                  <a:gd name="T99" fmla="*/ 659 h 687"/>
                  <a:gd name="T100" fmla="*/ 141 w 1368"/>
                  <a:gd name="T101" fmla="*/ 618 h 687"/>
                  <a:gd name="T102" fmla="*/ 80 w 1368"/>
                  <a:gd name="T103" fmla="*/ 561 h 687"/>
                  <a:gd name="T104" fmla="*/ 43 w 1368"/>
                  <a:gd name="T105" fmla="*/ 507 h 687"/>
                  <a:gd name="T106" fmla="*/ 11 w 1368"/>
                  <a:gd name="T107" fmla="*/ 429 h 687"/>
                  <a:gd name="T108" fmla="*/ 1 w 1368"/>
                  <a:gd name="T109" fmla="*/ 361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68" h="687">
                    <a:moveTo>
                      <a:pt x="0" y="343"/>
                    </a:moveTo>
                    <a:lnTo>
                      <a:pt x="1" y="326"/>
                    </a:lnTo>
                    <a:lnTo>
                      <a:pt x="2" y="308"/>
                    </a:lnTo>
                    <a:lnTo>
                      <a:pt x="5" y="291"/>
                    </a:lnTo>
                    <a:lnTo>
                      <a:pt x="8" y="274"/>
                    </a:lnTo>
                    <a:lnTo>
                      <a:pt x="12" y="258"/>
                    </a:lnTo>
                    <a:lnTo>
                      <a:pt x="16" y="242"/>
                    </a:lnTo>
                    <a:lnTo>
                      <a:pt x="22" y="225"/>
                    </a:lnTo>
                    <a:lnTo>
                      <a:pt x="28" y="209"/>
                    </a:lnTo>
                    <a:lnTo>
                      <a:pt x="35" y="194"/>
                    </a:lnTo>
                    <a:lnTo>
                      <a:pt x="43" y="179"/>
                    </a:lnTo>
                    <a:lnTo>
                      <a:pt x="51" y="165"/>
                    </a:lnTo>
                    <a:lnTo>
                      <a:pt x="61" y="151"/>
                    </a:lnTo>
                    <a:lnTo>
                      <a:pt x="70" y="137"/>
                    </a:lnTo>
                    <a:lnTo>
                      <a:pt x="75" y="131"/>
                    </a:lnTo>
                    <a:lnTo>
                      <a:pt x="81" y="124"/>
                    </a:lnTo>
                    <a:lnTo>
                      <a:pt x="92" y="112"/>
                    </a:lnTo>
                    <a:lnTo>
                      <a:pt x="103" y="100"/>
                    </a:lnTo>
                    <a:lnTo>
                      <a:pt x="109" y="94"/>
                    </a:lnTo>
                    <a:lnTo>
                      <a:pt x="116" y="89"/>
                    </a:lnTo>
                    <a:lnTo>
                      <a:pt x="128" y="78"/>
                    </a:lnTo>
                    <a:lnTo>
                      <a:pt x="142" y="68"/>
                    </a:lnTo>
                    <a:lnTo>
                      <a:pt x="155" y="58"/>
                    </a:lnTo>
                    <a:lnTo>
                      <a:pt x="169" y="49"/>
                    </a:lnTo>
                    <a:lnTo>
                      <a:pt x="184" y="41"/>
                    </a:lnTo>
                    <a:lnTo>
                      <a:pt x="199" y="34"/>
                    </a:lnTo>
                    <a:lnTo>
                      <a:pt x="207" y="30"/>
                    </a:lnTo>
                    <a:lnTo>
                      <a:pt x="215" y="27"/>
                    </a:lnTo>
                    <a:lnTo>
                      <a:pt x="223" y="24"/>
                    </a:lnTo>
                    <a:lnTo>
                      <a:pt x="231" y="21"/>
                    </a:lnTo>
                    <a:lnTo>
                      <a:pt x="239" y="18"/>
                    </a:lnTo>
                    <a:lnTo>
                      <a:pt x="247" y="15"/>
                    </a:lnTo>
                    <a:lnTo>
                      <a:pt x="255" y="13"/>
                    </a:lnTo>
                    <a:lnTo>
                      <a:pt x="264" y="11"/>
                    </a:lnTo>
                    <a:lnTo>
                      <a:pt x="272" y="9"/>
                    </a:lnTo>
                    <a:lnTo>
                      <a:pt x="281" y="7"/>
                    </a:lnTo>
                    <a:lnTo>
                      <a:pt x="298" y="4"/>
                    </a:lnTo>
                    <a:lnTo>
                      <a:pt x="315" y="2"/>
                    </a:lnTo>
                    <a:lnTo>
                      <a:pt x="333" y="0"/>
                    </a:lnTo>
                    <a:lnTo>
                      <a:pt x="351" y="0"/>
                    </a:lnTo>
                    <a:lnTo>
                      <a:pt x="366" y="0"/>
                    </a:lnTo>
                    <a:lnTo>
                      <a:pt x="380" y="1"/>
                    </a:lnTo>
                    <a:lnTo>
                      <a:pt x="394" y="3"/>
                    </a:lnTo>
                    <a:lnTo>
                      <a:pt x="408" y="5"/>
                    </a:lnTo>
                    <a:lnTo>
                      <a:pt x="422" y="7"/>
                    </a:lnTo>
                    <a:lnTo>
                      <a:pt x="435" y="10"/>
                    </a:lnTo>
                    <a:lnTo>
                      <a:pt x="449" y="14"/>
                    </a:lnTo>
                    <a:lnTo>
                      <a:pt x="462" y="18"/>
                    </a:lnTo>
                    <a:lnTo>
                      <a:pt x="475" y="22"/>
                    </a:lnTo>
                    <a:lnTo>
                      <a:pt x="488" y="27"/>
                    </a:lnTo>
                    <a:lnTo>
                      <a:pt x="500" y="33"/>
                    </a:lnTo>
                    <a:lnTo>
                      <a:pt x="512" y="39"/>
                    </a:lnTo>
                    <a:lnTo>
                      <a:pt x="525" y="45"/>
                    </a:lnTo>
                    <a:lnTo>
                      <a:pt x="537" y="52"/>
                    </a:lnTo>
                    <a:lnTo>
                      <a:pt x="548" y="59"/>
                    </a:lnTo>
                    <a:lnTo>
                      <a:pt x="559" y="67"/>
                    </a:lnTo>
                    <a:lnTo>
                      <a:pt x="570" y="75"/>
                    </a:lnTo>
                    <a:lnTo>
                      <a:pt x="580" y="83"/>
                    </a:lnTo>
                    <a:lnTo>
                      <a:pt x="590" y="92"/>
                    </a:lnTo>
                    <a:lnTo>
                      <a:pt x="600" y="101"/>
                    </a:lnTo>
                    <a:lnTo>
                      <a:pt x="609" y="111"/>
                    </a:lnTo>
                    <a:lnTo>
                      <a:pt x="618" y="121"/>
                    </a:lnTo>
                    <a:lnTo>
                      <a:pt x="627" y="131"/>
                    </a:lnTo>
                    <a:lnTo>
                      <a:pt x="635" y="141"/>
                    </a:lnTo>
                    <a:lnTo>
                      <a:pt x="643" y="152"/>
                    </a:lnTo>
                    <a:lnTo>
                      <a:pt x="650" y="163"/>
                    </a:lnTo>
                    <a:lnTo>
                      <a:pt x="657" y="175"/>
                    </a:lnTo>
                    <a:lnTo>
                      <a:pt x="663" y="187"/>
                    </a:lnTo>
                    <a:lnTo>
                      <a:pt x="669" y="199"/>
                    </a:lnTo>
                    <a:lnTo>
                      <a:pt x="675" y="211"/>
                    </a:lnTo>
                    <a:lnTo>
                      <a:pt x="680" y="223"/>
                    </a:lnTo>
                    <a:lnTo>
                      <a:pt x="684" y="237"/>
                    </a:lnTo>
                    <a:lnTo>
                      <a:pt x="689" y="223"/>
                    </a:lnTo>
                    <a:lnTo>
                      <a:pt x="694" y="211"/>
                    </a:lnTo>
                    <a:lnTo>
                      <a:pt x="700" y="199"/>
                    </a:lnTo>
                    <a:lnTo>
                      <a:pt x="706" y="187"/>
                    </a:lnTo>
                    <a:lnTo>
                      <a:pt x="712" y="175"/>
                    </a:lnTo>
                    <a:lnTo>
                      <a:pt x="719" y="163"/>
                    </a:lnTo>
                    <a:lnTo>
                      <a:pt x="726" y="152"/>
                    </a:lnTo>
                    <a:lnTo>
                      <a:pt x="734" y="141"/>
                    </a:lnTo>
                    <a:lnTo>
                      <a:pt x="742" y="131"/>
                    </a:lnTo>
                    <a:lnTo>
                      <a:pt x="751" y="121"/>
                    </a:lnTo>
                    <a:lnTo>
                      <a:pt x="760" y="111"/>
                    </a:lnTo>
                    <a:lnTo>
                      <a:pt x="769" y="101"/>
                    </a:lnTo>
                    <a:lnTo>
                      <a:pt x="779" y="92"/>
                    </a:lnTo>
                    <a:lnTo>
                      <a:pt x="789" y="83"/>
                    </a:lnTo>
                    <a:lnTo>
                      <a:pt x="799" y="75"/>
                    </a:lnTo>
                    <a:lnTo>
                      <a:pt x="810" y="67"/>
                    </a:lnTo>
                    <a:lnTo>
                      <a:pt x="821" y="59"/>
                    </a:lnTo>
                    <a:lnTo>
                      <a:pt x="832" y="52"/>
                    </a:lnTo>
                    <a:lnTo>
                      <a:pt x="844" y="45"/>
                    </a:lnTo>
                    <a:lnTo>
                      <a:pt x="856" y="39"/>
                    </a:lnTo>
                    <a:lnTo>
                      <a:pt x="868" y="33"/>
                    </a:lnTo>
                    <a:lnTo>
                      <a:pt x="881" y="28"/>
                    </a:lnTo>
                    <a:lnTo>
                      <a:pt x="893" y="23"/>
                    </a:lnTo>
                    <a:lnTo>
                      <a:pt x="906" y="18"/>
                    </a:lnTo>
                    <a:lnTo>
                      <a:pt x="919" y="14"/>
                    </a:lnTo>
                    <a:lnTo>
                      <a:pt x="933" y="11"/>
                    </a:lnTo>
                    <a:lnTo>
                      <a:pt x="946" y="8"/>
                    </a:lnTo>
                    <a:lnTo>
                      <a:pt x="960" y="5"/>
                    </a:lnTo>
                    <a:lnTo>
                      <a:pt x="974" y="3"/>
                    </a:lnTo>
                    <a:lnTo>
                      <a:pt x="988" y="2"/>
                    </a:lnTo>
                    <a:lnTo>
                      <a:pt x="1003" y="1"/>
                    </a:lnTo>
                    <a:lnTo>
                      <a:pt x="1017" y="1"/>
                    </a:lnTo>
                    <a:lnTo>
                      <a:pt x="1035" y="1"/>
                    </a:lnTo>
                    <a:lnTo>
                      <a:pt x="1053" y="3"/>
                    </a:lnTo>
                    <a:lnTo>
                      <a:pt x="1062" y="4"/>
                    </a:lnTo>
                    <a:lnTo>
                      <a:pt x="1070" y="5"/>
                    </a:lnTo>
                    <a:lnTo>
                      <a:pt x="1088" y="8"/>
                    </a:lnTo>
                    <a:lnTo>
                      <a:pt x="1105" y="12"/>
                    </a:lnTo>
                    <a:lnTo>
                      <a:pt x="1121" y="16"/>
                    </a:lnTo>
                    <a:lnTo>
                      <a:pt x="1137" y="22"/>
                    </a:lnTo>
                    <a:lnTo>
                      <a:pt x="1153" y="28"/>
                    </a:lnTo>
                    <a:lnTo>
                      <a:pt x="1169" y="35"/>
                    </a:lnTo>
                    <a:lnTo>
                      <a:pt x="1184" y="42"/>
                    </a:lnTo>
                    <a:lnTo>
                      <a:pt x="1199" y="51"/>
                    </a:lnTo>
                    <a:lnTo>
                      <a:pt x="1213" y="60"/>
                    </a:lnTo>
                    <a:lnTo>
                      <a:pt x="1226" y="69"/>
                    </a:lnTo>
                    <a:lnTo>
                      <a:pt x="1240" y="79"/>
                    </a:lnTo>
                    <a:lnTo>
                      <a:pt x="1252" y="90"/>
                    </a:lnTo>
                    <a:lnTo>
                      <a:pt x="1265" y="102"/>
                    </a:lnTo>
                    <a:lnTo>
                      <a:pt x="1276" y="114"/>
                    </a:lnTo>
                    <a:lnTo>
                      <a:pt x="1287" y="126"/>
                    </a:lnTo>
                    <a:lnTo>
                      <a:pt x="1298" y="139"/>
                    </a:lnTo>
                    <a:lnTo>
                      <a:pt x="1307" y="152"/>
                    </a:lnTo>
                    <a:lnTo>
                      <a:pt x="1312" y="159"/>
                    </a:lnTo>
                    <a:lnTo>
                      <a:pt x="1316" y="166"/>
                    </a:lnTo>
                    <a:lnTo>
                      <a:pt x="1325" y="181"/>
                    </a:lnTo>
                    <a:lnTo>
                      <a:pt x="1333" y="195"/>
                    </a:lnTo>
                    <a:lnTo>
                      <a:pt x="1341" y="211"/>
                    </a:lnTo>
                    <a:lnTo>
                      <a:pt x="1347" y="226"/>
                    </a:lnTo>
                    <a:lnTo>
                      <a:pt x="1352" y="243"/>
                    </a:lnTo>
                    <a:lnTo>
                      <a:pt x="1357" y="259"/>
                    </a:lnTo>
                    <a:lnTo>
                      <a:pt x="1361" y="276"/>
                    </a:lnTo>
                    <a:lnTo>
                      <a:pt x="1363" y="284"/>
                    </a:lnTo>
                    <a:lnTo>
                      <a:pt x="1364" y="293"/>
                    </a:lnTo>
                    <a:lnTo>
                      <a:pt x="1366" y="310"/>
                    </a:lnTo>
                    <a:lnTo>
                      <a:pt x="1368" y="328"/>
                    </a:lnTo>
                    <a:lnTo>
                      <a:pt x="1368" y="345"/>
                    </a:lnTo>
                    <a:lnTo>
                      <a:pt x="1368" y="363"/>
                    </a:lnTo>
                    <a:lnTo>
                      <a:pt x="1366" y="380"/>
                    </a:lnTo>
                    <a:lnTo>
                      <a:pt x="1364" y="397"/>
                    </a:lnTo>
                    <a:lnTo>
                      <a:pt x="1361" y="414"/>
                    </a:lnTo>
                    <a:lnTo>
                      <a:pt x="1357" y="431"/>
                    </a:lnTo>
                    <a:lnTo>
                      <a:pt x="1352" y="447"/>
                    </a:lnTo>
                    <a:lnTo>
                      <a:pt x="1347" y="463"/>
                    </a:lnTo>
                    <a:lnTo>
                      <a:pt x="1340" y="478"/>
                    </a:lnTo>
                    <a:lnTo>
                      <a:pt x="1332" y="494"/>
                    </a:lnTo>
                    <a:lnTo>
                      <a:pt x="1324" y="508"/>
                    </a:lnTo>
                    <a:lnTo>
                      <a:pt x="1316" y="523"/>
                    </a:lnTo>
                    <a:lnTo>
                      <a:pt x="1307" y="537"/>
                    </a:lnTo>
                    <a:lnTo>
                      <a:pt x="1297" y="550"/>
                    </a:lnTo>
                    <a:lnTo>
                      <a:pt x="1292" y="557"/>
                    </a:lnTo>
                    <a:lnTo>
                      <a:pt x="1287" y="563"/>
                    </a:lnTo>
                    <a:lnTo>
                      <a:pt x="1276" y="575"/>
                    </a:lnTo>
                    <a:lnTo>
                      <a:pt x="1264" y="587"/>
                    </a:lnTo>
                    <a:lnTo>
                      <a:pt x="1258" y="593"/>
                    </a:lnTo>
                    <a:lnTo>
                      <a:pt x="1252" y="599"/>
                    </a:lnTo>
                    <a:lnTo>
                      <a:pt x="1239" y="609"/>
                    </a:lnTo>
                    <a:lnTo>
                      <a:pt x="1226" y="619"/>
                    </a:lnTo>
                    <a:lnTo>
                      <a:pt x="1212" y="629"/>
                    </a:lnTo>
                    <a:lnTo>
                      <a:pt x="1198" y="638"/>
                    </a:lnTo>
                    <a:lnTo>
                      <a:pt x="1183" y="646"/>
                    </a:lnTo>
                    <a:lnTo>
                      <a:pt x="1168" y="654"/>
                    </a:lnTo>
                    <a:lnTo>
                      <a:pt x="1160" y="657"/>
                    </a:lnTo>
                    <a:lnTo>
                      <a:pt x="1152" y="660"/>
                    </a:lnTo>
                    <a:lnTo>
                      <a:pt x="1145" y="664"/>
                    </a:lnTo>
                    <a:lnTo>
                      <a:pt x="1137" y="667"/>
                    </a:lnTo>
                    <a:lnTo>
                      <a:pt x="1128" y="669"/>
                    </a:lnTo>
                    <a:lnTo>
                      <a:pt x="1120" y="672"/>
                    </a:lnTo>
                    <a:lnTo>
                      <a:pt x="1104" y="677"/>
                    </a:lnTo>
                    <a:lnTo>
                      <a:pt x="1095" y="679"/>
                    </a:lnTo>
                    <a:lnTo>
                      <a:pt x="1087" y="680"/>
                    </a:lnTo>
                    <a:lnTo>
                      <a:pt x="1070" y="683"/>
                    </a:lnTo>
                    <a:lnTo>
                      <a:pt x="1052" y="685"/>
                    </a:lnTo>
                    <a:lnTo>
                      <a:pt x="1034" y="687"/>
                    </a:lnTo>
                    <a:lnTo>
                      <a:pt x="1016" y="687"/>
                    </a:lnTo>
                    <a:lnTo>
                      <a:pt x="1002" y="687"/>
                    </a:lnTo>
                    <a:lnTo>
                      <a:pt x="987" y="686"/>
                    </a:lnTo>
                    <a:lnTo>
                      <a:pt x="973" y="685"/>
                    </a:lnTo>
                    <a:lnTo>
                      <a:pt x="959" y="683"/>
                    </a:lnTo>
                    <a:lnTo>
                      <a:pt x="946" y="680"/>
                    </a:lnTo>
                    <a:lnTo>
                      <a:pt x="932" y="677"/>
                    </a:lnTo>
                    <a:lnTo>
                      <a:pt x="919" y="674"/>
                    </a:lnTo>
                    <a:lnTo>
                      <a:pt x="905" y="669"/>
                    </a:lnTo>
                    <a:lnTo>
                      <a:pt x="893" y="665"/>
                    </a:lnTo>
                    <a:lnTo>
                      <a:pt x="880" y="660"/>
                    </a:lnTo>
                    <a:lnTo>
                      <a:pt x="867" y="654"/>
                    </a:lnTo>
                    <a:lnTo>
                      <a:pt x="855" y="649"/>
                    </a:lnTo>
                    <a:lnTo>
                      <a:pt x="843" y="642"/>
                    </a:lnTo>
                    <a:lnTo>
                      <a:pt x="832" y="635"/>
                    </a:lnTo>
                    <a:lnTo>
                      <a:pt x="820" y="628"/>
                    </a:lnTo>
                    <a:lnTo>
                      <a:pt x="809" y="621"/>
                    </a:lnTo>
                    <a:lnTo>
                      <a:pt x="799" y="612"/>
                    </a:lnTo>
                    <a:lnTo>
                      <a:pt x="788" y="604"/>
                    </a:lnTo>
                    <a:lnTo>
                      <a:pt x="778" y="595"/>
                    </a:lnTo>
                    <a:lnTo>
                      <a:pt x="769" y="586"/>
                    </a:lnTo>
                    <a:lnTo>
                      <a:pt x="759" y="577"/>
                    </a:lnTo>
                    <a:lnTo>
                      <a:pt x="750" y="567"/>
                    </a:lnTo>
                    <a:lnTo>
                      <a:pt x="742" y="556"/>
                    </a:lnTo>
                    <a:lnTo>
                      <a:pt x="734" y="546"/>
                    </a:lnTo>
                    <a:lnTo>
                      <a:pt x="726" y="535"/>
                    </a:lnTo>
                    <a:lnTo>
                      <a:pt x="719" y="524"/>
                    </a:lnTo>
                    <a:lnTo>
                      <a:pt x="712" y="512"/>
                    </a:lnTo>
                    <a:lnTo>
                      <a:pt x="705" y="501"/>
                    </a:lnTo>
                    <a:lnTo>
                      <a:pt x="699" y="489"/>
                    </a:lnTo>
                    <a:lnTo>
                      <a:pt x="694" y="477"/>
                    </a:lnTo>
                    <a:lnTo>
                      <a:pt x="689" y="464"/>
                    </a:lnTo>
                    <a:lnTo>
                      <a:pt x="684" y="451"/>
                    </a:lnTo>
                    <a:lnTo>
                      <a:pt x="680" y="464"/>
                    </a:lnTo>
                    <a:lnTo>
                      <a:pt x="675" y="477"/>
                    </a:lnTo>
                    <a:lnTo>
                      <a:pt x="669" y="489"/>
                    </a:lnTo>
                    <a:lnTo>
                      <a:pt x="663" y="501"/>
                    </a:lnTo>
                    <a:lnTo>
                      <a:pt x="656" y="512"/>
                    </a:lnTo>
                    <a:lnTo>
                      <a:pt x="650" y="524"/>
                    </a:lnTo>
                    <a:lnTo>
                      <a:pt x="642" y="535"/>
                    </a:lnTo>
                    <a:lnTo>
                      <a:pt x="634" y="546"/>
                    </a:lnTo>
                    <a:lnTo>
                      <a:pt x="626" y="556"/>
                    </a:lnTo>
                    <a:lnTo>
                      <a:pt x="618" y="566"/>
                    </a:lnTo>
                    <a:lnTo>
                      <a:pt x="609" y="576"/>
                    </a:lnTo>
                    <a:lnTo>
                      <a:pt x="599" y="586"/>
                    </a:lnTo>
                    <a:lnTo>
                      <a:pt x="590" y="595"/>
                    </a:lnTo>
                    <a:lnTo>
                      <a:pt x="580" y="604"/>
                    </a:lnTo>
                    <a:lnTo>
                      <a:pt x="569" y="612"/>
                    </a:lnTo>
                    <a:lnTo>
                      <a:pt x="558" y="620"/>
                    </a:lnTo>
                    <a:lnTo>
                      <a:pt x="547" y="628"/>
                    </a:lnTo>
                    <a:lnTo>
                      <a:pt x="536" y="635"/>
                    </a:lnTo>
                    <a:lnTo>
                      <a:pt x="524" y="642"/>
                    </a:lnTo>
                    <a:lnTo>
                      <a:pt x="511" y="648"/>
                    </a:lnTo>
                    <a:lnTo>
                      <a:pt x="499" y="654"/>
                    </a:lnTo>
                    <a:lnTo>
                      <a:pt x="487" y="659"/>
                    </a:lnTo>
                    <a:lnTo>
                      <a:pt x="474" y="664"/>
                    </a:lnTo>
                    <a:lnTo>
                      <a:pt x="461" y="669"/>
                    </a:lnTo>
                    <a:lnTo>
                      <a:pt x="448" y="673"/>
                    </a:lnTo>
                    <a:lnTo>
                      <a:pt x="435" y="676"/>
                    </a:lnTo>
                    <a:lnTo>
                      <a:pt x="421" y="679"/>
                    </a:lnTo>
                    <a:lnTo>
                      <a:pt x="407" y="682"/>
                    </a:lnTo>
                    <a:lnTo>
                      <a:pt x="393" y="684"/>
                    </a:lnTo>
                    <a:lnTo>
                      <a:pt x="379" y="685"/>
                    </a:lnTo>
                    <a:lnTo>
                      <a:pt x="365" y="686"/>
                    </a:lnTo>
                    <a:lnTo>
                      <a:pt x="350" y="686"/>
                    </a:lnTo>
                    <a:lnTo>
                      <a:pt x="332" y="686"/>
                    </a:lnTo>
                    <a:lnTo>
                      <a:pt x="315" y="685"/>
                    </a:lnTo>
                    <a:lnTo>
                      <a:pt x="306" y="684"/>
                    </a:lnTo>
                    <a:lnTo>
                      <a:pt x="297" y="682"/>
                    </a:lnTo>
                    <a:lnTo>
                      <a:pt x="280" y="679"/>
                    </a:lnTo>
                    <a:lnTo>
                      <a:pt x="263" y="676"/>
                    </a:lnTo>
                    <a:lnTo>
                      <a:pt x="246" y="671"/>
                    </a:lnTo>
                    <a:lnTo>
                      <a:pt x="230" y="665"/>
                    </a:lnTo>
                    <a:lnTo>
                      <a:pt x="214" y="659"/>
                    </a:lnTo>
                    <a:lnTo>
                      <a:pt x="199" y="652"/>
                    </a:lnTo>
                    <a:lnTo>
                      <a:pt x="183" y="645"/>
                    </a:lnTo>
                    <a:lnTo>
                      <a:pt x="169" y="637"/>
                    </a:lnTo>
                    <a:lnTo>
                      <a:pt x="155" y="628"/>
                    </a:lnTo>
                    <a:lnTo>
                      <a:pt x="141" y="618"/>
                    </a:lnTo>
                    <a:lnTo>
                      <a:pt x="128" y="608"/>
                    </a:lnTo>
                    <a:lnTo>
                      <a:pt x="115" y="597"/>
                    </a:lnTo>
                    <a:lnTo>
                      <a:pt x="103" y="586"/>
                    </a:lnTo>
                    <a:lnTo>
                      <a:pt x="91" y="574"/>
                    </a:lnTo>
                    <a:lnTo>
                      <a:pt x="80" y="561"/>
                    </a:lnTo>
                    <a:lnTo>
                      <a:pt x="70" y="549"/>
                    </a:lnTo>
                    <a:lnTo>
                      <a:pt x="60" y="535"/>
                    </a:lnTo>
                    <a:lnTo>
                      <a:pt x="55" y="528"/>
                    </a:lnTo>
                    <a:lnTo>
                      <a:pt x="51" y="521"/>
                    </a:lnTo>
                    <a:lnTo>
                      <a:pt x="43" y="507"/>
                    </a:lnTo>
                    <a:lnTo>
                      <a:pt x="35" y="492"/>
                    </a:lnTo>
                    <a:lnTo>
                      <a:pt x="28" y="477"/>
                    </a:lnTo>
                    <a:lnTo>
                      <a:pt x="22" y="461"/>
                    </a:lnTo>
                    <a:lnTo>
                      <a:pt x="16" y="445"/>
                    </a:lnTo>
                    <a:lnTo>
                      <a:pt x="11" y="429"/>
                    </a:lnTo>
                    <a:lnTo>
                      <a:pt x="7" y="413"/>
                    </a:lnTo>
                    <a:lnTo>
                      <a:pt x="6" y="404"/>
                    </a:lnTo>
                    <a:lnTo>
                      <a:pt x="4" y="396"/>
                    </a:lnTo>
                    <a:lnTo>
                      <a:pt x="2" y="378"/>
                    </a:lnTo>
                    <a:lnTo>
                      <a:pt x="1" y="36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2520950" y="5057776"/>
                <a:ext cx="1824038" cy="554038"/>
              </a:xfrm>
              <a:custGeom>
                <a:avLst/>
                <a:gdLst>
                  <a:gd name="T0" fmla="*/ 436 w 1149"/>
                  <a:gd name="T1" fmla="*/ 275 h 349"/>
                  <a:gd name="T2" fmla="*/ 427 w 1149"/>
                  <a:gd name="T3" fmla="*/ 302 h 349"/>
                  <a:gd name="T4" fmla="*/ 417 w 1149"/>
                  <a:gd name="T5" fmla="*/ 315 h 349"/>
                  <a:gd name="T6" fmla="*/ 405 w 1149"/>
                  <a:gd name="T7" fmla="*/ 326 h 349"/>
                  <a:gd name="T8" fmla="*/ 378 w 1149"/>
                  <a:gd name="T9" fmla="*/ 338 h 349"/>
                  <a:gd name="T10" fmla="*/ 315 w 1149"/>
                  <a:gd name="T11" fmla="*/ 346 h 349"/>
                  <a:gd name="T12" fmla="*/ 246 w 1149"/>
                  <a:gd name="T13" fmla="*/ 349 h 349"/>
                  <a:gd name="T14" fmla="*/ 107 w 1149"/>
                  <a:gd name="T15" fmla="*/ 347 h 349"/>
                  <a:gd name="T16" fmla="*/ 57 w 1149"/>
                  <a:gd name="T17" fmla="*/ 340 h 349"/>
                  <a:gd name="T18" fmla="*/ 32 w 1149"/>
                  <a:gd name="T19" fmla="*/ 330 h 349"/>
                  <a:gd name="T20" fmla="*/ 18 w 1149"/>
                  <a:gd name="T21" fmla="*/ 318 h 349"/>
                  <a:gd name="T22" fmla="*/ 6 w 1149"/>
                  <a:gd name="T23" fmla="*/ 295 h 349"/>
                  <a:gd name="T24" fmla="*/ 1 w 1149"/>
                  <a:gd name="T25" fmla="*/ 265 h 349"/>
                  <a:gd name="T26" fmla="*/ 106 w 1149"/>
                  <a:gd name="T27" fmla="*/ 237 h 349"/>
                  <a:gd name="T28" fmla="*/ 109 w 1149"/>
                  <a:gd name="T29" fmla="*/ 258 h 349"/>
                  <a:gd name="T30" fmla="*/ 121 w 1149"/>
                  <a:gd name="T31" fmla="*/ 271 h 349"/>
                  <a:gd name="T32" fmla="*/ 153 w 1149"/>
                  <a:gd name="T33" fmla="*/ 275 h 349"/>
                  <a:gd name="T34" fmla="*/ 253 w 1149"/>
                  <a:gd name="T35" fmla="*/ 275 h 349"/>
                  <a:gd name="T36" fmla="*/ 302 w 1149"/>
                  <a:gd name="T37" fmla="*/ 272 h 349"/>
                  <a:gd name="T38" fmla="*/ 325 w 1149"/>
                  <a:gd name="T39" fmla="*/ 264 h 349"/>
                  <a:gd name="T40" fmla="*/ 331 w 1149"/>
                  <a:gd name="T41" fmla="*/ 248 h 349"/>
                  <a:gd name="T42" fmla="*/ 330 w 1149"/>
                  <a:gd name="T43" fmla="*/ 231 h 349"/>
                  <a:gd name="T44" fmla="*/ 314 w 1149"/>
                  <a:gd name="T45" fmla="*/ 216 h 349"/>
                  <a:gd name="T46" fmla="*/ 287 w 1149"/>
                  <a:gd name="T47" fmla="*/ 212 h 349"/>
                  <a:gd name="T48" fmla="*/ 102 w 1149"/>
                  <a:gd name="T49" fmla="*/ 211 h 349"/>
                  <a:gd name="T50" fmla="*/ 59 w 1149"/>
                  <a:gd name="T51" fmla="*/ 205 h 349"/>
                  <a:gd name="T52" fmla="*/ 33 w 1149"/>
                  <a:gd name="T53" fmla="*/ 195 h 349"/>
                  <a:gd name="T54" fmla="*/ 19 w 1149"/>
                  <a:gd name="T55" fmla="*/ 183 h 349"/>
                  <a:gd name="T56" fmla="*/ 7 w 1149"/>
                  <a:gd name="T57" fmla="*/ 160 h 349"/>
                  <a:gd name="T58" fmla="*/ 1 w 1149"/>
                  <a:gd name="T59" fmla="*/ 130 h 349"/>
                  <a:gd name="T60" fmla="*/ 1 w 1149"/>
                  <a:gd name="T61" fmla="*/ 87 h 349"/>
                  <a:gd name="T62" fmla="*/ 7 w 1149"/>
                  <a:gd name="T63" fmla="*/ 57 h 349"/>
                  <a:gd name="T64" fmla="*/ 25 w 1149"/>
                  <a:gd name="T65" fmla="*/ 29 h 349"/>
                  <a:gd name="T66" fmla="*/ 56 w 1149"/>
                  <a:gd name="T67" fmla="*/ 12 h 349"/>
                  <a:gd name="T68" fmla="*/ 113 w 1149"/>
                  <a:gd name="T69" fmla="*/ 3 h 349"/>
                  <a:gd name="T70" fmla="*/ 219 w 1149"/>
                  <a:gd name="T71" fmla="*/ 0 h 349"/>
                  <a:gd name="T72" fmla="*/ 342 w 1149"/>
                  <a:gd name="T73" fmla="*/ 4 h 349"/>
                  <a:gd name="T74" fmla="*/ 382 w 1149"/>
                  <a:gd name="T75" fmla="*/ 15 h 349"/>
                  <a:gd name="T76" fmla="*/ 404 w 1149"/>
                  <a:gd name="T77" fmla="*/ 28 h 349"/>
                  <a:gd name="T78" fmla="*/ 416 w 1149"/>
                  <a:gd name="T79" fmla="*/ 48 h 349"/>
                  <a:gd name="T80" fmla="*/ 423 w 1149"/>
                  <a:gd name="T81" fmla="*/ 88 h 349"/>
                  <a:gd name="T82" fmla="*/ 318 w 1149"/>
                  <a:gd name="T83" fmla="*/ 98 h 349"/>
                  <a:gd name="T84" fmla="*/ 312 w 1149"/>
                  <a:gd name="T85" fmla="*/ 85 h 349"/>
                  <a:gd name="T86" fmla="*/ 303 w 1149"/>
                  <a:gd name="T87" fmla="*/ 79 h 349"/>
                  <a:gd name="T88" fmla="*/ 261 w 1149"/>
                  <a:gd name="T89" fmla="*/ 75 h 349"/>
                  <a:gd name="T90" fmla="*/ 141 w 1149"/>
                  <a:gd name="T91" fmla="*/ 77 h 349"/>
                  <a:gd name="T92" fmla="*/ 118 w 1149"/>
                  <a:gd name="T93" fmla="*/ 82 h 349"/>
                  <a:gd name="T94" fmla="*/ 110 w 1149"/>
                  <a:gd name="T95" fmla="*/ 88 h 349"/>
                  <a:gd name="T96" fmla="*/ 105 w 1149"/>
                  <a:gd name="T97" fmla="*/ 105 h 349"/>
                  <a:gd name="T98" fmla="*/ 111 w 1149"/>
                  <a:gd name="T99" fmla="*/ 123 h 349"/>
                  <a:gd name="T100" fmla="*/ 129 w 1149"/>
                  <a:gd name="T101" fmla="*/ 133 h 349"/>
                  <a:gd name="T102" fmla="*/ 171 w 1149"/>
                  <a:gd name="T103" fmla="*/ 135 h 349"/>
                  <a:gd name="T104" fmla="*/ 343 w 1149"/>
                  <a:gd name="T105" fmla="*/ 138 h 349"/>
                  <a:gd name="T106" fmla="*/ 395 w 1149"/>
                  <a:gd name="T107" fmla="*/ 147 h 349"/>
                  <a:gd name="T108" fmla="*/ 417 w 1149"/>
                  <a:gd name="T109" fmla="*/ 163 h 349"/>
                  <a:gd name="T110" fmla="*/ 430 w 1149"/>
                  <a:gd name="T111" fmla="*/ 185 h 349"/>
                  <a:gd name="T112" fmla="*/ 437 w 1149"/>
                  <a:gd name="T113" fmla="*/ 215 h 349"/>
                  <a:gd name="T114" fmla="*/ 957 w 1149"/>
                  <a:gd name="T115" fmla="*/ 4 h 349"/>
                  <a:gd name="T116" fmla="*/ 772 w 1149"/>
                  <a:gd name="T117" fmla="*/ 286 h 349"/>
                  <a:gd name="T118" fmla="*/ 960 w 1149"/>
                  <a:gd name="T119" fmla="*/ 21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9" h="349">
                    <a:moveTo>
                      <a:pt x="439" y="240"/>
                    </a:moveTo>
                    <a:lnTo>
                      <a:pt x="438" y="253"/>
                    </a:lnTo>
                    <a:lnTo>
                      <a:pt x="437" y="264"/>
                    </a:lnTo>
                    <a:lnTo>
                      <a:pt x="436" y="275"/>
                    </a:lnTo>
                    <a:lnTo>
                      <a:pt x="434" y="285"/>
                    </a:lnTo>
                    <a:lnTo>
                      <a:pt x="431" y="293"/>
                    </a:lnTo>
                    <a:lnTo>
                      <a:pt x="429" y="298"/>
                    </a:lnTo>
                    <a:lnTo>
                      <a:pt x="427" y="302"/>
                    </a:lnTo>
                    <a:lnTo>
                      <a:pt x="425" y="305"/>
                    </a:lnTo>
                    <a:lnTo>
                      <a:pt x="423" y="309"/>
                    </a:lnTo>
                    <a:lnTo>
                      <a:pt x="420" y="312"/>
                    </a:lnTo>
                    <a:lnTo>
                      <a:pt x="417" y="315"/>
                    </a:lnTo>
                    <a:lnTo>
                      <a:pt x="415" y="318"/>
                    </a:lnTo>
                    <a:lnTo>
                      <a:pt x="411" y="321"/>
                    </a:lnTo>
                    <a:lnTo>
                      <a:pt x="408" y="324"/>
                    </a:lnTo>
                    <a:lnTo>
                      <a:pt x="405" y="326"/>
                    </a:lnTo>
                    <a:lnTo>
                      <a:pt x="397" y="331"/>
                    </a:lnTo>
                    <a:lnTo>
                      <a:pt x="393" y="333"/>
                    </a:lnTo>
                    <a:lnTo>
                      <a:pt x="389" y="335"/>
                    </a:lnTo>
                    <a:lnTo>
                      <a:pt x="378" y="338"/>
                    </a:lnTo>
                    <a:lnTo>
                      <a:pt x="368" y="340"/>
                    </a:lnTo>
                    <a:lnTo>
                      <a:pt x="357" y="342"/>
                    </a:lnTo>
                    <a:lnTo>
                      <a:pt x="345" y="344"/>
                    </a:lnTo>
                    <a:lnTo>
                      <a:pt x="315" y="346"/>
                    </a:lnTo>
                    <a:lnTo>
                      <a:pt x="300" y="347"/>
                    </a:lnTo>
                    <a:lnTo>
                      <a:pt x="284" y="348"/>
                    </a:lnTo>
                    <a:lnTo>
                      <a:pt x="266" y="348"/>
                    </a:lnTo>
                    <a:lnTo>
                      <a:pt x="246" y="349"/>
                    </a:lnTo>
                    <a:lnTo>
                      <a:pt x="198" y="349"/>
                    </a:lnTo>
                    <a:lnTo>
                      <a:pt x="146" y="348"/>
                    </a:lnTo>
                    <a:lnTo>
                      <a:pt x="125" y="348"/>
                    </a:lnTo>
                    <a:lnTo>
                      <a:pt x="107" y="347"/>
                    </a:lnTo>
                    <a:lnTo>
                      <a:pt x="92" y="346"/>
                    </a:lnTo>
                    <a:lnTo>
                      <a:pt x="79" y="344"/>
                    </a:lnTo>
                    <a:lnTo>
                      <a:pt x="67" y="342"/>
                    </a:lnTo>
                    <a:lnTo>
                      <a:pt x="57" y="340"/>
                    </a:lnTo>
                    <a:lnTo>
                      <a:pt x="50" y="338"/>
                    </a:lnTo>
                    <a:lnTo>
                      <a:pt x="43" y="336"/>
                    </a:lnTo>
                    <a:lnTo>
                      <a:pt x="37" y="333"/>
                    </a:lnTo>
                    <a:lnTo>
                      <a:pt x="32" y="330"/>
                    </a:lnTo>
                    <a:lnTo>
                      <a:pt x="27" y="326"/>
                    </a:lnTo>
                    <a:lnTo>
                      <a:pt x="24" y="324"/>
                    </a:lnTo>
                    <a:lnTo>
                      <a:pt x="22" y="322"/>
                    </a:lnTo>
                    <a:lnTo>
                      <a:pt x="18" y="318"/>
                    </a:lnTo>
                    <a:lnTo>
                      <a:pt x="14" y="313"/>
                    </a:lnTo>
                    <a:lnTo>
                      <a:pt x="11" y="307"/>
                    </a:lnTo>
                    <a:lnTo>
                      <a:pt x="8" y="302"/>
                    </a:lnTo>
                    <a:lnTo>
                      <a:pt x="6" y="295"/>
                    </a:lnTo>
                    <a:lnTo>
                      <a:pt x="4" y="289"/>
                    </a:lnTo>
                    <a:lnTo>
                      <a:pt x="3" y="281"/>
                    </a:lnTo>
                    <a:lnTo>
                      <a:pt x="2" y="274"/>
                    </a:lnTo>
                    <a:lnTo>
                      <a:pt x="1" y="265"/>
                    </a:lnTo>
                    <a:lnTo>
                      <a:pt x="1" y="256"/>
                    </a:lnTo>
                    <a:lnTo>
                      <a:pt x="1" y="248"/>
                    </a:lnTo>
                    <a:lnTo>
                      <a:pt x="1" y="237"/>
                    </a:lnTo>
                    <a:lnTo>
                      <a:pt x="106" y="237"/>
                    </a:lnTo>
                    <a:lnTo>
                      <a:pt x="107" y="245"/>
                    </a:lnTo>
                    <a:lnTo>
                      <a:pt x="108" y="253"/>
                    </a:lnTo>
                    <a:lnTo>
                      <a:pt x="108" y="256"/>
                    </a:lnTo>
                    <a:lnTo>
                      <a:pt x="109" y="258"/>
                    </a:lnTo>
                    <a:lnTo>
                      <a:pt x="111" y="263"/>
                    </a:lnTo>
                    <a:lnTo>
                      <a:pt x="114" y="266"/>
                    </a:lnTo>
                    <a:lnTo>
                      <a:pt x="117" y="269"/>
                    </a:lnTo>
                    <a:lnTo>
                      <a:pt x="121" y="271"/>
                    </a:lnTo>
                    <a:lnTo>
                      <a:pt x="127" y="272"/>
                    </a:lnTo>
                    <a:lnTo>
                      <a:pt x="131" y="273"/>
                    </a:lnTo>
                    <a:lnTo>
                      <a:pt x="137" y="273"/>
                    </a:lnTo>
                    <a:lnTo>
                      <a:pt x="153" y="275"/>
                    </a:lnTo>
                    <a:lnTo>
                      <a:pt x="173" y="275"/>
                    </a:lnTo>
                    <a:lnTo>
                      <a:pt x="193" y="275"/>
                    </a:lnTo>
                    <a:lnTo>
                      <a:pt x="235" y="275"/>
                    </a:lnTo>
                    <a:lnTo>
                      <a:pt x="253" y="275"/>
                    </a:lnTo>
                    <a:lnTo>
                      <a:pt x="268" y="275"/>
                    </a:lnTo>
                    <a:lnTo>
                      <a:pt x="281" y="274"/>
                    </a:lnTo>
                    <a:lnTo>
                      <a:pt x="292" y="273"/>
                    </a:lnTo>
                    <a:lnTo>
                      <a:pt x="302" y="272"/>
                    </a:lnTo>
                    <a:lnTo>
                      <a:pt x="309" y="270"/>
                    </a:lnTo>
                    <a:lnTo>
                      <a:pt x="316" y="269"/>
                    </a:lnTo>
                    <a:lnTo>
                      <a:pt x="321" y="266"/>
                    </a:lnTo>
                    <a:lnTo>
                      <a:pt x="325" y="264"/>
                    </a:lnTo>
                    <a:lnTo>
                      <a:pt x="328" y="261"/>
                    </a:lnTo>
                    <a:lnTo>
                      <a:pt x="330" y="257"/>
                    </a:lnTo>
                    <a:lnTo>
                      <a:pt x="331" y="253"/>
                    </a:lnTo>
                    <a:lnTo>
                      <a:pt x="331" y="248"/>
                    </a:lnTo>
                    <a:lnTo>
                      <a:pt x="332" y="243"/>
                    </a:lnTo>
                    <a:lnTo>
                      <a:pt x="331" y="236"/>
                    </a:lnTo>
                    <a:lnTo>
                      <a:pt x="330" y="234"/>
                    </a:lnTo>
                    <a:lnTo>
                      <a:pt x="330" y="231"/>
                    </a:lnTo>
                    <a:lnTo>
                      <a:pt x="327" y="226"/>
                    </a:lnTo>
                    <a:lnTo>
                      <a:pt x="324" y="222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0" y="213"/>
                    </a:lnTo>
                    <a:lnTo>
                      <a:pt x="295" y="213"/>
                    </a:lnTo>
                    <a:lnTo>
                      <a:pt x="287" y="212"/>
                    </a:lnTo>
                    <a:lnTo>
                      <a:pt x="247" y="212"/>
                    </a:lnTo>
                    <a:lnTo>
                      <a:pt x="151" y="212"/>
                    </a:lnTo>
                    <a:lnTo>
                      <a:pt x="116" y="211"/>
                    </a:lnTo>
                    <a:lnTo>
                      <a:pt x="102" y="211"/>
                    </a:lnTo>
                    <a:lnTo>
                      <a:pt x="89" y="210"/>
                    </a:lnTo>
                    <a:lnTo>
                      <a:pt x="77" y="209"/>
                    </a:lnTo>
                    <a:lnTo>
                      <a:pt x="68" y="207"/>
                    </a:lnTo>
                    <a:lnTo>
                      <a:pt x="59" y="205"/>
                    </a:lnTo>
                    <a:lnTo>
                      <a:pt x="52" y="203"/>
                    </a:lnTo>
                    <a:lnTo>
                      <a:pt x="45" y="201"/>
                    </a:lnTo>
                    <a:lnTo>
                      <a:pt x="39" y="198"/>
                    </a:lnTo>
                    <a:lnTo>
                      <a:pt x="33" y="195"/>
                    </a:lnTo>
                    <a:lnTo>
                      <a:pt x="28" y="191"/>
                    </a:lnTo>
                    <a:lnTo>
                      <a:pt x="23" y="187"/>
                    </a:lnTo>
                    <a:lnTo>
                      <a:pt x="21" y="185"/>
                    </a:lnTo>
                    <a:lnTo>
                      <a:pt x="19" y="183"/>
                    </a:lnTo>
                    <a:lnTo>
                      <a:pt x="15" y="178"/>
                    </a:lnTo>
                    <a:lnTo>
                      <a:pt x="12" y="172"/>
                    </a:lnTo>
                    <a:lnTo>
                      <a:pt x="9" y="167"/>
                    </a:lnTo>
                    <a:lnTo>
                      <a:pt x="7" y="160"/>
                    </a:lnTo>
                    <a:lnTo>
                      <a:pt x="5" y="153"/>
                    </a:lnTo>
                    <a:lnTo>
                      <a:pt x="3" y="146"/>
                    </a:lnTo>
                    <a:lnTo>
                      <a:pt x="2" y="138"/>
                    </a:lnTo>
                    <a:lnTo>
                      <a:pt x="1" y="130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1" y="87"/>
                    </a:lnTo>
                    <a:lnTo>
                      <a:pt x="2" y="82"/>
                    </a:lnTo>
                    <a:lnTo>
                      <a:pt x="3" y="76"/>
                    </a:lnTo>
                    <a:lnTo>
                      <a:pt x="5" y="67"/>
                    </a:lnTo>
                    <a:lnTo>
                      <a:pt x="7" y="57"/>
                    </a:lnTo>
                    <a:lnTo>
                      <a:pt x="11" y="49"/>
                    </a:lnTo>
                    <a:lnTo>
                      <a:pt x="15" y="42"/>
                    </a:lnTo>
                    <a:lnTo>
                      <a:pt x="20" y="35"/>
                    </a:lnTo>
                    <a:lnTo>
                      <a:pt x="25" y="29"/>
                    </a:lnTo>
                    <a:lnTo>
                      <a:pt x="32" y="24"/>
                    </a:lnTo>
                    <a:lnTo>
                      <a:pt x="39" y="19"/>
                    </a:lnTo>
                    <a:lnTo>
                      <a:pt x="47" y="15"/>
                    </a:lnTo>
                    <a:lnTo>
                      <a:pt x="56" y="12"/>
                    </a:lnTo>
                    <a:lnTo>
                      <a:pt x="65" y="9"/>
                    </a:lnTo>
                    <a:lnTo>
                      <a:pt x="76" y="7"/>
                    </a:lnTo>
                    <a:lnTo>
                      <a:pt x="88" y="5"/>
                    </a:lnTo>
                    <a:lnTo>
                      <a:pt x="113" y="3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5" y="0"/>
                    </a:lnTo>
                    <a:lnTo>
                      <a:pt x="219" y="0"/>
                    </a:lnTo>
                    <a:lnTo>
                      <a:pt x="283" y="1"/>
                    </a:lnTo>
                    <a:lnTo>
                      <a:pt x="307" y="1"/>
                    </a:lnTo>
                    <a:lnTo>
                      <a:pt x="326" y="2"/>
                    </a:lnTo>
                    <a:lnTo>
                      <a:pt x="342" y="4"/>
                    </a:lnTo>
                    <a:lnTo>
                      <a:pt x="355" y="6"/>
                    </a:lnTo>
                    <a:lnTo>
                      <a:pt x="366" y="9"/>
                    </a:lnTo>
                    <a:lnTo>
                      <a:pt x="376" y="12"/>
                    </a:lnTo>
                    <a:lnTo>
                      <a:pt x="382" y="15"/>
                    </a:lnTo>
                    <a:lnTo>
                      <a:pt x="389" y="17"/>
                    </a:lnTo>
                    <a:lnTo>
                      <a:pt x="394" y="21"/>
                    </a:lnTo>
                    <a:lnTo>
                      <a:pt x="399" y="24"/>
                    </a:lnTo>
                    <a:lnTo>
                      <a:pt x="404" y="28"/>
                    </a:lnTo>
                    <a:lnTo>
                      <a:pt x="407" y="32"/>
                    </a:lnTo>
                    <a:lnTo>
                      <a:pt x="411" y="37"/>
                    </a:lnTo>
                    <a:lnTo>
                      <a:pt x="414" y="42"/>
                    </a:lnTo>
                    <a:lnTo>
                      <a:pt x="416" y="48"/>
                    </a:lnTo>
                    <a:lnTo>
                      <a:pt x="418" y="55"/>
                    </a:lnTo>
                    <a:lnTo>
                      <a:pt x="422" y="71"/>
                    </a:lnTo>
                    <a:lnTo>
                      <a:pt x="423" y="79"/>
                    </a:lnTo>
                    <a:lnTo>
                      <a:pt x="423" y="88"/>
                    </a:lnTo>
                    <a:lnTo>
                      <a:pt x="424" y="98"/>
                    </a:lnTo>
                    <a:lnTo>
                      <a:pt x="424" y="109"/>
                    </a:lnTo>
                    <a:lnTo>
                      <a:pt x="319" y="108"/>
                    </a:lnTo>
                    <a:lnTo>
                      <a:pt x="318" y="98"/>
                    </a:lnTo>
                    <a:lnTo>
                      <a:pt x="318" y="94"/>
                    </a:lnTo>
                    <a:lnTo>
                      <a:pt x="316" y="91"/>
                    </a:lnTo>
                    <a:lnTo>
                      <a:pt x="314" y="87"/>
                    </a:lnTo>
                    <a:lnTo>
                      <a:pt x="312" y="85"/>
                    </a:lnTo>
                    <a:lnTo>
                      <a:pt x="310" y="83"/>
                    </a:lnTo>
                    <a:lnTo>
                      <a:pt x="309" y="82"/>
                    </a:lnTo>
                    <a:lnTo>
                      <a:pt x="305" y="80"/>
                    </a:lnTo>
                    <a:lnTo>
                      <a:pt x="303" y="79"/>
                    </a:lnTo>
                    <a:lnTo>
                      <a:pt x="300" y="79"/>
                    </a:lnTo>
                    <a:lnTo>
                      <a:pt x="294" y="77"/>
                    </a:lnTo>
                    <a:lnTo>
                      <a:pt x="280" y="76"/>
                    </a:lnTo>
                    <a:lnTo>
                      <a:pt x="261" y="75"/>
                    </a:lnTo>
                    <a:lnTo>
                      <a:pt x="237" y="74"/>
                    </a:lnTo>
                    <a:lnTo>
                      <a:pt x="183" y="75"/>
                    </a:lnTo>
                    <a:lnTo>
                      <a:pt x="158" y="76"/>
                    </a:lnTo>
                    <a:lnTo>
                      <a:pt x="141" y="77"/>
                    </a:lnTo>
                    <a:lnTo>
                      <a:pt x="132" y="78"/>
                    </a:lnTo>
                    <a:lnTo>
                      <a:pt x="124" y="80"/>
                    </a:lnTo>
                    <a:lnTo>
                      <a:pt x="121" y="81"/>
                    </a:lnTo>
                    <a:lnTo>
                      <a:pt x="118" y="82"/>
                    </a:lnTo>
                    <a:lnTo>
                      <a:pt x="116" y="83"/>
                    </a:lnTo>
                    <a:lnTo>
                      <a:pt x="113" y="85"/>
                    </a:lnTo>
                    <a:lnTo>
                      <a:pt x="111" y="86"/>
                    </a:lnTo>
                    <a:lnTo>
                      <a:pt x="110" y="88"/>
                    </a:lnTo>
                    <a:lnTo>
                      <a:pt x="107" y="93"/>
                    </a:lnTo>
                    <a:lnTo>
                      <a:pt x="106" y="96"/>
                    </a:lnTo>
                    <a:lnTo>
                      <a:pt x="106" y="99"/>
                    </a:lnTo>
                    <a:lnTo>
                      <a:pt x="105" y="105"/>
                    </a:lnTo>
                    <a:lnTo>
                      <a:pt x="106" y="110"/>
                    </a:lnTo>
                    <a:lnTo>
                      <a:pt x="107" y="115"/>
                    </a:lnTo>
                    <a:lnTo>
                      <a:pt x="108" y="119"/>
                    </a:lnTo>
                    <a:lnTo>
                      <a:pt x="111" y="123"/>
                    </a:lnTo>
                    <a:lnTo>
                      <a:pt x="114" y="126"/>
                    </a:lnTo>
                    <a:lnTo>
                      <a:pt x="118" y="129"/>
                    </a:lnTo>
                    <a:lnTo>
                      <a:pt x="123" y="131"/>
                    </a:lnTo>
                    <a:lnTo>
                      <a:pt x="129" y="133"/>
                    </a:lnTo>
                    <a:lnTo>
                      <a:pt x="133" y="134"/>
                    </a:lnTo>
                    <a:lnTo>
                      <a:pt x="139" y="134"/>
                    </a:lnTo>
                    <a:lnTo>
                      <a:pt x="151" y="135"/>
                    </a:lnTo>
                    <a:lnTo>
                      <a:pt x="171" y="135"/>
                    </a:lnTo>
                    <a:lnTo>
                      <a:pt x="270" y="135"/>
                    </a:lnTo>
                    <a:lnTo>
                      <a:pt x="289" y="135"/>
                    </a:lnTo>
                    <a:lnTo>
                      <a:pt x="325" y="137"/>
                    </a:lnTo>
                    <a:lnTo>
                      <a:pt x="343" y="138"/>
                    </a:lnTo>
                    <a:lnTo>
                      <a:pt x="359" y="139"/>
                    </a:lnTo>
                    <a:lnTo>
                      <a:pt x="373" y="141"/>
                    </a:lnTo>
                    <a:lnTo>
                      <a:pt x="384" y="144"/>
                    </a:lnTo>
                    <a:lnTo>
                      <a:pt x="395" y="147"/>
                    </a:lnTo>
                    <a:lnTo>
                      <a:pt x="403" y="152"/>
                    </a:lnTo>
                    <a:lnTo>
                      <a:pt x="407" y="154"/>
                    </a:lnTo>
                    <a:lnTo>
                      <a:pt x="410" y="157"/>
                    </a:lnTo>
                    <a:lnTo>
                      <a:pt x="417" y="163"/>
                    </a:lnTo>
                    <a:lnTo>
                      <a:pt x="422" y="170"/>
                    </a:lnTo>
                    <a:lnTo>
                      <a:pt x="426" y="177"/>
                    </a:lnTo>
                    <a:lnTo>
                      <a:pt x="428" y="181"/>
                    </a:lnTo>
                    <a:lnTo>
                      <a:pt x="430" y="185"/>
                    </a:lnTo>
                    <a:lnTo>
                      <a:pt x="432" y="190"/>
                    </a:lnTo>
                    <a:lnTo>
                      <a:pt x="433" y="194"/>
                    </a:lnTo>
                    <a:lnTo>
                      <a:pt x="435" y="204"/>
                    </a:lnTo>
                    <a:lnTo>
                      <a:pt x="437" y="215"/>
                    </a:lnTo>
                    <a:lnTo>
                      <a:pt x="438" y="227"/>
                    </a:lnTo>
                    <a:lnTo>
                      <a:pt x="439" y="240"/>
                    </a:lnTo>
                    <a:close/>
                    <a:moveTo>
                      <a:pt x="1149" y="347"/>
                    </a:moveTo>
                    <a:lnTo>
                      <a:pt x="957" y="4"/>
                    </a:lnTo>
                    <a:lnTo>
                      <a:pt x="814" y="4"/>
                    </a:lnTo>
                    <a:lnTo>
                      <a:pt x="617" y="347"/>
                    </a:lnTo>
                    <a:lnTo>
                      <a:pt x="738" y="347"/>
                    </a:lnTo>
                    <a:lnTo>
                      <a:pt x="772" y="286"/>
                    </a:lnTo>
                    <a:lnTo>
                      <a:pt x="997" y="286"/>
                    </a:lnTo>
                    <a:lnTo>
                      <a:pt x="1032" y="347"/>
                    </a:lnTo>
                    <a:lnTo>
                      <a:pt x="1149" y="347"/>
                    </a:lnTo>
                    <a:close/>
                    <a:moveTo>
                      <a:pt x="960" y="215"/>
                    </a:moveTo>
                    <a:lnTo>
                      <a:pt x="810" y="214"/>
                    </a:lnTo>
                    <a:lnTo>
                      <a:pt x="885" y="78"/>
                    </a:lnTo>
                    <a:lnTo>
                      <a:pt x="960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Connector 10"/>
            <p:cNvCxnSpPr/>
            <p:nvPr userDrawn="1"/>
          </p:nvCxnSpPr>
          <p:spPr>
            <a:xfrm>
              <a:off x="10940155" y="6506749"/>
              <a:ext cx="0" cy="245043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0" b="47333"/>
          <a:stretch/>
        </p:blipFill>
        <p:spPr>
          <a:xfrm>
            <a:off x="6430216" y="-5556"/>
            <a:ext cx="2711624" cy="2708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1" b="50133"/>
          <a:stretch/>
        </p:blipFill>
        <p:spPr>
          <a:xfrm>
            <a:off x="6430216" y="-5556"/>
            <a:ext cx="2711624" cy="2564904"/>
          </a:xfrm>
          <a:prstGeom prst="rect">
            <a:avLst/>
          </a:prstGeom>
        </p:spPr>
      </p:pic>
      <p:sp>
        <p:nvSpPr>
          <p:cNvPr id="2" name="fr" descr="Hizmete Öze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Hizmete Özel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10685" y="6381329"/>
            <a:ext cx="1449992" cy="239134"/>
            <a:chOff x="2773737" y="1419828"/>
            <a:chExt cx="10477497" cy="1727957"/>
          </a:xfrm>
        </p:grpSpPr>
        <p:grpSp>
          <p:nvGrpSpPr>
            <p:cNvPr id="8" name="Group 7"/>
            <p:cNvGrpSpPr/>
            <p:nvPr/>
          </p:nvGrpSpPr>
          <p:grpSpPr>
            <a:xfrm>
              <a:off x="9725129" y="1419828"/>
              <a:ext cx="3526105" cy="1727957"/>
              <a:chOff x="9725129" y="2131756"/>
              <a:chExt cx="3526105" cy="1727957"/>
            </a:xfrm>
          </p:grpSpPr>
          <p:sp>
            <p:nvSpPr>
              <p:cNvPr id="10" name="Freeform 24"/>
              <p:cNvSpPr>
                <a:spLocks/>
              </p:cNvSpPr>
              <p:nvPr/>
            </p:nvSpPr>
            <p:spPr bwMode="auto">
              <a:xfrm>
                <a:off x="9725129" y="2131756"/>
                <a:ext cx="3526105" cy="1727957"/>
              </a:xfrm>
              <a:custGeom>
                <a:avLst/>
                <a:gdLst>
                  <a:gd name="T0" fmla="*/ 1943 w 2763"/>
                  <a:gd name="T1" fmla="*/ 11 h 1354"/>
                  <a:gd name="T2" fmla="*/ 1804 w 2763"/>
                  <a:gd name="T3" fmla="*/ 47 h 1354"/>
                  <a:gd name="T4" fmla="*/ 1659 w 2763"/>
                  <a:gd name="T5" fmla="*/ 119 h 1354"/>
                  <a:gd name="T6" fmla="*/ 1574 w 2763"/>
                  <a:gd name="T7" fmla="*/ 187 h 1354"/>
                  <a:gd name="T8" fmla="*/ 1453 w 2763"/>
                  <a:gd name="T9" fmla="*/ 327 h 1354"/>
                  <a:gd name="T10" fmla="*/ 1375 w 2763"/>
                  <a:gd name="T11" fmla="*/ 446 h 1354"/>
                  <a:gd name="T12" fmla="*/ 1314 w 2763"/>
                  <a:gd name="T13" fmla="*/ 327 h 1354"/>
                  <a:gd name="T14" fmla="*/ 1211 w 2763"/>
                  <a:gd name="T15" fmla="*/ 205 h 1354"/>
                  <a:gd name="T16" fmla="*/ 1084 w 2763"/>
                  <a:gd name="T17" fmla="*/ 104 h 1354"/>
                  <a:gd name="T18" fmla="*/ 959 w 2763"/>
                  <a:gd name="T19" fmla="*/ 47 h 1354"/>
                  <a:gd name="T20" fmla="*/ 767 w 2763"/>
                  <a:gd name="T21" fmla="*/ 4 h 1354"/>
                  <a:gd name="T22" fmla="*/ 601 w 2763"/>
                  <a:gd name="T23" fmla="*/ 11 h 1354"/>
                  <a:gd name="T24" fmla="*/ 466 w 2763"/>
                  <a:gd name="T25" fmla="*/ 43 h 1354"/>
                  <a:gd name="T26" fmla="*/ 341 w 2763"/>
                  <a:gd name="T27" fmla="*/ 101 h 1354"/>
                  <a:gd name="T28" fmla="*/ 231 w 2763"/>
                  <a:gd name="T29" fmla="*/ 176 h 1354"/>
                  <a:gd name="T30" fmla="*/ 142 w 2763"/>
                  <a:gd name="T31" fmla="*/ 273 h 1354"/>
                  <a:gd name="T32" fmla="*/ 57 w 2763"/>
                  <a:gd name="T33" fmla="*/ 417 h 1354"/>
                  <a:gd name="T34" fmla="*/ 4 w 2763"/>
                  <a:gd name="T35" fmla="*/ 611 h 1354"/>
                  <a:gd name="T36" fmla="*/ 4 w 2763"/>
                  <a:gd name="T37" fmla="*/ 747 h 1354"/>
                  <a:gd name="T38" fmla="*/ 43 w 2763"/>
                  <a:gd name="T39" fmla="*/ 913 h 1354"/>
                  <a:gd name="T40" fmla="*/ 86 w 2763"/>
                  <a:gd name="T41" fmla="*/ 1002 h 1354"/>
                  <a:gd name="T42" fmla="*/ 164 w 2763"/>
                  <a:gd name="T43" fmla="*/ 1110 h 1354"/>
                  <a:gd name="T44" fmla="*/ 260 w 2763"/>
                  <a:gd name="T45" fmla="*/ 1200 h 1354"/>
                  <a:gd name="T46" fmla="*/ 370 w 2763"/>
                  <a:gd name="T47" fmla="*/ 1275 h 1354"/>
                  <a:gd name="T48" fmla="*/ 498 w 2763"/>
                  <a:gd name="T49" fmla="*/ 1326 h 1354"/>
                  <a:gd name="T50" fmla="*/ 636 w 2763"/>
                  <a:gd name="T51" fmla="*/ 1351 h 1354"/>
                  <a:gd name="T52" fmla="*/ 796 w 2763"/>
                  <a:gd name="T53" fmla="*/ 1351 h 1354"/>
                  <a:gd name="T54" fmla="*/ 934 w 2763"/>
                  <a:gd name="T55" fmla="*/ 1318 h 1354"/>
                  <a:gd name="T56" fmla="*/ 1084 w 2763"/>
                  <a:gd name="T57" fmla="*/ 1254 h 1354"/>
                  <a:gd name="T58" fmla="*/ 1172 w 2763"/>
                  <a:gd name="T59" fmla="*/ 1189 h 1354"/>
                  <a:gd name="T60" fmla="*/ 1282 w 2763"/>
                  <a:gd name="T61" fmla="*/ 1074 h 1354"/>
                  <a:gd name="T62" fmla="*/ 1382 w 2763"/>
                  <a:gd name="T63" fmla="*/ 884 h 1354"/>
                  <a:gd name="T64" fmla="*/ 1439 w 2763"/>
                  <a:gd name="T65" fmla="*/ 1006 h 1354"/>
                  <a:gd name="T66" fmla="*/ 1535 w 2763"/>
                  <a:gd name="T67" fmla="*/ 1135 h 1354"/>
                  <a:gd name="T68" fmla="*/ 1634 w 2763"/>
                  <a:gd name="T69" fmla="*/ 1221 h 1354"/>
                  <a:gd name="T70" fmla="*/ 1780 w 2763"/>
                  <a:gd name="T71" fmla="*/ 1300 h 1354"/>
                  <a:gd name="T72" fmla="*/ 1943 w 2763"/>
                  <a:gd name="T73" fmla="*/ 1347 h 1354"/>
                  <a:gd name="T74" fmla="*/ 2131 w 2763"/>
                  <a:gd name="T75" fmla="*/ 1351 h 1354"/>
                  <a:gd name="T76" fmla="*/ 2266 w 2763"/>
                  <a:gd name="T77" fmla="*/ 1326 h 1354"/>
                  <a:gd name="T78" fmla="*/ 2394 w 2763"/>
                  <a:gd name="T79" fmla="*/ 1275 h 1354"/>
                  <a:gd name="T80" fmla="*/ 2508 w 2763"/>
                  <a:gd name="T81" fmla="*/ 1200 h 1354"/>
                  <a:gd name="T82" fmla="*/ 2603 w 2763"/>
                  <a:gd name="T83" fmla="*/ 1110 h 1354"/>
                  <a:gd name="T84" fmla="*/ 2678 w 2763"/>
                  <a:gd name="T85" fmla="*/ 1002 h 1354"/>
                  <a:gd name="T86" fmla="*/ 2742 w 2763"/>
                  <a:gd name="T87" fmla="*/ 848 h 1354"/>
                  <a:gd name="T88" fmla="*/ 2763 w 2763"/>
                  <a:gd name="T89" fmla="*/ 679 h 1354"/>
                  <a:gd name="T90" fmla="*/ 2742 w 2763"/>
                  <a:gd name="T91" fmla="*/ 510 h 1354"/>
                  <a:gd name="T92" fmla="*/ 2696 w 2763"/>
                  <a:gd name="T93" fmla="*/ 385 h 1354"/>
                  <a:gd name="T94" fmla="*/ 2643 w 2763"/>
                  <a:gd name="T95" fmla="*/ 302 h 1354"/>
                  <a:gd name="T96" fmla="*/ 2557 w 2763"/>
                  <a:gd name="T97" fmla="*/ 201 h 1354"/>
                  <a:gd name="T98" fmla="*/ 2454 w 2763"/>
                  <a:gd name="T99" fmla="*/ 119 h 1354"/>
                  <a:gd name="T100" fmla="*/ 2334 w 2763"/>
                  <a:gd name="T101" fmla="*/ 54 h 1354"/>
                  <a:gd name="T102" fmla="*/ 2199 w 2763"/>
                  <a:gd name="T103" fmla="*/ 15 h 1354"/>
                  <a:gd name="T104" fmla="*/ 2057 w 2763"/>
                  <a:gd name="T105" fmla="*/ 0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63" h="1354">
                    <a:moveTo>
                      <a:pt x="2057" y="0"/>
                    </a:moveTo>
                    <a:lnTo>
                      <a:pt x="2000" y="4"/>
                    </a:lnTo>
                    <a:lnTo>
                      <a:pt x="1971" y="7"/>
                    </a:lnTo>
                    <a:lnTo>
                      <a:pt x="1943" y="11"/>
                    </a:lnTo>
                    <a:lnTo>
                      <a:pt x="1886" y="22"/>
                    </a:lnTo>
                    <a:lnTo>
                      <a:pt x="1858" y="29"/>
                    </a:lnTo>
                    <a:lnTo>
                      <a:pt x="1833" y="36"/>
                    </a:lnTo>
                    <a:lnTo>
                      <a:pt x="1804" y="47"/>
                    </a:lnTo>
                    <a:lnTo>
                      <a:pt x="1780" y="58"/>
                    </a:lnTo>
                    <a:lnTo>
                      <a:pt x="1730" y="79"/>
                    </a:lnTo>
                    <a:lnTo>
                      <a:pt x="1680" y="104"/>
                    </a:lnTo>
                    <a:lnTo>
                      <a:pt x="1659" y="119"/>
                    </a:lnTo>
                    <a:lnTo>
                      <a:pt x="1634" y="133"/>
                    </a:lnTo>
                    <a:lnTo>
                      <a:pt x="1613" y="151"/>
                    </a:lnTo>
                    <a:lnTo>
                      <a:pt x="1591" y="169"/>
                    </a:lnTo>
                    <a:lnTo>
                      <a:pt x="1574" y="187"/>
                    </a:lnTo>
                    <a:lnTo>
                      <a:pt x="1552" y="205"/>
                    </a:lnTo>
                    <a:lnTo>
                      <a:pt x="1517" y="241"/>
                    </a:lnTo>
                    <a:lnTo>
                      <a:pt x="1481" y="284"/>
                    </a:lnTo>
                    <a:lnTo>
                      <a:pt x="1453" y="327"/>
                    </a:lnTo>
                    <a:lnTo>
                      <a:pt x="1424" y="374"/>
                    </a:lnTo>
                    <a:lnTo>
                      <a:pt x="1403" y="420"/>
                    </a:lnTo>
                    <a:lnTo>
                      <a:pt x="1382" y="471"/>
                    </a:lnTo>
                    <a:lnTo>
                      <a:pt x="1375" y="446"/>
                    </a:lnTo>
                    <a:lnTo>
                      <a:pt x="1364" y="420"/>
                    </a:lnTo>
                    <a:lnTo>
                      <a:pt x="1339" y="374"/>
                    </a:lnTo>
                    <a:lnTo>
                      <a:pt x="1329" y="352"/>
                    </a:lnTo>
                    <a:lnTo>
                      <a:pt x="1314" y="327"/>
                    </a:lnTo>
                    <a:lnTo>
                      <a:pt x="1282" y="284"/>
                    </a:lnTo>
                    <a:lnTo>
                      <a:pt x="1250" y="241"/>
                    </a:lnTo>
                    <a:lnTo>
                      <a:pt x="1233" y="223"/>
                    </a:lnTo>
                    <a:lnTo>
                      <a:pt x="1211" y="205"/>
                    </a:lnTo>
                    <a:lnTo>
                      <a:pt x="1194" y="187"/>
                    </a:lnTo>
                    <a:lnTo>
                      <a:pt x="1172" y="169"/>
                    </a:lnTo>
                    <a:lnTo>
                      <a:pt x="1130" y="133"/>
                    </a:lnTo>
                    <a:lnTo>
                      <a:pt x="1084" y="104"/>
                    </a:lnTo>
                    <a:lnTo>
                      <a:pt x="1037" y="79"/>
                    </a:lnTo>
                    <a:lnTo>
                      <a:pt x="1013" y="68"/>
                    </a:lnTo>
                    <a:lnTo>
                      <a:pt x="988" y="58"/>
                    </a:lnTo>
                    <a:lnTo>
                      <a:pt x="959" y="47"/>
                    </a:lnTo>
                    <a:lnTo>
                      <a:pt x="934" y="36"/>
                    </a:lnTo>
                    <a:lnTo>
                      <a:pt x="881" y="22"/>
                    </a:lnTo>
                    <a:lnTo>
                      <a:pt x="824" y="11"/>
                    </a:lnTo>
                    <a:lnTo>
                      <a:pt x="767" y="4"/>
                    </a:lnTo>
                    <a:lnTo>
                      <a:pt x="707" y="0"/>
                    </a:lnTo>
                    <a:lnTo>
                      <a:pt x="672" y="4"/>
                    </a:lnTo>
                    <a:lnTo>
                      <a:pt x="636" y="4"/>
                    </a:lnTo>
                    <a:lnTo>
                      <a:pt x="601" y="11"/>
                    </a:lnTo>
                    <a:lnTo>
                      <a:pt x="565" y="15"/>
                    </a:lnTo>
                    <a:lnTo>
                      <a:pt x="533" y="22"/>
                    </a:lnTo>
                    <a:lnTo>
                      <a:pt x="498" y="33"/>
                    </a:lnTo>
                    <a:lnTo>
                      <a:pt x="466" y="43"/>
                    </a:lnTo>
                    <a:lnTo>
                      <a:pt x="434" y="54"/>
                    </a:lnTo>
                    <a:lnTo>
                      <a:pt x="402" y="68"/>
                    </a:lnTo>
                    <a:lnTo>
                      <a:pt x="370" y="83"/>
                    </a:lnTo>
                    <a:lnTo>
                      <a:pt x="341" y="101"/>
                    </a:lnTo>
                    <a:lnTo>
                      <a:pt x="313" y="119"/>
                    </a:lnTo>
                    <a:lnTo>
                      <a:pt x="285" y="137"/>
                    </a:lnTo>
                    <a:lnTo>
                      <a:pt x="260" y="155"/>
                    </a:lnTo>
                    <a:lnTo>
                      <a:pt x="231" y="176"/>
                    </a:lnTo>
                    <a:lnTo>
                      <a:pt x="206" y="201"/>
                    </a:lnTo>
                    <a:lnTo>
                      <a:pt x="185" y="223"/>
                    </a:lnTo>
                    <a:lnTo>
                      <a:pt x="164" y="248"/>
                    </a:lnTo>
                    <a:lnTo>
                      <a:pt x="142" y="273"/>
                    </a:lnTo>
                    <a:lnTo>
                      <a:pt x="121" y="302"/>
                    </a:lnTo>
                    <a:lnTo>
                      <a:pt x="103" y="327"/>
                    </a:lnTo>
                    <a:lnTo>
                      <a:pt x="86" y="356"/>
                    </a:lnTo>
                    <a:lnTo>
                      <a:pt x="57" y="417"/>
                    </a:lnTo>
                    <a:lnTo>
                      <a:pt x="32" y="478"/>
                    </a:lnTo>
                    <a:lnTo>
                      <a:pt x="22" y="510"/>
                    </a:lnTo>
                    <a:lnTo>
                      <a:pt x="15" y="543"/>
                    </a:lnTo>
                    <a:lnTo>
                      <a:pt x="4" y="611"/>
                    </a:lnTo>
                    <a:lnTo>
                      <a:pt x="0" y="643"/>
                    </a:lnTo>
                    <a:lnTo>
                      <a:pt x="0" y="679"/>
                    </a:lnTo>
                    <a:lnTo>
                      <a:pt x="0" y="715"/>
                    </a:lnTo>
                    <a:lnTo>
                      <a:pt x="4" y="747"/>
                    </a:lnTo>
                    <a:lnTo>
                      <a:pt x="15" y="816"/>
                    </a:lnTo>
                    <a:lnTo>
                      <a:pt x="22" y="848"/>
                    </a:lnTo>
                    <a:lnTo>
                      <a:pt x="32" y="880"/>
                    </a:lnTo>
                    <a:lnTo>
                      <a:pt x="43" y="913"/>
                    </a:lnTo>
                    <a:lnTo>
                      <a:pt x="57" y="941"/>
                    </a:lnTo>
                    <a:lnTo>
                      <a:pt x="71" y="974"/>
                    </a:lnTo>
                    <a:lnTo>
                      <a:pt x="79" y="988"/>
                    </a:lnTo>
                    <a:lnTo>
                      <a:pt x="86" y="1002"/>
                    </a:lnTo>
                    <a:lnTo>
                      <a:pt x="103" y="1031"/>
                    </a:lnTo>
                    <a:lnTo>
                      <a:pt x="121" y="1056"/>
                    </a:lnTo>
                    <a:lnTo>
                      <a:pt x="142" y="1085"/>
                    </a:lnTo>
                    <a:lnTo>
                      <a:pt x="164" y="1110"/>
                    </a:lnTo>
                    <a:lnTo>
                      <a:pt x="185" y="1135"/>
                    </a:lnTo>
                    <a:lnTo>
                      <a:pt x="206" y="1157"/>
                    </a:lnTo>
                    <a:lnTo>
                      <a:pt x="231" y="1178"/>
                    </a:lnTo>
                    <a:lnTo>
                      <a:pt x="260" y="1200"/>
                    </a:lnTo>
                    <a:lnTo>
                      <a:pt x="285" y="1221"/>
                    </a:lnTo>
                    <a:lnTo>
                      <a:pt x="313" y="1239"/>
                    </a:lnTo>
                    <a:lnTo>
                      <a:pt x="341" y="1257"/>
                    </a:lnTo>
                    <a:lnTo>
                      <a:pt x="370" y="1275"/>
                    </a:lnTo>
                    <a:lnTo>
                      <a:pt x="402" y="1290"/>
                    </a:lnTo>
                    <a:lnTo>
                      <a:pt x="434" y="1300"/>
                    </a:lnTo>
                    <a:lnTo>
                      <a:pt x="466" y="1315"/>
                    </a:lnTo>
                    <a:lnTo>
                      <a:pt x="498" y="1326"/>
                    </a:lnTo>
                    <a:lnTo>
                      <a:pt x="533" y="1333"/>
                    </a:lnTo>
                    <a:lnTo>
                      <a:pt x="565" y="1340"/>
                    </a:lnTo>
                    <a:lnTo>
                      <a:pt x="601" y="1347"/>
                    </a:lnTo>
                    <a:lnTo>
                      <a:pt x="636" y="1351"/>
                    </a:lnTo>
                    <a:lnTo>
                      <a:pt x="672" y="1354"/>
                    </a:lnTo>
                    <a:lnTo>
                      <a:pt x="707" y="1354"/>
                    </a:lnTo>
                    <a:lnTo>
                      <a:pt x="767" y="1354"/>
                    </a:lnTo>
                    <a:lnTo>
                      <a:pt x="796" y="1351"/>
                    </a:lnTo>
                    <a:lnTo>
                      <a:pt x="824" y="1347"/>
                    </a:lnTo>
                    <a:lnTo>
                      <a:pt x="881" y="1336"/>
                    </a:lnTo>
                    <a:lnTo>
                      <a:pt x="906" y="1329"/>
                    </a:lnTo>
                    <a:lnTo>
                      <a:pt x="934" y="1318"/>
                    </a:lnTo>
                    <a:lnTo>
                      <a:pt x="959" y="1311"/>
                    </a:lnTo>
                    <a:lnTo>
                      <a:pt x="988" y="1300"/>
                    </a:lnTo>
                    <a:lnTo>
                      <a:pt x="1037" y="1279"/>
                    </a:lnTo>
                    <a:lnTo>
                      <a:pt x="1084" y="1254"/>
                    </a:lnTo>
                    <a:lnTo>
                      <a:pt x="1108" y="1236"/>
                    </a:lnTo>
                    <a:lnTo>
                      <a:pt x="1130" y="1221"/>
                    </a:lnTo>
                    <a:lnTo>
                      <a:pt x="1151" y="1207"/>
                    </a:lnTo>
                    <a:lnTo>
                      <a:pt x="1172" y="1189"/>
                    </a:lnTo>
                    <a:lnTo>
                      <a:pt x="1194" y="1171"/>
                    </a:lnTo>
                    <a:lnTo>
                      <a:pt x="1211" y="1153"/>
                    </a:lnTo>
                    <a:lnTo>
                      <a:pt x="1250" y="1114"/>
                    </a:lnTo>
                    <a:lnTo>
                      <a:pt x="1282" y="1074"/>
                    </a:lnTo>
                    <a:lnTo>
                      <a:pt x="1314" y="1027"/>
                    </a:lnTo>
                    <a:lnTo>
                      <a:pt x="1339" y="984"/>
                    </a:lnTo>
                    <a:lnTo>
                      <a:pt x="1364" y="934"/>
                    </a:lnTo>
                    <a:lnTo>
                      <a:pt x="1382" y="884"/>
                    </a:lnTo>
                    <a:lnTo>
                      <a:pt x="1393" y="909"/>
                    </a:lnTo>
                    <a:lnTo>
                      <a:pt x="1403" y="934"/>
                    </a:lnTo>
                    <a:lnTo>
                      <a:pt x="1424" y="984"/>
                    </a:lnTo>
                    <a:lnTo>
                      <a:pt x="1439" y="1006"/>
                    </a:lnTo>
                    <a:lnTo>
                      <a:pt x="1453" y="1027"/>
                    </a:lnTo>
                    <a:lnTo>
                      <a:pt x="1481" y="1074"/>
                    </a:lnTo>
                    <a:lnTo>
                      <a:pt x="1517" y="1114"/>
                    </a:lnTo>
                    <a:lnTo>
                      <a:pt x="1535" y="1135"/>
                    </a:lnTo>
                    <a:lnTo>
                      <a:pt x="1552" y="1153"/>
                    </a:lnTo>
                    <a:lnTo>
                      <a:pt x="1574" y="1171"/>
                    </a:lnTo>
                    <a:lnTo>
                      <a:pt x="1591" y="1189"/>
                    </a:lnTo>
                    <a:lnTo>
                      <a:pt x="1634" y="1221"/>
                    </a:lnTo>
                    <a:lnTo>
                      <a:pt x="1680" y="1254"/>
                    </a:lnTo>
                    <a:lnTo>
                      <a:pt x="1730" y="1279"/>
                    </a:lnTo>
                    <a:lnTo>
                      <a:pt x="1755" y="1290"/>
                    </a:lnTo>
                    <a:lnTo>
                      <a:pt x="1780" y="1300"/>
                    </a:lnTo>
                    <a:lnTo>
                      <a:pt x="1804" y="1311"/>
                    </a:lnTo>
                    <a:lnTo>
                      <a:pt x="1833" y="1318"/>
                    </a:lnTo>
                    <a:lnTo>
                      <a:pt x="1886" y="1336"/>
                    </a:lnTo>
                    <a:lnTo>
                      <a:pt x="1943" y="1347"/>
                    </a:lnTo>
                    <a:lnTo>
                      <a:pt x="2000" y="1354"/>
                    </a:lnTo>
                    <a:lnTo>
                      <a:pt x="2057" y="1354"/>
                    </a:lnTo>
                    <a:lnTo>
                      <a:pt x="2092" y="1354"/>
                    </a:lnTo>
                    <a:lnTo>
                      <a:pt x="2131" y="1351"/>
                    </a:lnTo>
                    <a:lnTo>
                      <a:pt x="2163" y="1347"/>
                    </a:lnTo>
                    <a:lnTo>
                      <a:pt x="2199" y="1340"/>
                    </a:lnTo>
                    <a:lnTo>
                      <a:pt x="2234" y="1333"/>
                    </a:lnTo>
                    <a:lnTo>
                      <a:pt x="2266" y="1326"/>
                    </a:lnTo>
                    <a:lnTo>
                      <a:pt x="2302" y="1315"/>
                    </a:lnTo>
                    <a:lnTo>
                      <a:pt x="2334" y="1300"/>
                    </a:lnTo>
                    <a:lnTo>
                      <a:pt x="2366" y="1290"/>
                    </a:lnTo>
                    <a:lnTo>
                      <a:pt x="2394" y="1275"/>
                    </a:lnTo>
                    <a:lnTo>
                      <a:pt x="2422" y="1257"/>
                    </a:lnTo>
                    <a:lnTo>
                      <a:pt x="2454" y="1239"/>
                    </a:lnTo>
                    <a:lnTo>
                      <a:pt x="2479" y="1221"/>
                    </a:lnTo>
                    <a:lnTo>
                      <a:pt x="2508" y="1200"/>
                    </a:lnTo>
                    <a:lnTo>
                      <a:pt x="2532" y="1178"/>
                    </a:lnTo>
                    <a:lnTo>
                      <a:pt x="2557" y="1157"/>
                    </a:lnTo>
                    <a:lnTo>
                      <a:pt x="2582" y="1135"/>
                    </a:lnTo>
                    <a:lnTo>
                      <a:pt x="2603" y="1110"/>
                    </a:lnTo>
                    <a:lnTo>
                      <a:pt x="2625" y="1085"/>
                    </a:lnTo>
                    <a:lnTo>
                      <a:pt x="2643" y="1056"/>
                    </a:lnTo>
                    <a:lnTo>
                      <a:pt x="2664" y="1031"/>
                    </a:lnTo>
                    <a:lnTo>
                      <a:pt x="2678" y="1002"/>
                    </a:lnTo>
                    <a:lnTo>
                      <a:pt x="2696" y="974"/>
                    </a:lnTo>
                    <a:lnTo>
                      <a:pt x="2710" y="941"/>
                    </a:lnTo>
                    <a:lnTo>
                      <a:pt x="2735" y="880"/>
                    </a:lnTo>
                    <a:lnTo>
                      <a:pt x="2742" y="848"/>
                    </a:lnTo>
                    <a:lnTo>
                      <a:pt x="2749" y="816"/>
                    </a:lnTo>
                    <a:lnTo>
                      <a:pt x="2760" y="747"/>
                    </a:lnTo>
                    <a:lnTo>
                      <a:pt x="2763" y="715"/>
                    </a:lnTo>
                    <a:lnTo>
                      <a:pt x="2763" y="679"/>
                    </a:lnTo>
                    <a:lnTo>
                      <a:pt x="2763" y="643"/>
                    </a:lnTo>
                    <a:lnTo>
                      <a:pt x="2760" y="611"/>
                    </a:lnTo>
                    <a:lnTo>
                      <a:pt x="2749" y="543"/>
                    </a:lnTo>
                    <a:lnTo>
                      <a:pt x="2742" y="510"/>
                    </a:lnTo>
                    <a:lnTo>
                      <a:pt x="2735" y="478"/>
                    </a:lnTo>
                    <a:lnTo>
                      <a:pt x="2721" y="446"/>
                    </a:lnTo>
                    <a:lnTo>
                      <a:pt x="2710" y="417"/>
                    </a:lnTo>
                    <a:lnTo>
                      <a:pt x="2696" y="385"/>
                    </a:lnTo>
                    <a:lnTo>
                      <a:pt x="2689" y="370"/>
                    </a:lnTo>
                    <a:lnTo>
                      <a:pt x="2678" y="356"/>
                    </a:lnTo>
                    <a:lnTo>
                      <a:pt x="2664" y="327"/>
                    </a:lnTo>
                    <a:lnTo>
                      <a:pt x="2643" y="302"/>
                    </a:lnTo>
                    <a:lnTo>
                      <a:pt x="2625" y="273"/>
                    </a:lnTo>
                    <a:lnTo>
                      <a:pt x="2603" y="248"/>
                    </a:lnTo>
                    <a:lnTo>
                      <a:pt x="2582" y="223"/>
                    </a:lnTo>
                    <a:lnTo>
                      <a:pt x="2557" y="201"/>
                    </a:lnTo>
                    <a:lnTo>
                      <a:pt x="2532" y="176"/>
                    </a:lnTo>
                    <a:lnTo>
                      <a:pt x="2508" y="155"/>
                    </a:lnTo>
                    <a:lnTo>
                      <a:pt x="2479" y="137"/>
                    </a:lnTo>
                    <a:lnTo>
                      <a:pt x="2454" y="119"/>
                    </a:lnTo>
                    <a:lnTo>
                      <a:pt x="2422" y="101"/>
                    </a:lnTo>
                    <a:lnTo>
                      <a:pt x="2394" y="83"/>
                    </a:lnTo>
                    <a:lnTo>
                      <a:pt x="2366" y="68"/>
                    </a:lnTo>
                    <a:lnTo>
                      <a:pt x="2334" y="54"/>
                    </a:lnTo>
                    <a:lnTo>
                      <a:pt x="2302" y="43"/>
                    </a:lnTo>
                    <a:lnTo>
                      <a:pt x="2266" y="33"/>
                    </a:lnTo>
                    <a:lnTo>
                      <a:pt x="2234" y="22"/>
                    </a:lnTo>
                    <a:lnTo>
                      <a:pt x="2199" y="15"/>
                    </a:lnTo>
                    <a:lnTo>
                      <a:pt x="2163" y="11"/>
                    </a:lnTo>
                    <a:lnTo>
                      <a:pt x="2131" y="4"/>
                    </a:lnTo>
                    <a:lnTo>
                      <a:pt x="2092" y="4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5"/>
              <p:cNvSpPr>
                <a:spLocks noEditPoints="1"/>
              </p:cNvSpPr>
              <p:nvPr/>
            </p:nvSpPr>
            <p:spPr bwMode="auto">
              <a:xfrm>
                <a:off x="10028861" y="2503126"/>
                <a:ext cx="3018183" cy="958417"/>
              </a:xfrm>
              <a:custGeom>
                <a:avLst/>
                <a:gdLst>
                  <a:gd name="T0" fmla="*/ 228 w 2365"/>
                  <a:gd name="T1" fmla="*/ 510 h 751"/>
                  <a:gd name="T2" fmla="*/ 235 w 2365"/>
                  <a:gd name="T3" fmla="*/ 550 h 751"/>
                  <a:gd name="T4" fmla="*/ 252 w 2365"/>
                  <a:gd name="T5" fmla="*/ 568 h 751"/>
                  <a:gd name="T6" fmla="*/ 288 w 2365"/>
                  <a:gd name="T7" fmla="*/ 578 h 751"/>
                  <a:gd name="T8" fmla="*/ 618 w 2365"/>
                  <a:gd name="T9" fmla="*/ 582 h 751"/>
                  <a:gd name="T10" fmla="*/ 664 w 2365"/>
                  <a:gd name="T11" fmla="*/ 571 h 751"/>
                  <a:gd name="T12" fmla="*/ 689 w 2365"/>
                  <a:gd name="T13" fmla="*/ 546 h 751"/>
                  <a:gd name="T14" fmla="*/ 693 w 2365"/>
                  <a:gd name="T15" fmla="*/ 503 h 751"/>
                  <a:gd name="T16" fmla="*/ 679 w 2365"/>
                  <a:gd name="T17" fmla="*/ 478 h 751"/>
                  <a:gd name="T18" fmla="*/ 650 w 2365"/>
                  <a:gd name="T19" fmla="*/ 460 h 751"/>
                  <a:gd name="T20" fmla="*/ 586 w 2365"/>
                  <a:gd name="T21" fmla="*/ 453 h 751"/>
                  <a:gd name="T22" fmla="*/ 171 w 2365"/>
                  <a:gd name="T23" fmla="*/ 442 h 751"/>
                  <a:gd name="T24" fmla="*/ 103 w 2365"/>
                  <a:gd name="T25" fmla="*/ 424 h 751"/>
                  <a:gd name="T26" fmla="*/ 54 w 2365"/>
                  <a:gd name="T27" fmla="*/ 399 h 751"/>
                  <a:gd name="T28" fmla="*/ 22 w 2365"/>
                  <a:gd name="T29" fmla="*/ 352 h 751"/>
                  <a:gd name="T30" fmla="*/ 11 w 2365"/>
                  <a:gd name="T31" fmla="*/ 309 h 751"/>
                  <a:gd name="T32" fmla="*/ 4 w 2365"/>
                  <a:gd name="T33" fmla="*/ 226 h 751"/>
                  <a:gd name="T34" fmla="*/ 11 w 2365"/>
                  <a:gd name="T35" fmla="*/ 144 h 751"/>
                  <a:gd name="T36" fmla="*/ 32 w 2365"/>
                  <a:gd name="T37" fmla="*/ 83 h 751"/>
                  <a:gd name="T38" fmla="*/ 78 w 2365"/>
                  <a:gd name="T39" fmla="*/ 36 h 751"/>
                  <a:gd name="T40" fmla="*/ 121 w 2365"/>
                  <a:gd name="T41" fmla="*/ 18 h 751"/>
                  <a:gd name="T42" fmla="*/ 231 w 2365"/>
                  <a:gd name="T43" fmla="*/ 0 h 751"/>
                  <a:gd name="T44" fmla="*/ 686 w 2365"/>
                  <a:gd name="T45" fmla="*/ 0 h 751"/>
                  <a:gd name="T46" fmla="*/ 760 w 2365"/>
                  <a:gd name="T47" fmla="*/ 7 h 751"/>
                  <a:gd name="T48" fmla="*/ 831 w 2365"/>
                  <a:gd name="T49" fmla="*/ 36 h 751"/>
                  <a:gd name="T50" fmla="*/ 870 w 2365"/>
                  <a:gd name="T51" fmla="*/ 83 h 751"/>
                  <a:gd name="T52" fmla="*/ 892 w 2365"/>
                  <a:gd name="T53" fmla="*/ 144 h 751"/>
                  <a:gd name="T54" fmla="*/ 895 w 2365"/>
                  <a:gd name="T55" fmla="*/ 237 h 751"/>
                  <a:gd name="T56" fmla="*/ 675 w 2365"/>
                  <a:gd name="T57" fmla="*/ 216 h 751"/>
                  <a:gd name="T58" fmla="*/ 657 w 2365"/>
                  <a:gd name="T59" fmla="*/ 176 h 751"/>
                  <a:gd name="T60" fmla="*/ 636 w 2365"/>
                  <a:gd name="T61" fmla="*/ 165 h 751"/>
                  <a:gd name="T62" fmla="*/ 341 w 2365"/>
                  <a:gd name="T63" fmla="*/ 158 h 751"/>
                  <a:gd name="T64" fmla="*/ 270 w 2365"/>
                  <a:gd name="T65" fmla="*/ 165 h 751"/>
                  <a:gd name="T66" fmla="*/ 245 w 2365"/>
                  <a:gd name="T67" fmla="*/ 183 h 751"/>
                  <a:gd name="T68" fmla="*/ 235 w 2365"/>
                  <a:gd name="T69" fmla="*/ 216 h 751"/>
                  <a:gd name="T70" fmla="*/ 245 w 2365"/>
                  <a:gd name="T71" fmla="*/ 255 h 751"/>
                  <a:gd name="T72" fmla="*/ 274 w 2365"/>
                  <a:gd name="T73" fmla="*/ 273 h 751"/>
                  <a:gd name="T74" fmla="*/ 324 w 2365"/>
                  <a:gd name="T75" fmla="*/ 280 h 751"/>
                  <a:gd name="T76" fmla="*/ 753 w 2365"/>
                  <a:gd name="T77" fmla="*/ 291 h 751"/>
                  <a:gd name="T78" fmla="*/ 824 w 2365"/>
                  <a:gd name="T79" fmla="*/ 309 h 751"/>
                  <a:gd name="T80" fmla="*/ 874 w 2365"/>
                  <a:gd name="T81" fmla="*/ 345 h 751"/>
                  <a:gd name="T82" fmla="*/ 906 w 2365"/>
                  <a:gd name="T83" fmla="*/ 395 h 751"/>
                  <a:gd name="T84" fmla="*/ 920 w 2365"/>
                  <a:gd name="T85" fmla="*/ 438 h 751"/>
                  <a:gd name="T86" fmla="*/ 927 w 2365"/>
                  <a:gd name="T87" fmla="*/ 525 h 751"/>
                  <a:gd name="T88" fmla="*/ 920 w 2365"/>
                  <a:gd name="T89" fmla="*/ 611 h 751"/>
                  <a:gd name="T90" fmla="*/ 885 w 2365"/>
                  <a:gd name="T91" fmla="*/ 679 h 751"/>
                  <a:gd name="T92" fmla="*/ 842 w 2365"/>
                  <a:gd name="T93" fmla="*/ 715 h 751"/>
                  <a:gd name="T94" fmla="*/ 785 w 2365"/>
                  <a:gd name="T95" fmla="*/ 736 h 751"/>
                  <a:gd name="T96" fmla="*/ 693 w 2365"/>
                  <a:gd name="T97" fmla="*/ 747 h 751"/>
                  <a:gd name="T98" fmla="*/ 313 w 2365"/>
                  <a:gd name="T99" fmla="*/ 751 h 751"/>
                  <a:gd name="T100" fmla="*/ 132 w 2365"/>
                  <a:gd name="T101" fmla="*/ 736 h 751"/>
                  <a:gd name="T102" fmla="*/ 75 w 2365"/>
                  <a:gd name="T103" fmla="*/ 715 h 751"/>
                  <a:gd name="T104" fmla="*/ 32 w 2365"/>
                  <a:gd name="T105" fmla="*/ 672 h 751"/>
                  <a:gd name="T106" fmla="*/ 7 w 2365"/>
                  <a:gd name="T107" fmla="*/ 614 h 751"/>
                  <a:gd name="T108" fmla="*/ 4 w 2365"/>
                  <a:gd name="T109" fmla="*/ 496 h 751"/>
                  <a:gd name="T110" fmla="*/ 2117 w 2365"/>
                  <a:gd name="T111" fmla="*/ 740 h 751"/>
                  <a:gd name="T112" fmla="*/ 1680 w 2365"/>
                  <a:gd name="T113" fmla="*/ 7 h 751"/>
                  <a:gd name="T114" fmla="*/ 1595 w 2365"/>
                  <a:gd name="T115" fmla="*/ 618 h 751"/>
                  <a:gd name="T116" fmla="*/ 1680 w 2365"/>
                  <a:gd name="T117" fmla="*/ 44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5" h="751">
                    <a:moveTo>
                      <a:pt x="4" y="496"/>
                    </a:moveTo>
                    <a:lnTo>
                      <a:pt x="228" y="496"/>
                    </a:lnTo>
                    <a:lnTo>
                      <a:pt x="228" y="510"/>
                    </a:lnTo>
                    <a:lnTo>
                      <a:pt x="231" y="532"/>
                    </a:lnTo>
                    <a:lnTo>
                      <a:pt x="231" y="539"/>
                    </a:lnTo>
                    <a:lnTo>
                      <a:pt x="235" y="550"/>
                    </a:lnTo>
                    <a:lnTo>
                      <a:pt x="238" y="557"/>
                    </a:lnTo>
                    <a:lnTo>
                      <a:pt x="245" y="564"/>
                    </a:lnTo>
                    <a:lnTo>
                      <a:pt x="252" y="568"/>
                    </a:lnTo>
                    <a:lnTo>
                      <a:pt x="260" y="571"/>
                    </a:lnTo>
                    <a:lnTo>
                      <a:pt x="270" y="575"/>
                    </a:lnTo>
                    <a:lnTo>
                      <a:pt x="288" y="578"/>
                    </a:lnTo>
                    <a:lnTo>
                      <a:pt x="309" y="578"/>
                    </a:lnTo>
                    <a:lnTo>
                      <a:pt x="334" y="582"/>
                    </a:lnTo>
                    <a:lnTo>
                      <a:pt x="618" y="582"/>
                    </a:lnTo>
                    <a:lnTo>
                      <a:pt x="636" y="578"/>
                    </a:lnTo>
                    <a:lnTo>
                      <a:pt x="650" y="575"/>
                    </a:lnTo>
                    <a:lnTo>
                      <a:pt x="664" y="571"/>
                    </a:lnTo>
                    <a:lnTo>
                      <a:pt x="675" y="564"/>
                    </a:lnTo>
                    <a:lnTo>
                      <a:pt x="686" y="557"/>
                    </a:lnTo>
                    <a:lnTo>
                      <a:pt x="689" y="546"/>
                    </a:lnTo>
                    <a:lnTo>
                      <a:pt x="693" y="535"/>
                    </a:lnTo>
                    <a:lnTo>
                      <a:pt x="696" y="521"/>
                    </a:lnTo>
                    <a:lnTo>
                      <a:pt x="693" y="503"/>
                    </a:lnTo>
                    <a:lnTo>
                      <a:pt x="689" y="492"/>
                    </a:lnTo>
                    <a:lnTo>
                      <a:pt x="686" y="481"/>
                    </a:lnTo>
                    <a:lnTo>
                      <a:pt x="679" y="478"/>
                    </a:lnTo>
                    <a:lnTo>
                      <a:pt x="675" y="474"/>
                    </a:lnTo>
                    <a:lnTo>
                      <a:pt x="661" y="463"/>
                    </a:lnTo>
                    <a:lnTo>
                      <a:pt x="650" y="460"/>
                    </a:lnTo>
                    <a:lnTo>
                      <a:pt x="640" y="460"/>
                    </a:lnTo>
                    <a:lnTo>
                      <a:pt x="615" y="456"/>
                    </a:lnTo>
                    <a:lnTo>
                      <a:pt x="586" y="453"/>
                    </a:lnTo>
                    <a:lnTo>
                      <a:pt x="231" y="446"/>
                    </a:lnTo>
                    <a:lnTo>
                      <a:pt x="199" y="446"/>
                    </a:lnTo>
                    <a:lnTo>
                      <a:pt x="171" y="442"/>
                    </a:lnTo>
                    <a:lnTo>
                      <a:pt x="146" y="438"/>
                    </a:lnTo>
                    <a:lnTo>
                      <a:pt x="121" y="431"/>
                    </a:lnTo>
                    <a:lnTo>
                      <a:pt x="103" y="424"/>
                    </a:lnTo>
                    <a:lnTo>
                      <a:pt x="82" y="417"/>
                    </a:lnTo>
                    <a:lnTo>
                      <a:pt x="68" y="410"/>
                    </a:lnTo>
                    <a:lnTo>
                      <a:pt x="54" y="399"/>
                    </a:lnTo>
                    <a:lnTo>
                      <a:pt x="43" y="384"/>
                    </a:lnTo>
                    <a:lnTo>
                      <a:pt x="32" y="370"/>
                    </a:lnTo>
                    <a:lnTo>
                      <a:pt x="22" y="352"/>
                    </a:lnTo>
                    <a:lnTo>
                      <a:pt x="15" y="331"/>
                    </a:lnTo>
                    <a:lnTo>
                      <a:pt x="15" y="320"/>
                    </a:lnTo>
                    <a:lnTo>
                      <a:pt x="11" y="309"/>
                    </a:lnTo>
                    <a:lnTo>
                      <a:pt x="7" y="284"/>
                    </a:lnTo>
                    <a:lnTo>
                      <a:pt x="4" y="255"/>
                    </a:lnTo>
                    <a:lnTo>
                      <a:pt x="4" y="226"/>
                    </a:lnTo>
                    <a:lnTo>
                      <a:pt x="4" y="198"/>
                    </a:lnTo>
                    <a:lnTo>
                      <a:pt x="7" y="169"/>
                    </a:lnTo>
                    <a:lnTo>
                      <a:pt x="11" y="144"/>
                    </a:lnTo>
                    <a:lnTo>
                      <a:pt x="15" y="122"/>
                    </a:lnTo>
                    <a:lnTo>
                      <a:pt x="25" y="101"/>
                    </a:lnTo>
                    <a:lnTo>
                      <a:pt x="32" y="83"/>
                    </a:lnTo>
                    <a:lnTo>
                      <a:pt x="43" y="68"/>
                    </a:lnTo>
                    <a:lnTo>
                      <a:pt x="57" y="54"/>
                    </a:lnTo>
                    <a:lnTo>
                      <a:pt x="78" y="36"/>
                    </a:lnTo>
                    <a:lnTo>
                      <a:pt x="93" y="29"/>
                    </a:lnTo>
                    <a:lnTo>
                      <a:pt x="107" y="22"/>
                    </a:lnTo>
                    <a:lnTo>
                      <a:pt x="121" y="18"/>
                    </a:lnTo>
                    <a:lnTo>
                      <a:pt x="139" y="11"/>
                    </a:lnTo>
                    <a:lnTo>
                      <a:pt x="178" y="4"/>
                    </a:lnTo>
                    <a:lnTo>
                      <a:pt x="231" y="0"/>
                    </a:lnTo>
                    <a:lnTo>
                      <a:pt x="309" y="0"/>
                    </a:lnTo>
                    <a:lnTo>
                      <a:pt x="657" y="0"/>
                    </a:lnTo>
                    <a:lnTo>
                      <a:pt x="686" y="0"/>
                    </a:lnTo>
                    <a:lnTo>
                      <a:pt x="711" y="0"/>
                    </a:lnTo>
                    <a:lnTo>
                      <a:pt x="735" y="4"/>
                    </a:lnTo>
                    <a:lnTo>
                      <a:pt x="760" y="7"/>
                    </a:lnTo>
                    <a:lnTo>
                      <a:pt x="799" y="22"/>
                    </a:lnTo>
                    <a:lnTo>
                      <a:pt x="817" y="29"/>
                    </a:lnTo>
                    <a:lnTo>
                      <a:pt x="831" y="36"/>
                    </a:lnTo>
                    <a:lnTo>
                      <a:pt x="846" y="50"/>
                    </a:lnTo>
                    <a:lnTo>
                      <a:pt x="860" y="65"/>
                    </a:lnTo>
                    <a:lnTo>
                      <a:pt x="870" y="83"/>
                    </a:lnTo>
                    <a:lnTo>
                      <a:pt x="881" y="101"/>
                    </a:lnTo>
                    <a:lnTo>
                      <a:pt x="888" y="122"/>
                    </a:lnTo>
                    <a:lnTo>
                      <a:pt x="892" y="144"/>
                    </a:lnTo>
                    <a:lnTo>
                      <a:pt x="895" y="169"/>
                    </a:lnTo>
                    <a:lnTo>
                      <a:pt x="899" y="194"/>
                    </a:lnTo>
                    <a:lnTo>
                      <a:pt x="895" y="237"/>
                    </a:lnTo>
                    <a:lnTo>
                      <a:pt x="679" y="237"/>
                    </a:lnTo>
                    <a:lnTo>
                      <a:pt x="679" y="234"/>
                    </a:lnTo>
                    <a:lnTo>
                      <a:pt x="675" y="216"/>
                    </a:lnTo>
                    <a:lnTo>
                      <a:pt x="672" y="201"/>
                    </a:lnTo>
                    <a:lnTo>
                      <a:pt x="668" y="187"/>
                    </a:lnTo>
                    <a:lnTo>
                      <a:pt x="657" y="176"/>
                    </a:lnTo>
                    <a:lnTo>
                      <a:pt x="647" y="169"/>
                    </a:lnTo>
                    <a:lnTo>
                      <a:pt x="643" y="165"/>
                    </a:lnTo>
                    <a:lnTo>
                      <a:pt x="636" y="165"/>
                    </a:lnTo>
                    <a:lnTo>
                      <a:pt x="622" y="162"/>
                    </a:lnTo>
                    <a:lnTo>
                      <a:pt x="604" y="158"/>
                    </a:lnTo>
                    <a:lnTo>
                      <a:pt x="341" y="158"/>
                    </a:lnTo>
                    <a:lnTo>
                      <a:pt x="299" y="162"/>
                    </a:lnTo>
                    <a:lnTo>
                      <a:pt x="284" y="162"/>
                    </a:lnTo>
                    <a:lnTo>
                      <a:pt x="270" y="165"/>
                    </a:lnTo>
                    <a:lnTo>
                      <a:pt x="263" y="169"/>
                    </a:lnTo>
                    <a:lnTo>
                      <a:pt x="256" y="173"/>
                    </a:lnTo>
                    <a:lnTo>
                      <a:pt x="245" y="183"/>
                    </a:lnTo>
                    <a:lnTo>
                      <a:pt x="238" y="198"/>
                    </a:lnTo>
                    <a:lnTo>
                      <a:pt x="235" y="208"/>
                    </a:lnTo>
                    <a:lnTo>
                      <a:pt x="235" y="216"/>
                    </a:lnTo>
                    <a:lnTo>
                      <a:pt x="235" y="234"/>
                    </a:lnTo>
                    <a:lnTo>
                      <a:pt x="238" y="244"/>
                    </a:lnTo>
                    <a:lnTo>
                      <a:pt x="245" y="255"/>
                    </a:lnTo>
                    <a:lnTo>
                      <a:pt x="252" y="262"/>
                    </a:lnTo>
                    <a:lnTo>
                      <a:pt x="267" y="270"/>
                    </a:lnTo>
                    <a:lnTo>
                      <a:pt x="274" y="273"/>
                    </a:lnTo>
                    <a:lnTo>
                      <a:pt x="284" y="277"/>
                    </a:lnTo>
                    <a:lnTo>
                      <a:pt x="302" y="280"/>
                    </a:lnTo>
                    <a:lnTo>
                      <a:pt x="324" y="280"/>
                    </a:lnTo>
                    <a:lnTo>
                      <a:pt x="696" y="287"/>
                    </a:lnTo>
                    <a:lnTo>
                      <a:pt x="725" y="287"/>
                    </a:lnTo>
                    <a:lnTo>
                      <a:pt x="753" y="291"/>
                    </a:lnTo>
                    <a:lnTo>
                      <a:pt x="782" y="295"/>
                    </a:lnTo>
                    <a:lnTo>
                      <a:pt x="803" y="302"/>
                    </a:lnTo>
                    <a:lnTo>
                      <a:pt x="824" y="309"/>
                    </a:lnTo>
                    <a:lnTo>
                      <a:pt x="846" y="320"/>
                    </a:lnTo>
                    <a:lnTo>
                      <a:pt x="860" y="331"/>
                    </a:lnTo>
                    <a:lnTo>
                      <a:pt x="874" y="345"/>
                    </a:lnTo>
                    <a:lnTo>
                      <a:pt x="888" y="359"/>
                    </a:lnTo>
                    <a:lnTo>
                      <a:pt x="899" y="374"/>
                    </a:lnTo>
                    <a:lnTo>
                      <a:pt x="906" y="395"/>
                    </a:lnTo>
                    <a:lnTo>
                      <a:pt x="913" y="417"/>
                    </a:lnTo>
                    <a:lnTo>
                      <a:pt x="917" y="428"/>
                    </a:lnTo>
                    <a:lnTo>
                      <a:pt x="920" y="438"/>
                    </a:lnTo>
                    <a:lnTo>
                      <a:pt x="924" y="467"/>
                    </a:lnTo>
                    <a:lnTo>
                      <a:pt x="927" y="496"/>
                    </a:lnTo>
                    <a:lnTo>
                      <a:pt x="927" y="525"/>
                    </a:lnTo>
                    <a:lnTo>
                      <a:pt x="927" y="557"/>
                    </a:lnTo>
                    <a:lnTo>
                      <a:pt x="924" y="586"/>
                    </a:lnTo>
                    <a:lnTo>
                      <a:pt x="920" y="611"/>
                    </a:lnTo>
                    <a:lnTo>
                      <a:pt x="913" y="632"/>
                    </a:lnTo>
                    <a:lnTo>
                      <a:pt x="902" y="657"/>
                    </a:lnTo>
                    <a:lnTo>
                      <a:pt x="885" y="679"/>
                    </a:lnTo>
                    <a:lnTo>
                      <a:pt x="878" y="690"/>
                    </a:lnTo>
                    <a:lnTo>
                      <a:pt x="867" y="697"/>
                    </a:lnTo>
                    <a:lnTo>
                      <a:pt x="842" y="715"/>
                    </a:lnTo>
                    <a:lnTo>
                      <a:pt x="828" y="722"/>
                    </a:lnTo>
                    <a:lnTo>
                      <a:pt x="810" y="729"/>
                    </a:lnTo>
                    <a:lnTo>
                      <a:pt x="785" y="736"/>
                    </a:lnTo>
                    <a:lnTo>
                      <a:pt x="760" y="740"/>
                    </a:lnTo>
                    <a:lnTo>
                      <a:pt x="728" y="744"/>
                    </a:lnTo>
                    <a:lnTo>
                      <a:pt x="693" y="747"/>
                    </a:lnTo>
                    <a:lnTo>
                      <a:pt x="657" y="751"/>
                    </a:lnTo>
                    <a:lnTo>
                      <a:pt x="615" y="751"/>
                    </a:lnTo>
                    <a:lnTo>
                      <a:pt x="313" y="751"/>
                    </a:lnTo>
                    <a:lnTo>
                      <a:pt x="238" y="747"/>
                    </a:lnTo>
                    <a:lnTo>
                      <a:pt x="181" y="744"/>
                    </a:lnTo>
                    <a:lnTo>
                      <a:pt x="132" y="736"/>
                    </a:lnTo>
                    <a:lnTo>
                      <a:pt x="114" y="733"/>
                    </a:lnTo>
                    <a:lnTo>
                      <a:pt x="96" y="726"/>
                    </a:lnTo>
                    <a:lnTo>
                      <a:pt x="75" y="715"/>
                    </a:lnTo>
                    <a:lnTo>
                      <a:pt x="54" y="701"/>
                    </a:lnTo>
                    <a:lnTo>
                      <a:pt x="39" y="683"/>
                    </a:lnTo>
                    <a:lnTo>
                      <a:pt x="32" y="672"/>
                    </a:lnTo>
                    <a:lnTo>
                      <a:pt x="25" y="665"/>
                    </a:lnTo>
                    <a:lnTo>
                      <a:pt x="15" y="639"/>
                    </a:lnTo>
                    <a:lnTo>
                      <a:pt x="7" y="614"/>
                    </a:lnTo>
                    <a:lnTo>
                      <a:pt x="4" y="586"/>
                    </a:lnTo>
                    <a:lnTo>
                      <a:pt x="0" y="557"/>
                    </a:lnTo>
                    <a:lnTo>
                      <a:pt x="4" y="496"/>
                    </a:lnTo>
                    <a:close/>
                    <a:moveTo>
                      <a:pt x="1595" y="618"/>
                    </a:moveTo>
                    <a:lnTo>
                      <a:pt x="2046" y="618"/>
                    </a:lnTo>
                    <a:lnTo>
                      <a:pt x="2117" y="740"/>
                    </a:lnTo>
                    <a:lnTo>
                      <a:pt x="2365" y="740"/>
                    </a:lnTo>
                    <a:lnTo>
                      <a:pt x="1968" y="7"/>
                    </a:lnTo>
                    <a:lnTo>
                      <a:pt x="1680" y="7"/>
                    </a:lnTo>
                    <a:lnTo>
                      <a:pt x="1275" y="740"/>
                    </a:lnTo>
                    <a:lnTo>
                      <a:pt x="1520" y="740"/>
                    </a:lnTo>
                    <a:lnTo>
                      <a:pt x="1595" y="618"/>
                    </a:lnTo>
                    <a:close/>
                    <a:moveTo>
                      <a:pt x="1822" y="183"/>
                    </a:moveTo>
                    <a:lnTo>
                      <a:pt x="1964" y="442"/>
                    </a:lnTo>
                    <a:lnTo>
                      <a:pt x="1680" y="442"/>
                    </a:lnTo>
                    <a:lnTo>
                      <a:pt x="1822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26"/>
            <p:cNvSpPr>
              <a:spLocks noEditPoints="1"/>
            </p:cNvSpPr>
            <p:nvPr/>
          </p:nvSpPr>
          <p:spPr bwMode="auto">
            <a:xfrm>
              <a:off x="2773737" y="1611529"/>
              <a:ext cx="6766344" cy="1200892"/>
            </a:xfrm>
            <a:custGeom>
              <a:avLst/>
              <a:gdLst>
                <a:gd name="T0" fmla="*/ 774 w 5302"/>
                <a:gd name="T1" fmla="*/ 489 h 941"/>
                <a:gd name="T2" fmla="*/ 817 w 5302"/>
                <a:gd name="T3" fmla="*/ 754 h 941"/>
                <a:gd name="T4" fmla="*/ 809 w 5302"/>
                <a:gd name="T5" fmla="*/ 198 h 941"/>
                <a:gd name="T6" fmla="*/ 1204 w 5302"/>
                <a:gd name="T7" fmla="*/ 399 h 941"/>
                <a:gd name="T8" fmla="*/ 1310 w 5302"/>
                <a:gd name="T9" fmla="*/ 198 h 941"/>
                <a:gd name="T10" fmla="*/ 1978 w 5302"/>
                <a:gd name="T11" fmla="*/ 930 h 941"/>
                <a:gd name="T12" fmla="*/ 2926 w 5302"/>
                <a:gd name="T13" fmla="*/ 489 h 941"/>
                <a:gd name="T14" fmla="*/ 2969 w 5302"/>
                <a:gd name="T15" fmla="*/ 754 h 941"/>
                <a:gd name="T16" fmla="*/ 2958 w 5302"/>
                <a:gd name="T17" fmla="*/ 198 h 941"/>
                <a:gd name="T18" fmla="*/ 3356 w 5302"/>
                <a:gd name="T19" fmla="*/ 560 h 941"/>
                <a:gd name="T20" fmla="*/ 3764 w 5302"/>
                <a:gd name="T21" fmla="*/ 550 h 941"/>
                <a:gd name="T22" fmla="*/ 3789 w 5302"/>
                <a:gd name="T23" fmla="*/ 521 h 941"/>
                <a:gd name="T24" fmla="*/ 3796 w 5302"/>
                <a:gd name="T25" fmla="*/ 446 h 941"/>
                <a:gd name="T26" fmla="*/ 3764 w 5302"/>
                <a:gd name="T27" fmla="*/ 392 h 941"/>
                <a:gd name="T28" fmla="*/ 3725 w 5302"/>
                <a:gd name="T29" fmla="*/ 198 h 941"/>
                <a:gd name="T30" fmla="*/ 3860 w 5302"/>
                <a:gd name="T31" fmla="*/ 208 h 941"/>
                <a:gd name="T32" fmla="*/ 3949 w 5302"/>
                <a:gd name="T33" fmla="*/ 241 h 941"/>
                <a:gd name="T34" fmla="*/ 3981 w 5302"/>
                <a:gd name="T35" fmla="*/ 270 h 941"/>
                <a:gd name="T36" fmla="*/ 4023 w 5302"/>
                <a:gd name="T37" fmla="*/ 370 h 941"/>
                <a:gd name="T38" fmla="*/ 4023 w 5302"/>
                <a:gd name="T39" fmla="*/ 514 h 941"/>
                <a:gd name="T40" fmla="*/ 3988 w 5302"/>
                <a:gd name="T41" fmla="*/ 593 h 941"/>
                <a:gd name="T42" fmla="*/ 3938 w 5302"/>
                <a:gd name="T43" fmla="*/ 632 h 941"/>
                <a:gd name="T44" fmla="*/ 3956 w 5302"/>
                <a:gd name="T45" fmla="*/ 661 h 941"/>
                <a:gd name="T46" fmla="*/ 3991 w 5302"/>
                <a:gd name="T47" fmla="*/ 690 h 941"/>
                <a:gd name="T48" fmla="*/ 4013 w 5302"/>
                <a:gd name="T49" fmla="*/ 729 h 941"/>
                <a:gd name="T50" fmla="*/ 4020 w 5302"/>
                <a:gd name="T51" fmla="*/ 930 h 941"/>
                <a:gd name="T52" fmla="*/ 3793 w 5302"/>
                <a:gd name="T53" fmla="*/ 787 h 941"/>
                <a:gd name="T54" fmla="*/ 3768 w 5302"/>
                <a:gd name="T55" fmla="*/ 754 h 941"/>
                <a:gd name="T56" fmla="*/ 3693 w 5302"/>
                <a:gd name="T57" fmla="*/ 744 h 941"/>
                <a:gd name="T58" fmla="*/ 3128 w 5302"/>
                <a:gd name="T59" fmla="*/ 198 h 941"/>
                <a:gd name="T60" fmla="*/ 4886 w 5302"/>
                <a:gd name="T61" fmla="*/ 772 h 941"/>
                <a:gd name="T62" fmla="*/ 4858 w 5302"/>
                <a:gd name="T63" fmla="*/ 848 h 941"/>
                <a:gd name="T64" fmla="*/ 4815 w 5302"/>
                <a:gd name="T65" fmla="*/ 894 h 941"/>
                <a:gd name="T66" fmla="*/ 4709 w 5302"/>
                <a:gd name="T67" fmla="*/ 930 h 941"/>
                <a:gd name="T68" fmla="*/ 4435 w 5302"/>
                <a:gd name="T69" fmla="*/ 941 h 941"/>
                <a:gd name="T70" fmla="*/ 4293 w 5302"/>
                <a:gd name="T71" fmla="*/ 927 h 941"/>
                <a:gd name="T72" fmla="*/ 4204 w 5302"/>
                <a:gd name="T73" fmla="*/ 891 h 941"/>
                <a:gd name="T74" fmla="*/ 4165 w 5302"/>
                <a:gd name="T75" fmla="*/ 841 h 941"/>
                <a:gd name="T76" fmla="*/ 4144 w 5302"/>
                <a:gd name="T77" fmla="*/ 744 h 941"/>
                <a:gd name="T78" fmla="*/ 4361 w 5302"/>
                <a:gd name="T79" fmla="*/ 639 h 941"/>
                <a:gd name="T80" fmla="*/ 4378 w 5302"/>
                <a:gd name="T81" fmla="*/ 729 h 941"/>
                <a:gd name="T82" fmla="*/ 4410 w 5302"/>
                <a:gd name="T83" fmla="*/ 751 h 941"/>
                <a:gd name="T84" fmla="*/ 4595 w 5302"/>
                <a:gd name="T85" fmla="*/ 754 h 941"/>
                <a:gd name="T86" fmla="*/ 4645 w 5302"/>
                <a:gd name="T87" fmla="*/ 733 h 941"/>
                <a:gd name="T88" fmla="*/ 4659 w 5302"/>
                <a:gd name="T89" fmla="*/ 704 h 941"/>
                <a:gd name="T90" fmla="*/ 4890 w 5302"/>
                <a:gd name="T91" fmla="*/ 198 h 941"/>
                <a:gd name="T92" fmla="*/ 5078 w 5302"/>
                <a:gd name="T93" fmla="*/ 198 h 941"/>
                <a:gd name="T94" fmla="*/ 5273 w 5302"/>
                <a:gd name="T9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2" h="941">
                  <a:moveTo>
                    <a:pt x="809" y="377"/>
                  </a:moveTo>
                  <a:lnTo>
                    <a:pt x="227" y="377"/>
                  </a:lnTo>
                  <a:lnTo>
                    <a:pt x="227" y="489"/>
                  </a:lnTo>
                  <a:lnTo>
                    <a:pt x="774" y="489"/>
                  </a:lnTo>
                  <a:lnTo>
                    <a:pt x="774" y="643"/>
                  </a:lnTo>
                  <a:lnTo>
                    <a:pt x="227" y="643"/>
                  </a:lnTo>
                  <a:lnTo>
                    <a:pt x="227" y="754"/>
                  </a:lnTo>
                  <a:lnTo>
                    <a:pt x="817" y="754"/>
                  </a:lnTo>
                  <a:lnTo>
                    <a:pt x="817" y="930"/>
                  </a:lnTo>
                  <a:lnTo>
                    <a:pt x="0" y="930"/>
                  </a:lnTo>
                  <a:lnTo>
                    <a:pt x="0" y="198"/>
                  </a:lnTo>
                  <a:lnTo>
                    <a:pt x="809" y="198"/>
                  </a:lnTo>
                  <a:lnTo>
                    <a:pt x="809" y="377"/>
                  </a:lnTo>
                  <a:close/>
                  <a:moveTo>
                    <a:pt x="1978" y="930"/>
                  </a:moveTo>
                  <a:lnTo>
                    <a:pt x="1648" y="930"/>
                  </a:lnTo>
                  <a:lnTo>
                    <a:pt x="1204" y="399"/>
                  </a:lnTo>
                  <a:lnTo>
                    <a:pt x="1204" y="930"/>
                  </a:lnTo>
                  <a:lnTo>
                    <a:pt x="976" y="930"/>
                  </a:lnTo>
                  <a:lnTo>
                    <a:pt x="976" y="198"/>
                  </a:lnTo>
                  <a:lnTo>
                    <a:pt x="1310" y="198"/>
                  </a:lnTo>
                  <a:lnTo>
                    <a:pt x="1754" y="736"/>
                  </a:lnTo>
                  <a:lnTo>
                    <a:pt x="1754" y="198"/>
                  </a:lnTo>
                  <a:lnTo>
                    <a:pt x="1978" y="198"/>
                  </a:lnTo>
                  <a:lnTo>
                    <a:pt x="1978" y="930"/>
                  </a:lnTo>
                  <a:close/>
                  <a:moveTo>
                    <a:pt x="2958" y="377"/>
                  </a:moveTo>
                  <a:lnTo>
                    <a:pt x="2376" y="377"/>
                  </a:lnTo>
                  <a:lnTo>
                    <a:pt x="2376" y="489"/>
                  </a:lnTo>
                  <a:lnTo>
                    <a:pt x="2926" y="489"/>
                  </a:lnTo>
                  <a:lnTo>
                    <a:pt x="2926" y="643"/>
                  </a:lnTo>
                  <a:lnTo>
                    <a:pt x="2376" y="643"/>
                  </a:lnTo>
                  <a:lnTo>
                    <a:pt x="2376" y="754"/>
                  </a:lnTo>
                  <a:lnTo>
                    <a:pt x="2969" y="754"/>
                  </a:lnTo>
                  <a:lnTo>
                    <a:pt x="2969" y="930"/>
                  </a:lnTo>
                  <a:lnTo>
                    <a:pt x="2148" y="930"/>
                  </a:lnTo>
                  <a:lnTo>
                    <a:pt x="2148" y="198"/>
                  </a:lnTo>
                  <a:lnTo>
                    <a:pt x="2958" y="198"/>
                  </a:lnTo>
                  <a:lnTo>
                    <a:pt x="2958" y="377"/>
                  </a:lnTo>
                  <a:close/>
                  <a:moveTo>
                    <a:pt x="3714" y="381"/>
                  </a:moveTo>
                  <a:lnTo>
                    <a:pt x="3356" y="381"/>
                  </a:lnTo>
                  <a:lnTo>
                    <a:pt x="3356" y="560"/>
                  </a:lnTo>
                  <a:lnTo>
                    <a:pt x="3714" y="560"/>
                  </a:lnTo>
                  <a:lnTo>
                    <a:pt x="3739" y="557"/>
                  </a:lnTo>
                  <a:lnTo>
                    <a:pt x="3757" y="553"/>
                  </a:lnTo>
                  <a:lnTo>
                    <a:pt x="3764" y="550"/>
                  </a:lnTo>
                  <a:lnTo>
                    <a:pt x="3771" y="546"/>
                  </a:lnTo>
                  <a:lnTo>
                    <a:pt x="3778" y="542"/>
                  </a:lnTo>
                  <a:lnTo>
                    <a:pt x="3782" y="535"/>
                  </a:lnTo>
                  <a:lnTo>
                    <a:pt x="3789" y="521"/>
                  </a:lnTo>
                  <a:lnTo>
                    <a:pt x="3793" y="507"/>
                  </a:lnTo>
                  <a:lnTo>
                    <a:pt x="3796" y="485"/>
                  </a:lnTo>
                  <a:lnTo>
                    <a:pt x="3796" y="463"/>
                  </a:lnTo>
                  <a:lnTo>
                    <a:pt x="3796" y="446"/>
                  </a:lnTo>
                  <a:lnTo>
                    <a:pt x="3793" y="428"/>
                  </a:lnTo>
                  <a:lnTo>
                    <a:pt x="3785" y="413"/>
                  </a:lnTo>
                  <a:lnTo>
                    <a:pt x="3778" y="402"/>
                  </a:lnTo>
                  <a:lnTo>
                    <a:pt x="3764" y="392"/>
                  </a:lnTo>
                  <a:lnTo>
                    <a:pt x="3750" y="384"/>
                  </a:lnTo>
                  <a:lnTo>
                    <a:pt x="3736" y="381"/>
                  </a:lnTo>
                  <a:lnTo>
                    <a:pt x="3714" y="381"/>
                  </a:lnTo>
                  <a:close/>
                  <a:moveTo>
                    <a:pt x="3725" y="198"/>
                  </a:moveTo>
                  <a:lnTo>
                    <a:pt x="3764" y="198"/>
                  </a:lnTo>
                  <a:lnTo>
                    <a:pt x="3800" y="201"/>
                  </a:lnTo>
                  <a:lnTo>
                    <a:pt x="3832" y="205"/>
                  </a:lnTo>
                  <a:lnTo>
                    <a:pt x="3860" y="208"/>
                  </a:lnTo>
                  <a:lnTo>
                    <a:pt x="3885" y="216"/>
                  </a:lnTo>
                  <a:lnTo>
                    <a:pt x="3910" y="219"/>
                  </a:lnTo>
                  <a:lnTo>
                    <a:pt x="3931" y="230"/>
                  </a:lnTo>
                  <a:lnTo>
                    <a:pt x="3949" y="241"/>
                  </a:lnTo>
                  <a:lnTo>
                    <a:pt x="3956" y="244"/>
                  </a:lnTo>
                  <a:lnTo>
                    <a:pt x="3967" y="255"/>
                  </a:lnTo>
                  <a:lnTo>
                    <a:pt x="3974" y="262"/>
                  </a:lnTo>
                  <a:lnTo>
                    <a:pt x="3981" y="270"/>
                  </a:lnTo>
                  <a:lnTo>
                    <a:pt x="3995" y="291"/>
                  </a:lnTo>
                  <a:lnTo>
                    <a:pt x="4009" y="316"/>
                  </a:lnTo>
                  <a:lnTo>
                    <a:pt x="4016" y="341"/>
                  </a:lnTo>
                  <a:lnTo>
                    <a:pt x="4023" y="370"/>
                  </a:lnTo>
                  <a:lnTo>
                    <a:pt x="4027" y="402"/>
                  </a:lnTo>
                  <a:lnTo>
                    <a:pt x="4027" y="438"/>
                  </a:lnTo>
                  <a:lnTo>
                    <a:pt x="4027" y="478"/>
                  </a:lnTo>
                  <a:lnTo>
                    <a:pt x="4023" y="514"/>
                  </a:lnTo>
                  <a:lnTo>
                    <a:pt x="4016" y="542"/>
                  </a:lnTo>
                  <a:lnTo>
                    <a:pt x="4006" y="568"/>
                  </a:lnTo>
                  <a:lnTo>
                    <a:pt x="3998" y="582"/>
                  </a:lnTo>
                  <a:lnTo>
                    <a:pt x="3988" y="593"/>
                  </a:lnTo>
                  <a:lnTo>
                    <a:pt x="3977" y="604"/>
                  </a:lnTo>
                  <a:lnTo>
                    <a:pt x="3967" y="614"/>
                  </a:lnTo>
                  <a:lnTo>
                    <a:pt x="3952" y="622"/>
                  </a:lnTo>
                  <a:lnTo>
                    <a:pt x="3938" y="632"/>
                  </a:lnTo>
                  <a:lnTo>
                    <a:pt x="3920" y="636"/>
                  </a:lnTo>
                  <a:lnTo>
                    <a:pt x="3903" y="643"/>
                  </a:lnTo>
                  <a:lnTo>
                    <a:pt x="3931" y="650"/>
                  </a:lnTo>
                  <a:lnTo>
                    <a:pt x="3956" y="661"/>
                  </a:lnTo>
                  <a:lnTo>
                    <a:pt x="3967" y="668"/>
                  </a:lnTo>
                  <a:lnTo>
                    <a:pt x="3977" y="675"/>
                  </a:lnTo>
                  <a:lnTo>
                    <a:pt x="3984" y="683"/>
                  </a:lnTo>
                  <a:lnTo>
                    <a:pt x="3991" y="690"/>
                  </a:lnTo>
                  <a:lnTo>
                    <a:pt x="3998" y="701"/>
                  </a:lnTo>
                  <a:lnTo>
                    <a:pt x="4006" y="708"/>
                  </a:lnTo>
                  <a:lnTo>
                    <a:pt x="4009" y="718"/>
                  </a:lnTo>
                  <a:lnTo>
                    <a:pt x="4013" y="729"/>
                  </a:lnTo>
                  <a:lnTo>
                    <a:pt x="4016" y="744"/>
                  </a:lnTo>
                  <a:lnTo>
                    <a:pt x="4020" y="754"/>
                  </a:lnTo>
                  <a:lnTo>
                    <a:pt x="4020" y="783"/>
                  </a:lnTo>
                  <a:lnTo>
                    <a:pt x="4020" y="930"/>
                  </a:lnTo>
                  <a:lnTo>
                    <a:pt x="3796" y="930"/>
                  </a:lnTo>
                  <a:lnTo>
                    <a:pt x="3796" y="819"/>
                  </a:lnTo>
                  <a:lnTo>
                    <a:pt x="3793" y="798"/>
                  </a:lnTo>
                  <a:lnTo>
                    <a:pt x="3793" y="787"/>
                  </a:lnTo>
                  <a:lnTo>
                    <a:pt x="3789" y="780"/>
                  </a:lnTo>
                  <a:lnTo>
                    <a:pt x="3778" y="765"/>
                  </a:lnTo>
                  <a:lnTo>
                    <a:pt x="3775" y="762"/>
                  </a:lnTo>
                  <a:lnTo>
                    <a:pt x="3768" y="754"/>
                  </a:lnTo>
                  <a:lnTo>
                    <a:pt x="3753" y="751"/>
                  </a:lnTo>
                  <a:lnTo>
                    <a:pt x="3739" y="747"/>
                  </a:lnTo>
                  <a:lnTo>
                    <a:pt x="3718" y="744"/>
                  </a:lnTo>
                  <a:lnTo>
                    <a:pt x="3693" y="744"/>
                  </a:lnTo>
                  <a:lnTo>
                    <a:pt x="3356" y="744"/>
                  </a:lnTo>
                  <a:lnTo>
                    <a:pt x="3356" y="930"/>
                  </a:lnTo>
                  <a:lnTo>
                    <a:pt x="3128" y="930"/>
                  </a:lnTo>
                  <a:lnTo>
                    <a:pt x="3128" y="198"/>
                  </a:lnTo>
                  <a:lnTo>
                    <a:pt x="3725" y="198"/>
                  </a:lnTo>
                  <a:close/>
                  <a:moveTo>
                    <a:pt x="4890" y="726"/>
                  </a:moveTo>
                  <a:lnTo>
                    <a:pt x="4890" y="747"/>
                  </a:lnTo>
                  <a:lnTo>
                    <a:pt x="4886" y="772"/>
                  </a:lnTo>
                  <a:lnTo>
                    <a:pt x="4883" y="794"/>
                  </a:lnTo>
                  <a:lnTo>
                    <a:pt x="4876" y="812"/>
                  </a:lnTo>
                  <a:lnTo>
                    <a:pt x="4869" y="833"/>
                  </a:lnTo>
                  <a:lnTo>
                    <a:pt x="4858" y="848"/>
                  </a:lnTo>
                  <a:lnTo>
                    <a:pt x="4844" y="866"/>
                  </a:lnTo>
                  <a:lnTo>
                    <a:pt x="4829" y="880"/>
                  </a:lnTo>
                  <a:lnTo>
                    <a:pt x="4822" y="887"/>
                  </a:lnTo>
                  <a:lnTo>
                    <a:pt x="4815" y="894"/>
                  </a:lnTo>
                  <a:lnTo>
                    <a:pt x="4794" y="905"/>
                  </a:lnTo>
                  <a:lnTo>
                    <a:pt x="4769" y="916"/>
                  </a:lnTo>
                  <a:lnTo>
                    <a:pt x="4741" y="923"/>
                  </a:lnTo>
                  <a:lnTo>
                    <a:pt x="4709" y="930"/>
                  </a:lnTo>
                  <a:lnTo>
                    <a:pt x="4673" y="934"/>
                  </a:lnTo>
                  <a:lnTo>
                    <a:pt x="4634" y="938"/>
                  </a:lnTo>
                  <a:lnTo>
                    <a:pt x="4592" y="941"/>
                  </a:lnTo>
                  <a:lnTo>
                    <a:pt x="4435" y="941"/>
                  </a:lnTo>
                  <a:lnTo>
                    <a:pt x="4396" y="938"/>
                  </a:lnTo>
                  <a:lnTo>
                    <a:pt x="4357" y="938"/>
                  </a:lnTo>
                  <a:lnTo>
                    <a:pt x="4325" y="934"/>
                  </a:lnTo>
                  <a:lnTo>
                    <a:pt x="4293" y="927"/>
                  </a:lnTo>
                  <a:lnTo>
                    <a:pt x="4268" y="920"/>
                  </a:lnTo>
                  <a:lnTo>
                    <a:pt x="4244" y="912"/>
                  </a:lnTo>
                  <a:lnTo>
                    <a:pt x="4222" y="902"/>
                  </a:lnTo>
                  <a:lnTo>
                    <a:pt x="4204" y="891"/>
                  </a:lnTo>
                  <a:lnTo>
                    <a:pt x="4190" y="877"/>
                  </a:lnTo>
                  <a:lnTo>
                    <a:pt x="4176" y="862"/>
                  </a:lnTo>
                  <a:lnTo>
                    <a:pt x="4173" y="851"/>
                  </a:lnTo>
                  <a:lnTo>
                    <a:pt x="4165" y="841"/>
                  </a:lnTo>
                  <a:lnTo>
                    <a:pt x="4158" y="819"/>
                  </a:lnTo>
                  <a:lnTo>
                    <a:pt x="4151" y="798"/>
                  </a:lnTo>
                  <a:lnTo>
                    <a:pt x="4144" y="772"/>
                  </a:lnTo>
                  <a:lnTo>
                    <a:pt x="4144" y="744"/>
                  </a:lnTo>
                  <a:lnTo>
                    <a:pt x="4141" y="711"/>
                  </a:lnTo>
                  <a:lnTo>
                    <a:pt x="4141" y="614"/>
                  </a:lnTo>
                  <a:lnTo>
                    <a:pt x="4361" y="614"/>
                  </a:lnTo>
                  <a:lnTo>
                    <a:pt x="4361" y="639"/>
                  </a:lnTo>
                  <a:lnTo>
                    <a:pt x="4361" y="672"/>
                  </a:lnTo>
                  <a:lnTo>
                    <a:pt x="4364" y="697"/>
                  </a:lnTo>
                  <a:lnTo>
                    <a:pt x="4371" y="715"/>
                  </a:lnTo>
                  <a:lnTo>
                    <a:pt x="4378" y="729"/>
                  </a:lnTo>
                  <a:lnTo>
                    <a:pt x="4386" y="736"/>
                  </a:lnTo>
                  <a:lnTo>
                    <a:pt x="4393" y="744"/>
                  </a:lnTo>
                  <a:lnTo>
                    <a:pt x="4403" y="747"/>
                  </a:lnTo>
                  <a:lnTo>
                    <a:pt x="4410" y="751"/>
                  </a:lnTo>
                  <a:lnTo>
                    <a:pt x="4435" y="754"/>
                  </a:lnTo>
                  <a:lnTo>
                    <a:pt x="4467" y="758"/>
                  </a:lnTo>
                  <a:lnTo>
                    <a:pt x="4567" y="758"/>
                  </a:lnTo>
                  <a:lnTo>
                    <a:pt x="4595" y="754"/>
                  </a:lnTo>
                  <a:lnTo>
                    <a:pt x="4616" y="751"/>
                  </a:lnTo>
                  <a:lnTo>
                    <a:pt x="4634" y="744"/>
                  </a:lnTo>
                  <a:lnTo>
                    <a:pt x="4641" y="740"/>
                  </a:lnTo>
                  <a:lnTo>
                    <a:pt x="4645" y="733"/>
                  </a:lnTo>
                  <a:lnTo>
                    <a:pt x="4648" y="726"/>
                  </a:lnTo>
                  <a:lnTo>
                    <a:pt x="4652" y="722"/>
                  </a:lnTo>
                  <a:lnTo>
                    <a:pt x="4655" y="711"/>
                  </a:lnTo>
                  <a:lnTo>
                    <a:pt x="4659" y="704"/>
                  </a:lnTo>
                  <a:lnTo>
                    <a:pt x="4663" y="679"/>
                  </a:lnTo>
                  <a:lnTo>
                    <a:pt x="4663" y="654"/>
                  </a:lnTo>
                  <a:lnTo>
                    <a:pt x="4663" y="198"/>
                  </a:lnTo>
                  <a:lnTo>
                    <a:pt x="4890" y="198"/>
                  </a:lnTo>
                  <a:lnTo>
                    <a:pt x="4890" y="726"/>
                  </a:lnTo>
                  <a:close/>
                  <a:moveTo>
                    <a:pt x="5302" y="930"/>
                  </a:moveTo>
                  <a:lnTo>
                    <a:pt x="5078" y="930"/>
                  </a:lnTo>
                  <a:lnTo>
                    <a:pt x="5078" y="198"/>
                  </a:lnTo>
                  <a:lnTo>
                    <a:pt x="5302" y="198"/>
                  </a:lnTo>
                  <a:lnTo>
                    <a:pt x="5302" y="930"/>
                  </a:lnTo>
                  <a:close/>
                  <a:moveTo>
                    <a:pt x="5106" y="0"/>
                  </a:moveTo>
                  <a:lnTo>
                    <a:pt x="5273" y="0"/>
                  </a:lnTo>
                  <a:lnTo>
                    <a:pt x="5273" y="133"/>
                  </a:lnTo>
                  <a:lnTo>
                    <a:pt x="5106" y="133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0" b="47333"/>
          <a:stretch/>
        </p:blipFill>
        <p:spPr>
          <a:xfrm>
            <a:off x="6432028" y="0"/>
            <a:ext cx="2711624" cy="2708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1" b="50133"/>
          <a:stretch/>
        </p:blipFill>
        <p:spPr>
          <a:xfrm>
            <a:off x="6432028" y="0"/>
            <a:ext cx="2711624" cy="2564904"/>
          </a:xfrm>
          <a:prstGeom prst="rect">
            <a:avLst/>
          </a:prstGeom>
        </p:spPr>
      </p:pic>
      <p:sp>
        <p:nvSpPr>
          <p:cNvPr id="2" name="fr" descr="Hizmete Öze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Hizmete Özel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61192" y="231437"/>
            <a:ext cx="7273189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tr-TR" sz="3600" b="0" i="0" u="none" strike="noStrike" kern="1200" cap="none" spc="-1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axis Com"/>
              </a:rPr>
              <a:t>Başlıklı Alan</a:t>
            </a:r>
            <a:endParaRPr lang="en-US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7268" y="166266"/>
            <a:ext cx="747936" cy="747936"/>
            <a:chOff x="8688288" y="-2835696"/>
            <a:chExt cx="6336704" cy="633670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4" t="2104" r="16154" b="2104"/>
            <a:stretch/>
          </p:blipFill>
          <p:spPr>
            <a:xfrm>
              <a:off x="8688288" y="-2835696"/>
              <a:ext cx="6336704" cy="63367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2" t="20609" r="28462" b="20609"/>
            <a:stretch/>
          </p:blipFill>
          <p:spPr>
            <a:xfrm>
              <a:off x="9840416" y="-1611560"/>
              <a:ext cx="4032448" cy="3888432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 userDrawn="1"/>
        </p:nvCxnSpPr>
        <p:spPr>
          <a:xfrm>
            <a:off x="459036" y="1052736"/>
            <a:ext cx="828130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Gizli</a:t>
            </a:r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310685" y="6381329"/>
            <a:ext cx="1449992" cy="239134"/>
            <a:chOff x="2773737" y="1419828"/>
            <a:chExt cx="10477497" cy="1727957"/>
          </a:xfrm>
        </p:grpSpPr>
        <p:grpSp>
          <p:nvGrpSpPr>
            <p:cNvPr id="24" name="Group 23"/>
            <p:cNvGrpSpPr/>
            <p:nvPr/>
          </p:nvGrpSpPr>
          <p:grpSpPr>
            <a:xfrm>
              <a:off x="9725129" y="1419828"/>
              <a:ext cx="3526105" cy="1727957"/>
              <a:chOff x="9725129" y="2131756"/>
              <a:chExt cx="3526105" cy="1727957"/>
            </a:xfrm>
          </p:grpSpPr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9725129" y="2131756"/>
                <a:ext cx="3526105" cy="1727957"/>
              </a:xfrm>
              <a:custGeom>
                <a:avLst/>
                <a:gdLst>
                  <a:gd name="T0" fmla="*/ 1943 w 2763"/>
                  <a:gd name="T1" fmla="*/ 11 h 1354"/>
                  <a:gd name="T2" fmla="*/ 1804 w 2763"/>
                  <a:gd name="T3" fmla="*/ 47 h 1354"/>
                  <a:gd name="T4" fmla="*/ 1659 w 2763"/>
                  <a:gd name="T5" fmla="*/ 119 h 1354"/>
                  <a:gd name="T6" fmla="*/ 1574 w 2763"/>
                  <a:gd name="T7" fmla="*/ 187 h 1354"/>
                  <a:gd name="T8" fmla="*/ 1453 w 2763"/>
                  <a:gd name="T9" fmla="*/ 327 h 1354"/>
                  <a:gd name="T10" fmla="*/ 1375 w 2763"/>
                  <a:gd name="T11" fmla="*/ 446 h 1354"/>
                  <a:gd name="T12" fmla="*/ 1314 w 2763"/>
                  <a:gd name="T13" fmla="*/ 327 h 1354"/>
                  <a:gd name="T14" fmla="*/ 1211 w 2763"/>
                  <a:gd name="T15" fmla="*/ 205 h 1354"/>
                  <a:gd name="T16" fmla="*/ 1084 w 2763"/>
                  <a:gd name="T17" fmla="*/ 104 h 1354"/>
                  <a:gd name="T18" fmla="*/ 959 w 2763"/>
                  <a:gd name="T19" fmla="*/ 47 h 1354"/>
                  <a:gd name="T20" fmla="*/ 767 w 2763"/>
                  <a:gd name="T21" fmla="*/ 4 h 1354"/>
                  <a:gd name="T22" fmla="*/ 601 w 2763"/>
                  <a:gd name="T23" fmla="*/ 11 h 1354"/>
                  <a:gd name="T24" fmla="*/ 466 w 2763"/>
                  <a:gd name="T25" fmla="*/ 43 h 1354"/>
                  <a:gd name="T26" fmla="*/ 341 w 2763"/>
                  <a:gd name="T27" fmla="*/ 101 h 1354"/>
                  <a:gd name="T28" fmla="*/ 231 w 2763"/>
                  <a:gd name="T29" fmla="*/ 176 h 1354"/>
                  <a:gd name="T30" fmla="*/ 142 w 2763"/>
                  <a:gd name="T31" fmla="*/ 273 h 1354"/>
                  <a:gd name="T32" fmla="*/ 57 w 2763"/>
                  <a:gd name="T33" fmla="*/ 417 h 1354"/>
                  <a:gd name="T34" fmla="*/ 4 w 2763"/>
                  <a:gd name="T35" fmla="*/ 611 h 1354"/>
                  <a:gd name="T36" fmla="*/ 4 w 2763"/>
                  <a:gd name="T37" fmla="*/ 747 h 1354"/>
                  <a:gd name="T38" fmla="*/ 43 w 2763"/>
                  <a:gd name="T39" fmla="*/ 913 h 1354"/>
                  <a:gd name="T40" fmla="*/ 86 w 2763"/>
                  <a:gd name="T41" fmla="*/ 1002 h 1354"/>
                  <a:gd name="T42" fmla="*/ 164 w 2763"/>
                  <a:gd name="T43" fmla="*/ 1110 h 1354"/>
                  <a:gd name="T44" fmla="*/ 260 w 2763"/>
                  <a:gd name="T45" fmla="*/ 1200 h 1354"/>
                  <a:gd name="T46" fmla="*/ 370 w 2763"/>
                  <a:gd name="T47" fmla="*/ 1275 h 1354"/>
                  <a:gd name="T48" fmla="*/ 498 w 2763"/>
                  <a:gd name="T49" fmla="*/ 1326 h 1354"/>
                  <a:gd name="T50" fmla="*/ 636 w 2763"/>
                  <a:gd name="T51" fmla="*/ 1351 h 1354"/>
                  <a:gd name="T52" fmla="*/ 796 w 2763"/>
                  <a:gd name="T53" fmla="*/ 1351 h 1354"/>
                  <a:gd name="T54" fmla="*/ 934 w 2763"/>
                  <a:gd name="T55" fmla="*/ 1318 h 1354"/>
                  <a:gd name="T56" fmla="*/ 1084 w 2763"/>
                  <a:gd name="T57" fmla="*/ 1254 h 1354"/>
                  <a:gd name="T58" fmla="*/ 1172 w 2763"/>
                  <a:gd name="T59" fmla="*/ 1189 h 1354"/>
                  <a:gd name="T60" fmla="*/ 1282 w 2763"/>
                  <a:gd name="T61" fmla="*/ 1074 h 1354"/>
                  <a:gd name="T62" fmla="*/ 1382 w 2763"/>
                  <a:gd name="T63" fmla="*/ 884 h 1354"/>
                  <a:gd name="T64" fmla="*/ 1439 w 2763"/>
                  <a:gd name="T65" fmla="*/ 1006 h 1354"/>
                  <a:gd name="T66" fmla="*/ 1535 w 2763"/>
                  <a:gd name="T67" fmla="*/ 1135 h 1354"/>
                  <a:gd name="T68" fmla="*/ 1634 w 2763"/>
                  <a:gd name="T69" fmla="*/ 1221 h 1354"/>
                  <a:gd name="T70" fmla="*/ 1780 w 2763"/>
                  <a:gd name="T71" fmla="*/ 1300 h 1354"/>
                  <a:gd name="T72" fmla="*/ 1943 w 2763"/>
                  <a:gd name="T73" fmla="*/ 1347 h 1354"/>
                  <a:gd name="T74" fmla="*/ 2131 w 2763"/>
                  <a:gd name="T75" fmla="*/ 1351 h 1354"/>
                  <a:gd name="T76" fmla="*/ 2266 w 2763"/>
                  <a:gd name="T77" fmla="*/ 1326 h 1354"/>
                  <a:gd name="T78" fmla="*/ 2394 w 2763"/>
                  <a:gd name="T79" fmla="*/ 1275 h 1354"/>
                  <a:gd name="T80" fmla="*/ 2508 w 2763"/>
                  <a:gd name="T81" fmla="*/ 1200 h 1354"/>
                  <a:gd name="T82" fmla="*/ 2603 w 2763"/>
                  <a:gd name="T83" fmla="*/ 1110 h 1354"/>
                  <a:gd name="T84" fmla="*/ 2678 w 2763"/>
                  <a:gd name="T85" fmla="*/ 1002 h 1354"/>
                  <a:gd name="T86" fmla="*/ 2742 w 2763"/>
                  <a:gd name="T87" fmla="*/ 848 h 1354"/>
                  <a:gd name="T88" fmla="*/ 2763 w 2763"/>
                  <a:gd name="T89" fmla="*/ 679 h 1354"/>
                  <a:gd name="T90" fmla="*/ 2742 w 2763"/>
                  <a:gd name="T91" fmla="*/ 510 h 1354"/>
                  <a:gd name="T92" fmla="*/ 2696 w 2763"/>
                  <a:gd name="T93" fmla="*/ 385 h 1354"/>
                  <a:gd name="T94" fmla="*/ 2643 w 2763"/>
                  <a:gd name="T95" fmla="*/ 302 h 1354"/>
                  <a:gd name="T96" fmla="*/ 2557 w 2763"/>
                  <a:gd name="T97" fmla="*/ 201 h 1354"/>
                  <a:gd name="T98" fmla="*/ 2454 w 2763"/>
                  <a:gd name="T99" fmla="*/ 119 h 1354"/>
                  <a:gd name="T100" fmla="*/ 2334 w 2763"/>
                  <a:gd name="T101" fmla="*/ 54 h 1354"/>
                  <a:gd name="T102" fmla="*/ 2199 w 2763"/>
                  <a:gd name="T103" fmla="*/ 15 h 1354"/>
                  <a:gd name="T104" fmla="*/ 2057 w 2763"/>
                  <a:gd name="T105" fmla="*/ 0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63" h="1354">
                    <a:moveTo>
                      <a:pt x="2057" y="0"/>
                    </a:moveTo>
                    <a:lnTo>
                      <a:pt x="2000" y="4"/>
                    </a:lnTo>
                    <a:lnTo>
                      <a:pt x="1971" y="7"/>
                    </a:lnTo>
                    <a:lnTo>
                      <a:pt x="1943" y="11"/>
                    </a:lnTo>
                    <a:lnTo>
                      <a:pt x="1886" y="22"/>
                    </a:lnTo>
                    <a:lnTo>
                      <a:pt x="1858" y="29"/>
                    </a:lnTo>
                    <a:lnTo>
                      <a:pt x="1833" y="36"/>
                    </a:lnTo>
                    <a:lnTo>
                      <a:pt x="1804" y="47"/>
                    </a:lnTo>
                    <a:lnTo>
                      <a:pt x="1780" y="58"/>
                    </a:lnTo>
                    <a:lnTo>
                      <a:pt x="1730" y="79"/>
                    </a:lnTo>
                    <a:lnTo>
                      <a:pt x="1680" y="104"/>
                    </a:lnTo>
                    <a:lnTo>
                      <a:pt x="1659" y="119"/>
                    </a:lnTo>
                    <a:lnTo>
                      <a:pt x="1634" y="133"/>
                    </a:lnTo>
                    <a:lnTo>
                      <a:pt x="1613" y="151"/>
                    </a:lnTo>
                    <a:lnTo>
                      <a:pt x="1591" y="169"/>
                    </a:lnTo>
                    <a:lnTo>
                      <a:pt x="1574" y="187"/>
                    </a:lnTo>
                    <a:lnTo>
                      <a:pt x="1552" y="205"/>
                    </a:lnTo>
                    <a:lnTo>
                      <a:pt x="1517" y="241"/>
                    </a:lnTo>
                    <a:lnTo>
                      <a:pt x="1481" y="284"/>
                    </a:lnTo>
                    <a:lnTo>
                      <a:pt x="1453" y="327"/>
                    </a:lnTo>
                    <a:lnTo>
                      <a:pt x="1424" y="374"/>
                    </a:lnTo>
                    <a:lnTo>
                      <a:pt x="1403" y="420"/>
                    </a:lnTo>
                    <a:lnTo>
                      <a:pt x="1382" y="471"/>
                    </a:lnTo>
                    <a:lnTo>
                      <a:pt x="1375" y="446"/>
                    </a:lnTo>
                    <a:lnTo>
                      <a:pt x="1364" y="420"/>
                    </a:lnTo>
                    <a:lnTo>
                      <a:pt x="1339" y="374"/>
                    </a:lnTo>
                    <a:lnTo>
                      <a:pt x="1329" y="352"/>
                    </a:lnTo>
                    <a:lnTo>
                      <a:pt x="1314" y="327"/>
                    </a:lnTo>
                    <a:lnTo>
                      <a:pt x="1282" y="284"/>
                    </a:lnTo>
                    <a:lnTo>
                      <a:pt x="1250" y="241"/>
                    </a:lnTo>
                    <a:lnTo>
                      <a:pt x="1233" y="223"/>
                    </a:lnTo>
                    <a:lnTo>
                      <a:pt x="1211" y="205"/>
                    </a:lnTo>
                    <a:lnTo>
                      <a:pt x="1194" y="187"/>
                    </a:lnTo>
                    <a:lnTo>
                      <a:pt x="1172" y="169"/>
                    </a:lnTo>
                    <a:lnTo>
                      <a:pt x="1130" y="133"/>
                    </a:lnTo>
                    <a:lnTo>
                      <a:pt x="1084" y="104"/>
                    </a:lnTo>
                    <a:lnTo>
                      <a:pt x="1037" y="79"/>
                    </a:lnTo>
                    <a:lnTo>
                      <a:pt x="1013" y="68"/>
                    </a:lnTo>
                    <a:lnTo>
                      <a:pt x="988" y="58"/>
                    </a:lnTo>
                    <a:lnTo>
                      <a:pt x="959" y="47"/>
                    </a:lnTo>
                    <a:lnTo>
                      <a:pt x="934" y="36"/>
                    </a:lnTo>
                    <a:lnTo>
                      <a:pt x="881" y="22"/>
                    </a:lnTo>
                    <a:lnTo>
                      <a:pt x="824" y="11"/>
                    </a:lnTo>
                    <a:lnTo>
                      <a:pt x="767" y="4"/>
                    </a:lnTo>
                    <a:lnTo>
                      <a:pt x="707" y="0"/>
                    </a:lnTo>
                    <a:lnTo>
                      <a:pt x="672" y="4"/>
                    </a:lnTo>
                    <a:lnTo>
                      <a:pt x="636" y="4"/>
                    </a:lnTo>
                    <a:lnTo>
                      <a:pt x="601" y="11"/>
                    </a:lnTo>
                    <a:lnTo>
                      <a:pt x="565" y="15"/>
                    </a:lnTo>
                    <a:lnTo>
                      <a:pt x="533" y="22"/>
                    </a:lnTo>
                    <a:lnTo>
                      <a:pt x="498" y="33"/>
                    </a:lnTo>
                    <a:lnTo>
                      <a:pt x="466" y="43"/>
                    </a:lnTo>
                    <a:lnTo>
                      <a:pt x="434" y="54"/>
                    </a:lnTo>
                    <a:lnTo>
                      <a:pt x="402" y="68"/>
                    </a:lnTo>
                    <a:lnTo>
                      <a:pt x="370" y="83"/>
                    </a:lnTo>
                    <a:lnTo>
                      <a:pt x="341" y="101"/>
                    </a:lnTo>
                    <a:lnTo>
                      <a:pt x="313" y="119"/>
                    </a:lnTo>
                    <a:lnTo>
                      <a:pt x="285" y="137"/>
                    </a:lnTo>
                    <a:lnTo>
                      <a:pt x="260" y="155"/>
                    </a:lnTo>
                    <a:lnTo>
                      <a:pt x="231" y="176"/>
                    </a:lnTo>
                    <a:lnTo>
                      <a:pt x="206" y="201"/>
                    </a:lnTo>
                    <a:lnTo>
                      <a:pt x="185" y="223"/>
                    </a:lnTo>
                    <a:lnTo>
                      <a:pt x="164" y="248"/>
                    </a:lnTo>
                    <a:lnTo>
                      <a:pt x="142" y="273"/>
                    </a:lnTo>
                    <a:lnTo>
                      <a:pt x="121" y="302"/>
                    </a:lnTo>
                    <a:lnTo>
                      <a:pt x="103" y="327"/>
                    </a:lnTo>
                    <a:lnTo>
                      <a:pt x="86" y="356"/>
                    </a:lnTo>
                    <a:lnTo>
                      <a:pt x="57" y="417"/>
                    </a:lnTo>
                    <a:lnTo>
                      <a:pt x="32" y="478"/>
                    </a:lnTo>
                    <a:lnTo>
                      <a:pt x="22" y="510"/>
                    </a:lnTo>
                    <a:lnTo>
                      <a:pt x="15" y="543"/>
                    </a:lnTo>
                    <a:lnTo>
                      <a:pt x="4" y="611"/>
                    </a:lnTo>
                    <a:lnTo>
                      <a:pt x="0" y="643"/>
                    </a:lnTo>
                    <a:lnTo>
                      <a:pt x="0" y="679"/>
                    </a:lnTo>
                    <a:lnTo>
                      <a:pt x="0" y="715"/>
                    </a:lnTo>
                    <a:lnTo>
                      <a:pt x="4" y="747"/>
                    </a:lnTo>
                    <a:lnTo>
                      <a:pt x="15" y="816"/>
                    </a:lnTo>
                    <a:lnTo>
                      <a:pt x="22" y="848"/>
                    </a:lnTo>
                    <a:lnTo>
                      <a:pt x="32" y="880"/>
                    </a:lnTo>
                    <a:lnTo>
                      <a:pt x="43" y="913"/>
                    </a:lnTo>
                    <a:lnTo>
                      <a:pt x="57" y="941"/>
                    </a:lnTo>
                    <a:lnTo>
                      <a:pt x="71" y="974"/>
                    </a:lnTo>
                    <a:lnTo>
                      <a:pt x="79" y="988"/>
                    </a:lnTo>
                    <a:lnTo>
                      <a:pt x="86" y="1002"/>
                    </a:lnTo>
                    <a:lnTo>
                      <a:pt x="103" y="1031"/>
                    </a:lnTo>
                    <a:lnTo>
                      <a:pt x="121" y="1056"/>
                    </a:lnTo>
                    <a:lnTo>
                      <a:pt x="142" y="1085"/>
                    </a:lnTo>
                    <a:lnTo>
                      <a:pt x="164" y="1110"/>
                    </a:lnTo>
                    <a:lnTo>
                      <a:pt x="185" y="1135"/>
                    </a:lnTo>
                    <a:lnTo>
                      <a:pt x="206" y="1157"/>
                    </a:lnTo>
                    <a:lnTo>
                      <a:pt x="231" y="1178"/>
                    </a:lnTo>
                    <a:lnTo>
                      <a:pt x="260" y="1200"/>
                    </a:lnTo>
                    <a:lnTo>
                      <a:pt x="285" y="1221"/>
                    </a:lnTo>
                    <a:lnTo>
                      <a:pt x="313" y="1239"/>
                    </a:lnTo>
                    <a:lnTo>
                      <a:pt x="341" y="1257"/>
                    </a:lnTo>
                    <a:lnTo>
                      <a:pt x="370" y="1275"/>
                    </a:lnTo>
                    <a:lnTo>
                      <a:pt x="402" y="1290"/>
                    </a:lnTo>
                    <a:lnTo>
                      <a:pt x="434" y="1300"/>
                    </a:lnTo>
                    <a:lnTo>
                      <a:pt x="466" y="1315"/>
                    </a:lnTo>
                    <a:lnTo>
                      <a:pt x="498" y="1326"/>
                    </a:lnTo>
                    <a:lnTo>
                      <a:pt x="533" y="1333"/>
                    </a:lnTo>
                    <a:lnTo>
                      <a:pt x="565" y="1340"/>
                    </a:lnTo>
                    <a:lnTo>
                      <a:pt x="601" y="1347"/>
                    </a:lnTo>
                    <a:lnTo>
                      <a:pt x="636" y="1351"/>
                    </a:lnTo>
                    <a:lnTo>
                      <a:pt x="672" y="1354"/>
                    </a:lnTo>
                    <a:lnTo>
                      <a:pt x="707" y="1354"/>
                    </a:lnTo>
                    <a:lnTo>
                      <a:pt x="767" y="1354"/>
                    </a:lnTo>
                    <a:lnTo>
                      <a:pt x="796" y="1351"/>
                    </a:lnTo>
                    <a:lnTo>
                      <a:pt x="824" y="1347"/>
                    </a:lnTo>
                    <a:lnTo>
                      <a:pt x="881" y="1336"/>
                    </a:lnTo>
                    <a:lnTo>
                      <a:pt x="906" y="1329"/>
                    </a:lnTo>
                    <a:lnTo>
                      <a:pt x="934" y="1318"/>
                    </a:lnTo>
                    <a:lnTo>
                      <a:pt x="959" y="1311"/>
                    </a:lnTo>
                    <a:lnTo>
                      <a:pt x="988" y="1300"/>
                    </a:lnTo>
                    <a:lnTo>
                      <a:pt x="1037" y="1279"/>
                    </a:lnTo>
                    <a:lnTo>
                      <a:pt x="1084" y="1254"/>
                    </a:lnTo>
                    <a:lnTo>
                      <a:pt x="1108" y="1236"/>
                    </a:lnTo>
                    <a:lnTo>
                      <a:pt x="1130" y="1221"/>
                    </a:lnTo>
                    <a:lnTo>
                      <a:pt x="1151" y="1207"/>
                    </a:lnTo>
                    <a:lnTo>
                      <a:pt x="1172" y="1189"/>
                    </a:lnTo>
                    <a:lnTo>
                      <a:pt x="1194" y="1171"/>
                    </a:lnTo>
                    <a:lnTo>
                      <a:pt x="1211" y="1153"/>
                    </a:lnTo>
                    <a:lnTo>
                      <a:pt x="1250" y="1114"/>
                    </a:lnTo>
                    <a:lnTo>
                      <a:pt x="1282" y="1074"/>
                    </a:lnTo>
                    <a:lnTo>
                      <a:pt x="1314" y="1027"/>
                    </a:lnTo>
                    <a:lnTo>
                      <a:pt x="1339" y="984"/>
                    </a:lnTo>
                    <a:lnTo>
                      <a:pt x="1364" y="934"/>
                    </a:lnTo>
                    <a:lnTo>
                      <a:pt x="1382" y="884"/>
                    </a:lnTo>
                    <a:lnTo>
                      <a:pt x="1393" y="909"/>
                    </a:lnTo>
                    <a:lnTo>
                      <a:pt x="1403" y="934"/>
                    </a:lnTo>
                    <a:lnTo>
                      <a:pt x="1424" y="984"/>
                    </a:lnTo>
                    <a:lnTo>
                      <a:pt x="1439" y="1006"/>
                    </a:lnTo>
                    <a:lnTo>
                      <a:pt x="1453" y="1027"/>
                    </a:lnTo>
                    <a:lnTo>
                      <a:pt x="1481" y="1074"/>
                    </a:lnTo>
                    <a:lnTo>
                      <a:pt x="1517" y="1114"/>
                    </a:lnTo>
                    <a:lnTo>
                      <a:pt x="1535" y="1135"/>
                    </a:lnTo>
                    <a:lnTo>
                      <a:pt x="1552" y="1153"/>
                    </a:lnTo>
                    <a:lnTo>
                      <a:pt x="1574" y="1171"/>
                    </a:lnTo>
                    <a:lnTo>
                      <a:pt x="1591" y="1189"/>
                    </a:lnTo>
                    <a:lnTo>
                      <a:pt x="1634" y="1221"/>
                    </a:lnTo>
                    <a:lnTo>
                      <a:pt x="1680" y="1254"/>
                    </a:lnTo>
                    <a:lnTo>
                      <a:pt x="1730" y="1279"/>
                    </a:lnTo>
                    <a:lnTo>
                      <a:pt x="1755" y="1290"/>
                    </a:lnTo>
                    <a:lnTo>
                      <a:pt x="1780" y="1300"/>
                    </a:lnTo>
                    <a:lnTo>
                      <a:pt x="1804" y="1311"/>
                    </a:lnTo>
                    <a:lnTo>
                      <a:pt x="1833" y="1318"/>
                    </a:lnTo>
                    <a:lnTo>
                      <a:pt x="1886" y="1336"/>
                    </a:lnTo>
                    <a:lnTo>
                      <a:pt x="1943" y="1347"/>
                    </a:lnTo>
                    <a:lnTo>
                      <a:pt x="2000" y="1354"/>
                    </a:lnTo>
                    <a:lnTo>
                      <a:pt x="2057" y="1354"/>
                    </a:lnTo>
                    <a:lnTo>
                      <a:pt x="2092" y="1354"/>
                    </a:lnTo>
                    <a:lnTo>
                      <a:pt x="2131" y="1351"/>
                    </a:lnTo>
                    <a:lnTo>
                      <a:pt x="2163" y="1347"/>
                    </a:lnTo>
                    <a:lnTo>
                      <a:pt x="2199" y="1340"/>
                    </a:lnTo>
                    <a:lnTo>
                      <a:pt x="2234" y="1333"/>
                    </a:lnTo>
                    <a:lnTo>
                      <a:pt x="2266" y="1326"/>
                    </a:lnTo>
                    <a:lnTo>
                      <a:pt x="2302" y="1315"/>
                    </a:lnTo>
                    <a:lnTo>
                      <a:pt x="2334" y="1300"/>
                    </a:lnTo>
                    <a:lnTo>
                      <a:pt x="2366" y="1290"/>
                    </a:lnTo>
                    <a:lnTo>
                      <a:pt x="2394" y="1275"/>
                    </a:lnTo>
                    <a:lnTo>
                      <a:pt x="2422" y="1257"/>
                    </a:lnTo>
                    <a:lnTo>
                      <a:pt x="2454" y="1239"/>
                    </a:lnTo>
                    <a:lnTo>
                      <a:pt x="2479" y="1221"/>
                    </a:lnTo>
                    <a:lnTo>
                      <a:pt x="2508" y="1200"/>
                    </a:lnTo>
                    <a:lnTo>
                      <a:pt x="2532" y="1178"/>
                    </a:lnTo>
                    <a:lnTo>
                      <a:pt x="2557" y="1157"/>
                    </a:lnTo>
                    <a:lnTo>
                      <a:pt x="2582" y="1135"/>
                    </a:lnTo>
                    <a:lnTo>
                      <a:pt x="2603" y="1110"/>
                    </a:lnTo>
                    <a:lnTo>
                      <a:pt x="2625" y="1085"/>
                    </a:lnTo>
                    <a:lnTo>
                      <a:pt x="2643" y="1056"/>
                    </a:lnTo>
                    <a:lnTo>
                      <a:pt x="2664" y="1031"/>
                    </a:lnTo>
                    <a:lnTo>
                      <a:pt x="2678" y="1002"/>
                    </a:lnTo>
                    <a:lnTo>
                      <a:pt x="2696" y="974"/>
                    </a:lnTo>
                    <a:lnTo>
                      <a:pt x="2710" y="941"/>
                    </a:lnTo>
                    <a:lnTo>
                      <a:pt x="2735" y="880"/>
                    </a:lnTo>
                    <a:lnTo>
                      <a:pt x="2742" y="848"/>
                    </a:lnTo>
                    <a:lnTo>
                      <a:pt x="2749" y="816"/>
                    </a:lnTo>
                    <a:lnTo>
                      <a:pt x="2760" y="747"/>
                    </a:lnTo>
                    <a:lnTo>
                      <a:pt x="2763" y="715"/>
                    </a:lnTo>
                    <a:lnTo>
                      <a:pt x="2763" y="679"/>
                    </a:lnTo>
                    <a:lnTo>
                      <a:pt x="2763" y="643"/>
                    </a:lnTo>
                    <a:lnTo>
                      <a:pt x="2760" y="611"/>
                    </a:lnTo>
                    <a:lnTo>
                      <a:pt x="2749" y="543"/>
                    </a:lnTo>
                    <a:lnTo>
                      <a:pt x="2742" y="510"/>
                    </a:lnTo>
                    <a:lnTo>
                      <a:pt x="2735" y="478"/>
                    </a:lnTo>
                    <a:lnTo>
                      <a:pt x="2721" y="446"/>
                    </a:lnTo>
                    <a:lnTo>
                      <a:pt x="2710" y="417"/>
                    </a:lnTo>
                    <a:lnTo>
                      <a:pt x="2696" y="385"/>
                    </a:lnTo>
                    <a:lnTo>
                      <a:pt x="2689" y="370"/>
                    </a:lnTo>
                    <a:lnTo>
                      <a:pt x="2678" y="356"/>
                    </a:lnTo>
                    <a:lnTo>
                      <a:pt x="2664" y="327"/>
                    </a:lnTo>
                    <a:lnTo>
                      <a:pt x="2643" y="302"/>
                    </a:lnTo>
                    <a:lnTo>
                      <a:pt x="2625" y="273"/>
                    </a:lnTo>
                    <a:lnTo>
                      <a:pt x="2603" y="248"/>
                    </a:lnTo>
                    <a:lnTo>
                      <a:pt x="2582" y="223"/>
                    </a:lnTo>
                    <a:lnTo>
                      <a:pt x="2557" y="201"/>
                    </a:lnTo>
                    <a:lnTo>
                      <a:pt x="2532" y="176"/>
                    </a:lnTo>
                    <a:lnTo>
                      <a:pt x="2508" y="155"/>
                    </a:lnTo>
                    <a:lnTo>
                      <a:pt x="2479" y="137"/>
                    </a:lnTo>
                    <a:lnTo>
                      <a:pt x="2454" y="119"/>
                    </a:lnTo>
                    <a:lnTo>
                      <a:pt x="2422" y="101"/>
                    </a:lnTo>
                    <a:lnTo>
                      <a:pt x="2394" y="83"/>
                    </a:lnTo>
                    <a:lnTo>
                      <a:pt x="2366" y="68"/>
                    </a:lnTo>
                    <a:lnTo>
                      <a:pt x="2334" y="54"/>
                    </a:lnTo>
                    <a:lnTo>
                      <a:pt x="2302" y="43"/>
                    </a:lnTo>
                    <a:lnTo>
                      <a:pt x="2266" y="33"/>
                    </a:lnTo>
                    <a:lnTo>
                      <a:pt x="2234" y="22"/>
                    </a:lnTo>
                    <a:lnTo>
                      <a:pt x="2199" y="15"/>
                    </a:lnTo>
                    <a:lnTo>
                      <a:pt x="2163" y="11"/>
                    </a:lnTo>
                    <a:lnTo>
                      <a:pt x="2131" y="4"/>
                    </a:lnTo>
                    <a:lnTo>
                      <a:pt x="2092" y="4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014A96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10028861" y="2503126"/>
                <a:ext cx="3018183" cy="958417"/>
              </a:xfrm>
              <a:custGeom>
                <a:avLst/>
                <a:gdLst>
                  <a:gd name="T0" fmla="*/ 228 w 2365"/>
                  <a:gd name="T1" fmla="*/ 510 h 751"/>
                  <a:gd name="T2" fmla="*/ 235 w 2365"/>
                  <a:gd name="T3" fmla="*/ 550 h 751"/>
                  <a:gd name="T4" fmla="*/ 252 w 2365"/>
                  <a:gd name="T5" fmla="*/ 568 h 751"/>
                  <a:gd name="T6" fmla="*/ 288 w 2365"/>
                  <a:gd name="T7" fmla="*/ 578 h 751"/>
                  <a:gd name="T8" fmla="*/ 618 w 2365"/>
                  <a:gd name="T9" fmla="*/ 582 h 751"/>
                  <a:gd name="T10" fmla="*/ 664 w 2365"/>
                  <a:gd name="T11" fmla="*/ 571 h 751"/>
                  <a:gd name="T12" fmla="*/ 689 w 2365"/>
                  <a:gd name="T13" fmla="*/ 546 h 751"/>
                  <a:gd name="T14" fmla="*/ 693 w 2365"/>
                  <a:gd name="T15" fmla="*/ 503 h 751"/>
                  <a:gd name="T16" fmla="*/ 679 w 2365"/>
                  <a:gd name="T17" fmla="*/ 478 h 751"/>
                  <a:gd name="T18" fmla="*/ 650 w 2365"/>
                  <a:gd name="T19" fmla="*/ 460 h 751"/>
                  <a:gd name="T20" fmla="*/ 586 w 2365"/>
                  <a:gd name="T21" fmla="*/ 453 h 751"/>
                  <a:gd name="T22" fmla="*/ 171 w 2365"/>
                  <a:gd name="T23" fmla="*/ 442 h 751"/>
                  <a:gd name="T24" fmla="*/ 103 w 2365"/>
                  <a:gd name="T25" fmla="*/ 424 h 751"/>
                  <a:gd name="T26" fmla="*/ 54 w 2365"/>
                  <a:gd name="T27" fmla="*/ 399 h 751"/>
                  <a:gd name="T28" fmla="*/ 22 w 2365"/>
                  <a:gd name="T29" fmla="*/ 352 h 751"/>
                  <a:gd name="T30" fmla="*/ 11 w 2365"/>
                  <a:gd name="T31" fmla="*/ 309 h 751"/>
                  <a:gd name="T32" fmla="*/ 4 w 2365"/>
                  <a:gd name="T33" fmla="*/ 226 h 751"/>
                  <a:gd name="T34" fmla="*/ 11 w 2365"/>
                  <a:gd name="T35" fmla="*/ 144 h 751"/>
                  <a:gd name="T36" fmla="*/ 32 w 2365"/>
                  <a:gd name="T37" fmla="*/ 83 h 751"/>
                  <a:gd name="T38" fmla="*/ 78 w 2365"/>
                  <a:gd name="T39" fmla="*/ 36 h 751"/>
                  <a:gd name="T40" fmla="*/ 121 w 2365"/>
                  <a:gd name="T41" fmla="*/ 18 h 751"/>
                  <a:gd name="T42" fmla="*/ 231 w 2365"/>
                  <a:gd name="T43" fmla="*/ 0 h 751"/>
                  <a:gd name="T44" fmla="*/ 686 w 2365"/>
                  <a:gd name="T45" fmla="*/ 0 h 751"/>
                  <a:gd name="T46" fmla="*/ 760 w 2365"/>
                  <a:gd name="T47" fmla="*/ 7 h 751"/>
                  <a:gd name="T48" fmla="*/ 831 w 2365"/>
                  <a:gd name="T49" fmla="*/ 36 h 751"/>
                  <a:gd name="T50" fmla="*/ 870 w 2365"/>
                  <a:gd name="T51" fmla="*/ 83 h 751"/>
                  <a:gd name="T52" fmla="*/ 892 w 2365"/>
                  <a:gd name="T53" fmla="*/ 144 h 751"/>
                  <a:gd name="T54" fmla="*/ 895 w 2365"/>
                  <a:gd name="T55" fmla="*/ 237 h 751"/>
                  <a:gd name="T56" fmla="*/ 675 w 2365"/>
                  <a:gd name="T57" fmla="*/ 216 h 751"/>
                  <a:gd name="T58" fmla="*/ 657 w 2365"/>
                  <a:gd name="T59" fmla="*/ 176 h 751"/>
                  <a:gd name="T60" fmla="*/ 636 w 2365"/>
                  <a:gd name="T61" fmla="*/ 165 h 751"/>
                  <a:gd name="T62" fmla="*/ 341 w 2365"/>
                  <a:gd name="T63" fmla="*/ 158 h 751"/>
                  <a:gd name="T64" fmla="*/ 270 w 2365"/>
                  <a:gd name="T65" fmla="*/ 165 h 751"/>
                  <a:gd name="T66" fmla="*/ 245 w 2365"/>
                  <a:gd name="T67" fmla="*/ 183 h 751"/>
                  <a:gd name="T68" fmla="*/ 235 w 2365"/>
                  <a:gd name="T69" fmla="*/ 216 h 751"/>
                  <a:gd name="T70" fmla="*/ 245 w 2365"/>
                  <a:gd name="T71" fmla="*/ 255 h 751"/>
                  <a:gd name="T72" fmla="*/ 274 w 2365"/>
                  <a:gd name="T73" fmla="*/ 273 h 751"/>
                  <a:gd name="T74" fmla="*/ 324 w 2365"/>
                  <a:gd name="T75" fmla="*/ 280 h 751"/>
                  <a:gd name="T76" fmla="*/ 753 w 2365"/>
                  <a:gd name="T77" fmla="*/ 291 h 751"/>
                  <a:gd name="T78" fmla="*/ 824 w 2365"/>
                  <a:gd name="T79" fmla="*/ 309 h 751"/>
                  <a:gd name="T80" fmla="*/ 874 w 2365"/>
                  <a:gd name="T81" fmla="*/ 345 h 751"/>
                  <a:gd name="T82" fmla="*/ 906 w 2365"/>
                  <a:gd name="T83" fmla="*/ 395 h 751"/>
                  <a:gd name="T84" fmla="*/ 920 w 2365"/>
                  <a:gd name="T85" fmla="*/ 438 h 751"/>
                  <a:gd name="T86" fmla="*/ 927 w 2365"/>
                  <a:gd name="T87" fmla="*/ 525 h 751"/>
                  <a:gd name="T88" fmla="*/ 920 w 2365"/>
                  <a:gd name="T89" fmla="*/ 611 h 751"/>
                  <a:gd name="T90" fmla="*/ 885 w 2365"/>
                  <a:gd name="T91" fmla="*/ 679 h 751"/>
                  <a:gd name="T92" fmla="*/ 842 w 2365"/>
                  <a:gd name="T93" fmla="*/ 715 h 751"/>
                  <a:gd name="T94" fmla="*/ 785 w 2365"/>
                  <a:gd name="T95" fmla="*/ 736 h 751"/>
                  <a:gd name="T96" fmla="*/ 693 w 2365"/>
                  <a:gd name="T97" fmla="*/ 747 h 751"/>
                  <a:gd name="T98" fmla="*/ 313 w 2365"/>
                  <a:gd name="T99" fmla="*/ 751 h 751"/>
                  <a:gd name="T100" fmla="*/ 132 w 2365"/>
                  <a:gd name="T101" fmla="*/ 736 h 751"/>
                  <a:gd name="T102" fmla="*/ 75 w 2365"/>
                  <a:gd name="T103" fmla="*/ 715 h 751"/>
                  <a:gd name="T104" fmla="*/ 32 w 2365"/>
                  <a:gd name="T105" fmla="*/ 672 h 751"/>
                  <a:gd name="T106" fmla="*/ 7 w 2365"/>
                  <a:gd name="T107" fmla="*/ 614 h 751"/>
                  <a:gd name="T108" fmla="*/ 4 w 2365"/>
                  <a:gd name="T109" fmla="*/ 496 h 751"/>
                  <a:gd name="T110" fmla="*/ 2117 w 2365"/>
                  <a:gd name="T111" fmla="*/ 740 h 751"/>
                  <a:gd name="T112" fmla="*/ 1680 w 2365"/>
                  <a:gd name="T113" fmla="*/ 7 h 751"/>
                  <a:gd name="T114" fmla="*/ 1595 w 2365"/>
                  <a:gd name="T115" fmla="*/ 618 h 751"/>
                  <a:gd name="T116" fmla="*/ 1680 w 2365"/>
                  <a:gd name="T117" fmla="*/ 44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5" h="751">
                    <a:moveTo>
                      <a:pt x="4" y="496"/>
                    </a:moveTo>
                    <a:lnTo>
                      <a:pt x="228" y="496"/>
                    </a:lnTo>
                    <a:lnTo>
                      <a:pt x="228" y="510"/>
                    </a:lnTo>
                    <a:lnTo>
                      <a:pt x="231" y="532"/>
                    </a:lnTo>
                    <a:lnTo>
                      <a:pt x="231" y="539"/>
                    </a:lnTo>
                    <a:lnTo>
                      <a:pt x="235" y="550"/>
                    </a:lnTo>
                    <a:lnTo>
                      <a:pt x="238" y="557"/>
                    </a:lnTo>
                    <a:lnTo>
                      <a:pt x="245" y="564"/>
                    </a:lnTo>
                    <a:lnTo>
                      <a:pt x="252" y="568"/>
                    </a:lnTo>
                    <a:lnTo>
                      <a:pt x="260" y="571"/>
                    </a:lnTo>
                    <a:lnTo>
                      <a:pt x="270" y="575"/>
                    </a:lnTo>
                    <a:lnTo>
                      <a:pt x="288" y="578"/>
                    </a:lnTo>
                    <a:lnTo>
                      <a:pt x="309" y="578"/>
                    </a:lnTo>
                    <a:lnTo>
                      <a:pt x="334" y="582"/>
                    </a:lnTo>
                    <a:lnTo>
                      <a:pt x="618" y="582"/>
                    </a:lnTo>
                    <a:lnTo>
                      <a:pt x="636" y="578"/>
                    </a:lnTo>
                    <a:lnTo>
                      <a:pt x="650" y="575"/>
                    </a:lnTo>
                    <a:lnTo>
                      <a:pt x="664" y="571"/>
                    </a:lnTo>
                    <a:lnTo>
                      <a:pt x="675" y="564"/>
                    </a:lnTo>
                    <a:lnTo>
                      <a:pt x="686" y="557"/>
                    </a:lnTo>
                    <a:lnTo>
                      <a:pt x="689" y="546"/>
                    </a:lnTo>
                    <a:lnTo>
                      <a:pt x="693" y="535"/>
                    </a:lnTo>
                    <a:lnTo>
                      <a:pt x="696" y="521"/>
                    </a:lnTo>
                    <a:lnTo>
                      <a:pt x="693" y="503"/>
                    </a:lnTo>
                    <a:lnTo>
                      <a:pt x="689" y="492"/>
                    </a:lnTo>
                    <a:lnTo>
                      <a:pt x="686" y="481"/>
                    </a:lnTo>
                    <a:lnTo>
                      <a:pt x="679" y="478"/>
                    </a:lnTo>
                    <a:lnTo>
                      <a:pt x="675" y="474"/>
                    </a:lnTo>
                    <a:lnTo>
                      <a:pt x="661" y="463"/>
                    </a:lnTo>
                    <a:lnTo>
                      <a:pt x="650" y="460"/>
                    </a:lnTo>
                    <a:lnTo>
                      <a:pt x="640" y="460"/>
                    </a:lnTo>
                    <a:lnTo>
                      <a:pt x="615" y="456"/>
                    </a:lnTo>
                    <a:lnTo>
                      <a:pt x="586" y="453"/>
                    </a:lnTo>
                    <a:lnTo>
                      <a:pt x="231" y="446"/>
                    </a:lnTo>
                    <a:lnTo>
                      <a:pt x="199" y="446"/>
                    </a:lnTo>
                    <a:lnTo>
                      <a:pt x="171" y="442"/>
                    </a:lnTo>
                    <a:lnTo>
                      <a:pt x="146" y="438"/>
                    </a:lnTo>
                    <a:lnTo>
                      <a:pt x="121" y="431"/>
                    </a:lnTo>
                    <a:lnTo>
                      <a:pt x="103" y="424"/>
                    </a:lnTo>
                    <a:lnTo>
                      <a:pt x="82" y="417"/>
                    </a:lnTo>
                    <a:lnTo>
                      <a:pt x="68" y="410"/>
                    </a:lnTo>
                    <a:lnTo>
                      <a:pt x="54" y="399"/>
                    </a:lnTo>
                    <a:lnTo>
                      <a:pt x="43" y="384"/>
                    </a:lnTo>
                    <a:lnTo>
                      <a:pt x="32" y="370"/>
                    </a:lnTo>
                    <a:lnTo>
                      <a:pt x="22" y="352"/>
                    </a:lnTo>
                    <a:lnTo>
                      <a:pt x="15" y="331"/>
                    </a:lnTo>
                    <a:lnTo>
                      <a:pt x="15" y="320"/>
                    </a:lnTo>
                    <a:lnTo>
                      <a:pt x="11" y="309"/>
                    </a:lnTo>
                    <a:lnTo>
                      <a:pt x="7" y="284"/>
                    </a:lnTo>
                    <a:lnTo>
                      <a:pt x="4" y="255"/>
                    </a:lnTo>
                    <a:lnTo>
                      <a:pt x="4" y="226"/>
                    </a:lnTo>
                    <a:lnTo>
                      <a:pt x="4" y="198"/>
                    </a:lnTo>
                    <a:lnTo>
                      <a:pt x="7" y="169"/>
                    </a:lnTo>
                    <a:lnTo>
                      <a:pt x="11" y="144"/>
                    </a:lnTo>
                    <a:lnTo>
                      <a:pt x="15" y="122"/>
                    </a:lnTo>
                    <a:lnTo>
                      <a:pt x="25" y="101"/>
                    </a:lnTo>
                    <a:lnTo>
                      <a:pt x="32" y="83"/>
                    </a:lnTo>
                    <a:lnTo>
                      <a:pt x="43" y="68"/>
                    </a:lnTo>
                    <a:lnTo>
                      <a:pt x="57" y="54"/>
                    </a:lnTo>
                    <a:lnTo>
                      <a:pt x="78" y="36"/>
                    </a:lnTo>
                    <a:lnTo>
                      <a:pt x="93" y="29"/>
                    </a:lnTo>
                    <a:lnTo>
                      <a:pt x="107" y="22"/>
                    </a:lnTo>
                    <a:lnTo>
                      <a:pt x="121" y="18"/>
                    </a:lnTo>
                    <a:lnTo>
                      <a:pt x="139" y="11"/>
                    </a:lnTo>
                    <a:lnTo>
                      <a:pt x="178" y="4"/>
                    </a:lnTo>
                    <a:lnTo>
                      <a:pt x="231" y="0"/>
                    </a:lnTo>
                    <a:lnTo>
                      <a:pt x="309" y="0"/>
                    </a:lnTo>
                    <a:lnTo>
                      <a:pt x="657" y="0"/>
                    </a:lnTo>
                    <a:lnTo>
                      <a:pt x="686" y="0"/>
                    </a:lnTo>
                    <a:lnTo>
                      <a:pt x="711" y="0"/>
                    </a:lnTo>
                    <a:lnTo>
                      <a:pt x="735" y="4"/>
                    </a:lnTo>
                    <a:lnTo>
                      <a:pt x="760" y="7"/>
                    </a:lnTo>
                    <a:lnTo>
                      <a:pt x="799" y="22"/>
                    </a:lnTo>
                    <a:lnTo>
                      <a:pt x="817" y="29"/>
                    </a:lnTo>
                    <a:lnTo>
                      <a:pt x="831" y="36"/>
                    </a:lnTo>
                    <a:lnTo>
                      <a:pt x="846" y="50"/>
                    </a:lnTo>
                    <a:lnTo>
                      <a:pt x="860" y="65"/>
                    </a:lnTo>
                    <a:lnTo>
                      <a:pt x="870" y="83"/>
                    </a:lnTo>
                    <a:lnTo>
                      <a:pt x="881" y="101"/>
                    </a:lnTo>
                    <a:lnTo>
                      <a:pt x="888" y="122"/>
                    </a:lnTo>
                    <a:lnTo>
                      <a:pt x="892" y="144"/>
                    </a:lnTo>
                    <a:lnTo>
                      <a:pt x="895" y="169"/>
                    </a:lnTo>
                    <a:lnTo>
                      <a:pt x="899" y="194"/>
                    </a:lnTo>
                    <a:lnTo>
                      <a:pt x="895" y="237"/>
                    </a:lnTo>
                    <a:lnTo>
                      <a:pt x="679" y="237"/>
                    </a:lnTo>
                    <a:lnTo>
                      <a:pt x="679" y="234"/>
                    </a:lnTo>
                    <a:lnTo>
                      <a:pt x="675" y="216"/>
                    </a:lnTo>
                    <a:lnTo>
                      <a:pt x="672" y="201"/>
                    </a:lnTo>
                    <a:lnTo>
                      <a:pt x="668" y="187"/>
                    </a:lnTo>
                    <a:lnTo>
                      <a:pt x="657" y="176"/>
                    </a:lnTo>
                    <a:lnTo>
                      <a:pt x="647" y="169"/>
                    </a:lnTo>
                    <a:lnTo>
                      <a:pt x="643" y="165"/>
                    </a:lnTo>
                    <a:lnTo>
                      <a:pt x="636" y="165"/>
                    </a:lnTo>
                    <a:lnTo>
                      <a:pt x="622" y="162"/>
                    </a:lnTo>
                    <a:lnTo>
                      <a:pt x="604" y="158"/>
                    </a:lnTo>
                    <a:lnTo>
                      <a:pt x="341" y="158"/>
                    </a:lnTo>
                    <a:lnTo>
                      <a:pt x="299" y="162"/>
                    </a:lnTo>
                    <a:lnTo>
                      <a:pt x="284" y="162"/>
                    </a:lnTo>
                    <a:lnTo>
                      <a:pt x="270" y="165"/>
                    </a:lnTo>
                    <a:lnTo>
                      <a:pt x="263" y="169"/>
                    </a:lnTo>
                    <a:lnTo>
                      <a:pt x="256" y="173"/>
                    </a:lnTo>
                    <a:lnTo>
                      <a:pt x="245" y="183"/>
                    </a:lnTo>
                    <a:lnTo>
                      <a:pt x="238" y="198"/>
                    </a:lnTo>
                    <a:lnTo>
                      <a:pt x="235" y="208"/>
                    </a:lnTo>
                    <a:lnTo>
                      <a:pt x="235" y="216"/>
                    </a:lnTo>
                    <a:lnTo>
                      <a:pt x="235" y="234"/>
                    </a:lnTo>
                    <a:lnTo>
                      <a:pt x="238" y="244"/>
                    </a:lnTo>
                    <a:lnTo>
                      <a:pt x="245" y="255"/>
                    </a:lnTo>
                    <a:lnTo>
                      <a:pt x="252" y="262"/>
                    </a:lnTo>
                    <a:lnTo>
                      <a:pt x="267" y="270"/>
                    </a:lnTo>
                    <a:lnTo>
                      <a:pt x="274" y="273"/>
                    </a:lnTo>
                    <a:lnTo>
                      <a:pt x="284" y="277"/>
                    </a:lnTo>
                    <a:lnTo>
                      <a:pt x="302" y="280"/>
                    </a:lnTo>
                    <a:lnTo>
                      <a:pt x="324" y="280"/>
                    </a:lnTo>
                    <a:lnTo>
                      <a:pt x="696" y="287"/>
                    </a:lnTo>
                    <a:lnTo>
                      <a:pt x="725" y="287"/>
                    </a:lnTo>
                    <a:lnTo>
                      <a:pt x="753" y="291"/>
                    </a:lnTo>
                    <a:lnTo>
                      <a:pt x="782" y="295"/>
                    </a:lnTo>
                    <a:lnTo>
                      <a:pt x="803" y="302"/>
                    </a:lnTo>
                    <a:lnTo>
                      <a:pt x="824" y="309"/>
                    </a:lnTo>
                    <a:lnTo>
                      <a:pt x="846" y="320"/>
                    </a:lnTo>
                    <a:lnTo>
                      <a:pt x="860" y="331"/>
                    </a:lnTo>
                    <a:lnTo>
                      <a:pt x="874" y="345"/>
                    </a:lnTo>
                    <a:lnTo>
                      <a:pt x="888" y="359"/>
                    </a:lnTo>
                    <a:lnTo>
                      <a:pt x="899" y="374"/>
                    </a:lnTo>
                    <a:lnTo>
                      <a:pt x="906" y="395"/>
                    </a:lnTo>
                    <a:lnTo>
                      <a:pt x="913" y="417"/>
                    </a:lnTo>
                    <a:lnTo>
                      <a:pt x="917" y="428"/>
                    </a:lnTo>
                    <a:lnTo>
                      <a:pt x="920" y="438"/>
                    </a:lnTo>
                    <a:lnTo>
                      <a:pt x="924" y="467"/>
                    </a:lnTo>
                    <a:lnTo>
                      <a:pt x="927" y="496"/>
                    </a:lnTo>
                    <a:lnTo>
                      <a:pt x="927" y="525"/>
                    </a:lnTo>
                    <a:lnTo>
                      <a:pt x="927" y="557"/>
                    </a:lnTo>
                    <a:lnTo>
                      <a:pt x="924" y="586"/>
                    </a:lnTo>
                    <a:lnTo>
                      <a:pt x="920" y="611"/>
                    </a:lnTo>
                    <a:lnTo>
                      <a:pt x="913" y="632"/>
                    </a:lnTo>
                    <a:lnTo>
                      <a:pt x="902" y="657"/>
                    </a:lnTo>
                    <a:lnTo>
                      <a:pt x="885" y="679"/>
                    </a:lnTo>
                    <a:lnTo>
                      <a:pt x="878" y="690"/>
                    </a:lnTo>
                    <a:lnTo>
                      <a:pt x="867" y="697"/>
                    </a:lnTo>
                    <a:lnTo>
                      <a:pt x="842" y="715"/>
                    </a:lnTo>
                    <a:lnTo>
                      <a:pt x="828" y="722"/>
                    </a:lnTo>
                    <a:lnTo>
                      <a:pt x="810" y="729"/>
                    </a:lnTo>
                    <a:lnTo>
                      <a:pt x="785" y="736"/>
                    </a:lnTo>
                    <a:lnTo>
                      <a:pt x="760" y="740"/>
                    </a:lnTo>
                    <a:lnTo>
                      <a:pt x="728" y="744"/>
                    </a:lnTo>
                    <a:lnTo>
                      <a:pt x="693" y="747"/>
                    </a:lnTo>
                    <a:lnTo>
                      <a:pt x="657" y="751"/>
                    </a:lnTo>
                    <a:lnTo>
                      <a:pt x="615" y="751"/>
                    </a:lnTo>
                    <a:lnTo>
                      <a:pt x="313" y="751"/>
                    </a:lnTo>
                    <a:lnTo>
                      <a:pt x="238" y="747"/>
                    </a:lnTo>
                    <a:lnTo>
                      <a:pt x="181" y="744"/>
                    </a:lnTo>
                    <a:lnTo>
                      <a:pt x="132" y="736"/>
                    </a:lnTo>
                    <a:lnTo>
                      <a:pt x="114" y="733"/>
                    </a:lnTo>
                    <a:lnTo>
                      <a:pt x="96" y="726"/>
                    </a:lnTo>
                    <a:lnTo>
                      <a:pt x="75" y="715"/>
                    </a:lnTo>
                    <a:lnTo>
                      <a:pt x="54" y="701"/>
                    </a:lnTo>
                    <a:lnTo>
                      <a:pt x="39" y="683"/>
                    </a:lnTo>
                    <a:lnTo>
                      <a:pt x="32" y="672"/>
                    </a:lnTo>
                    <a:lnTo>
                      <a:pt x="25" y="665"/>
                    </a:lnTo>
                    <a:lnTo>
                      <a:pt x="15" y="639"/>
                    </a:lnTo>
                    <a:lnTo>
                      <a:pt x="7" y="614"/>
                    </a:lnTo>
                    <a:lnTo>
                      <a:pt x="4" y="586"/>
                    </a:lnTo>
                    <a:lnTo>
                      <a:pt x="0" y="557"/>
                    </a:lnTo>
                    <a:lnTo>
                      <a:pt x="4" y="496"/>
                    </a:lnTo>
                    <a:close/>
                    <a:moveTo>
                      <a:pt x="1595" y="618"/>
                    </a:moveTo>
                    <a:lnTo>
                      <a:pt x="2046" y="618"/>
                    </a:lnTo>
                    <a:lnTo>
                      <a:pt x="2117" y="740"/>
                    </a:lnTo>
                    <a:lnTo>
                      <a:pt x="2365" y="740"/>
                    </a:lnTo>
                    <a:lnTo>
                      <a:pt x="1968" y="7"/>
                    </a:lnTo>
                    <a:lnTo>
                      <a:pt x="1680" y="7"/>
                    </a:lnTo>
                    <a:lnTo>
                      <a:pt x="1275" y="740"/>
                    </a:lnTo>
                    <a:lnTo>
                      <a:pt x="1520" y="740"/>
                    </a:lnTo>
                    <a:lnTo>
                      <a:pt x="1595" y="618"/>
                    </a:lnTo>
                    <a:close/>
                    <a:moveTo>
                      <a:pt x="1822" y="183"/>
                    </a:moveTo>
                    <a:lnTo>
                      <a:pt x="1964" y="442"/>
                    </a:lnTo>
                    <a:lnTo>
                      <a:pt x="1680" y="442"/>
                    </a:lnTo>
                    <a:lnTo>
                      <a:pt x="1822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2773737" y="1611529"/>
              <a:ext cx="6766344" cy="1200892"/>
            </a:xfrm>
            <a:custGeom>
              <a:avLst/>
              <a:gdLst>
                <a:gd name="T0" fmla="*/ 774 w 5302"/>
                <a:gd name="T1" fmla="*/ 489 h 941"/>
                <a:gd name="T2" fmla="*/ 817 w 5302"/>
                <a:gd name="T3" fmla="*/ 754 h 941"/>
                <a:gd name="T4" fmla="*/ 809 w 5302"/>
                <a:gd name="T5" fmla="*/ 198 h 941"/>
                <a:gd name="T6" fmla="*/ 1204 w 5302"/>
                <a:gd name="T7" fmla="*/ 399 h 941"/>
                <a:gd name="T8" fmla="*/ 1310 w 5302"/>
                <a:gd name="T9" fmla="*/ 198 h 941"/>
                <a:gd name="T10" fmla="*/ 1978 w 5302"/>
                <a:gd name="T11" fmla="*/ 930 h 941"/>
                <a:gd name="T12" fmla="*/ 2926 w 5302"/>
                <a:gd name="T13" fmla="*/ 489 h 941"/>
                <a:gd name="T14" fmla="*/ 2969 w 5302"/>
                <a:gd name="T15" fmla="*/ 754 h 941"/>
                <a:gd name="T16" fmla="*/ 2958 w 5302"/>
                <a:gd name="T17" fmla="*/ 198 h 941"/>
                <a:gd name="T18" fmla="*/ 3356 w 5302"/>
                <a:gd name="T19" fmla="*/ 560 h 941"/>
                <a:gd name="T20" fmla="*/ 3764 w 5302"/>
                <a:gd name="T21" fmla="*/ 550 h 941"/>
                <a:gd name="T22" fmla="*/ 3789 w 5302"/>
                <a:gd name="T23" fmla="*/ 521 h 941"/>
                <a:gd name="T24" fmla="*/ 3796 w 5302"/>
                <a:gd name="T25" fmla="*/ 446 h 941"/>
                <a:gd name="T26" fmla="*/ 3764 w 5302"/>
                <a:gd name="T27" fmla="*/ 392 h 941"/>
                <a:gd name="T28" fmla="*/ 3725 w 5302"/>
                <a:gd name="T29" fmla="*/ 198 h 941"/>
                <a:gd name="T30" fmla="*/ 3860 w 5302"/>
                <a:gd name="T31" fmla="*/ 208 h 941"/>
                <a:gd name="T32" fmla="*/ 3949 w 5302"/>
                <a:gd name="T33" fmla="*/ 241 h 941"/>
                <a:gd name="T34" fmla="*/ 3981 w 5302"/>
                <a:gd name="T35" fmla="*/ 270 h 941"/>
                <a:gd name="T36" fmla="*/ 4023 w 5302"/>
                <a:gd name="T37" fmla="*/ 370 h 941"/>
                <a:gd name="T38" fmla="*/ 4023 w 5302"/>
                <a:gd name="T39" fmla="*/ 514 h 941"/>
                <a:gd name="T40" fmla="*/ 3988 w 5302"/>
                <a:gd name="T41" fmla="*/ 593 h 941"/>
                <a:gd name="T42" fmla="*/ 3938 w 5302"/>
                <a:gd name="T43" fmla="*/ 632 h 941"/>
                <a:gd name="T44" fmla="*/ 3956 w 5302"/>
                <a:gd name="T45" fmla="*/ 661 h 941"/>
                <a:gd name="T46" fmla="*/ 3991 w 5302"/>
                <a:gd name="T47" fmla="*/ 690 h 941"/>
                <a:gd name="T48" fmla="*/ 4013 w 5302"/>
                <a:gd name="T49" fmla="*/ 729 h 941"/>
                <a:gd name="T50" fmla="*/ 4020 w 5302"/>
                <a:gd name="T51" fmla="*/ 930 h 941"/>
                <a:gd name="T52" fmla="*/ 3793 w 5302"/>
                <a:gd name="T53" fmla="*/ 787 h 941"/>
                <a:gd name="T54" fmla="*/ 3768 w 5302"/>
                <a:gd name="T55" fmla="*/ 754 h 941"/>
                <a:gd name="T56" fmla="*/ 3693 w 5302"/>
                <a:gd name="T57" fmla="*/ 744 h 941"/>
                <a:gd name="T58" fmla="*/ 3128 w 5302"/>
                <a:gd name="T59" fmla="*/ 198 h 941"/>
                <a:gd name="T60" fmla="*/ 4886 w 5302"/>
                <a:gd name="T61" fmla="*/ 772 h 941"/>
                <a:gd name="T62" fmla="*/ 4858 w 5302"/>
                <a:gd name="T63" fmla="*/ 848 h 941"/>
                <a:gd name="T64" fmla="*/ 4815 w 5302"/>
                <a:gd name="T65" fmla="*/ 894 h 941"/>
                <a:gd name="T66" fmla="*/ 4709 w 5302"/>
                <a:gd name="T67" fmla="*/ 930 h 941"/>
                <a:gd name="T68" fmla="*/ 4435 w 5302"/>
                <a:gd name="T69" fmla="*/ 941 h 941"/>
                <a:gd name="T70" fmla="*/ 4293 w 5302"/>
                <a:gd name="T71" fmla="*/ 927 h 941"/>
                <a:gd name="T72" fmla="*/ 4204 w 5302"/>
                <a:gd name="T73" fmla="*/ 891 h 941"/>
                <a:gd name="T74" fmla="*/ 4165 w 5302"/>
                <a:gd name="T75" fmla="*/ 841 h 941"/>
                <a:gd name="T76" fmla="*/ 4144 w 5302"/>
                <a:gd name="T77" fmla="*/ 744 h 941"/>
                <a:gd name="T78" fmla="*/ 4361 w 5302"/>
                <a:gd name="T79" fmla="*/ 639 h 941"/>
                <a:gd name="T80" fmla="*/ 4378 w 5302"/>
                <a:gd name="T81" fmla="*/ 729 h 941"/>
                <a:gd name="T82" fmla="*/ 4410 w 5302"/>
                <a:gd name="T83" fmla="*/ 751 h 941"/>
                <a:gd name="T84" fmla="*/ 4595 w 5302"/>
                <a:gd name="T85" fmla="*/ 754 h 941"/>
                <a:gd name="T86" fmla="*/ 4645 w 5302"/>
                <a:gd name="T87" fmla="*/ 733 h 941"/>
                <a:gd name="T88" fmla="*/ 4659 w 5302"/>
                <a:gd name="T89" fmla="*/ 704 h 941"/>
                <a:gd name="T90" fmla="*/ 4890 w 5302"/>
                <a:gd name="T91" fmla="*/ 198 h 941"/>
                <a:gd name="T92" fmla="*/ 5078 w 5302"/>
                <a:gd name="T93" fmla="*/ 198 h 941"/>
                <a:gd name="T94" fmla="*/ 5273 w 5302"/>
                <a:gd name="T9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2" h="941">
                  <a:moveTo>
                    <a:pt x="809" y="377"/>
                  </a:moveTo>
                  <a:lnTo>
                    <a:pt x="227" y="377"/>
                  </a:lnTo>
                  <a:lnTo>
                    <a:pt x="227" y="489"/>
                  </a:lnTo>
                  <a:lnTo>
                    <a:pt x="774" y="489"/>
                  </a:lnTo>
                  <a:lnTo>
                    <a:pt x="774" y="643"/>
                  </a:lnTo>
                  <a:lnTo>
                    <a:pt x="227" y="643"/>
                  </a:lnTo>
                  <a:lnTo>
                    <a:pt x="227" y="754"/>
                  </a:lnTo>
                  <a:lnTo>
                    <a:pt x="817" y="754"/>
                  </a:lnTo>
                  <a:lnTo>
                    <a:pt x="817" y="930"/>
                  </a:lnTo>
                  <a:lnTo>
                    <a:pt x="0" y="930"/>
                  </a:lnTo>
                  <a:lnTo>
                    <a:pt x="0" y="198"/>
                  </a:lnTo>
                  <a:lnTo>
                    <a:pt x="809" y="198"/>
                  </a:lnTo>
                  <a:lnTo>
                    <a:pt x="809" y="377"/>
                  </a:lnTo>
                  <a:close/>
                  <a:moveTo>
                    <a:pt x="1978" y="930"/>
                  </a:moveTo>
                  <a:lnTo>
                    <a:pt x="1648" y="930"/>
                  </a:lnTo>
                  <a:lnTo>
                    <a:pt x="1204" y="399"/>
                  </a:lnTo>
                  <a:lnTo>
                    <a:pt x="1204" y="930"/>
                  </a:lnTo>
                  <a:lnTo>
                    <a:pt x="976" y="930"/>
                  </a:lnTo>
                  <a:lnTo>
                    <a:pt x="976" y="198"/>
                  </a:lnTo>
                  <a:lnTo>
                    <a:pt x="1310" y="198"/>
                  </a:lnTo>
                  <a:lnTo>
                    <a:pt x="1754" y="736"/>
                  </a:lnTo>
                  <a:lnTo>
                    <a:pt x="1754" y="198"/>
                  </a:lnTo>
                  <a:lnTo>
                    <a:pt x="1978" y="198"/>
                  </a:lnTo>
                  <a:lnTo>
                    <a:pt x="1978" y="930"/>
                  </a:lnTo>
                  <a:close/>
                  <a:moveTo>
                    <a:pt x="2958" y="377"/>
                  </a:moveTo>
                  <a:lnTo>
                    <a:pt x="2376" y="377"/>
                  </a:lnTo>
                  <a:lnTo>
                    <a:pt x="2376" y="489"/>
                  </a:lnTo>
                  <a:lnTo>
                    <a:pt x="2926" y="489"/>
                  </a:lnTo>
                  <a:lnTo>
                    <a:pt x="2926" y="643"/>
                  </a:lnTo>
                  <a:lnTo>
                    <a:pt x="2376" y="643"/>
                  </a:lnTo>
                  <a:lnTo>
                    <a:pt x="2376" y="754"/>
                  </a:lnTo>
                  <a:lnTo>
                    <a:pt x="2969" y="754"/>
                  </a:lnTo>
                  <a:lnTo>
                    <a:pt x="2969" y="930"/>
                  </a:lnTo>
                  <a:lnTo>
                    <a:pt x="2148" y="930"/>
                  </a:lnTo>
                  <a:lnTo>
                    <a:pt x="2148" y="198"/>
                  </a:lnTo>
                  <a:lnTo>
                    <a:pt x="2958" y="198"/>
                  </a:lnTo>
                  <a:lnTo>
                    <a:pt x="2958" y="377"/>
                  </a:lnTo>
                  <a:close/>
                  <a:moveTo>
                    <a:pt x="3714" y="381"/>
                  </a:moveTo>
                  <a:lnTo>
                    <a:pt x="3356" y="381"/>
                  </a:lnTo>
                  <a:lnTo>
                    <a:pt x="3356" y="560"/>
                  </a:lnTo>
                  <a:lnTo>
                    <a:pt x="3714" y="560"/>
                  </a:lnTo>
                  <a:lnTo>
                    <a:pt x="3739" y="557"/>
                  </a:lnTo>
                  <a:lnTo>
                    <a:pt x="3757" y="553"/>
                  </a:lnTo>
                  <a:lnTo>
                    <a:pt x="3764" y="550"/>
                  </a:lnTo>
                  <a:lnTo>
                    <a:pt x="3771" y="546"/>
                  </a:lnTo>
                  <a:lnTo>
                    <a:pt x="3778" y="542"/>
                  </a:lnTo>
                  <a:lnTo>
                    <a:pt x="3782" y="535"/>
                  </a:lnTo>
                  <a:lnTo>
                    <a:pt x="3789" y="521"/>
                  </a:lnTo>
                  <a:lnTo>
                    <a:pt x="3793" y="507"/>
                  </a:lnTo>
                  <a:lnTo>
                    <a:pt x="3796" y="485"/>
                  </a:lnTo>
                  <a:lnTo>
                    <a:pt x="3796" y="463"/>
                  </a:lnTo>
                  <a:lnTo>
                    <a:pt x="3796" y="446"/>
                  </a:lnTo>
                  <a:lnTo>
                    <a:pt x="3793" y="428"/>
                  </a:lnTo>
                  <a:lnTo>
                    <a:pt x="3785" y="413"/>
                  </a:lnTo>
                  <a:lnTo>
                    <a:pt x="3778" y="402"/>
                  </a:lnTo>
                  <a:lnTo>
                    <a:pt x="3764" y="392"/>
                  </a:lnTo>
                  <a:lnTo>
                    <a:pt x="3750" y="384"/>
                  </a:lnTo>
                  <a:lnTo>
                    <a:pt x="3736" y="381"/>
                  </a:lnTo>
                  <a:lnTo>
                    <a:pt x="3714" y="381"/>
                  </a:lnTo>
                  <a:close/>
                  <a:moveTo>
                    <a:pt x="3725" y="198"/>
                  </a:moveTo>
                  <a:lnTo>
                    <a:pt x="3764" y="198"/>
                  </a:lnTo>
                  <a:lnTo>
                    <a:pt x="3800" y="201"/>
                  </a:lnTo>
                  <a:lnTo>
                    <a:pt x="3832" y="205"/>
                  </a:lnTo>
                  <a:lnTo>
                    <a:pt x="3860" y="208"/>
                  </a:lnTo>
                  <a:lnTo>
                    <a:pt x="3885" y="216"/>
                  </a:lnTo>
                  <a:lnTo>
                    <a:pt x="3910" y="219"/>
                  </a:lnTo>
                  <a:lnTo>
                    <a:pt x="3931" y="230"/>
                  </a:lnTo>
                  <a:lnTo>
                    <a:pt x="3949" y="241"/>
                  </a:lnTo>
                  <a:lnTo>
                    <a:pt x="3956" y="244"/>
                  </a:lnTo>
                  <a:lnTo>
                    <a:pt x="3967" y="255"/>
                  </a:lnTo>
                  <a:lnTo>
                    <a:pt x="3974" y="262"/>
                  </a:lnTo>
                  <a:lnTo>
                    <a:pt x="3981" y="270"/>
                  </a:lnTo>
                  <a:lnTo>
                    <a:pt x="3995" y="291"/>
                  </a:lnTo>
                  <a:lnTo>
                    <a:pt x="4009" y="316"/>
                  </a:lnTo>
                  <a:lnTo>
                    <a:pt x="4016" y="341"/>
                  </a:lnTo>
                  <a:lnTo>
                    <a:pt x="4023" y="370"/>
                  </a:lnTo>
                  <a:lnTo>
                    <a:pt x="4027" y="402"/>
                  </a:lnTo>
                  <a:lnTo>
                    <a:pt x="4027" y="438"/>
                  </a:lnTo>
                  <a:lnTo>
                    <a:pt x="4027" y="478"/>
                  </a:lnTo>
                  <a:lnTo>
                    <a:pt x="4023" y="514"/>
                  </a:lnTo>
                  <a:lnTo>
                    <a:pt x="4016" y="542"/>
                  </a:lnTo>
                  <a:lnTo>
                    <a:pt x="4006" y="568"/>
                  </a:lnTo>
                  <a:lnTo>
                    <a:pt x="3998" y="582"/>
                  </a:lnTo>
                  <a:lnTo>
                    <a:pt x="3988" y="593"/>
                  </a:lnTo>
                  <a:lnTo>
                    <a:pt x="3977" y="604"/>
                  </a:lnTo>
                  <a:lnTo>
                    <a:pt x="3967" y="614"/>
                  </a:lnTo>
                  <a:lnTo>
                    <a:pt x="3952" y="622"/>
                  </a:lnTo>
                  <a:lnTo>
                    <a:pt x="3938" y="632"/>
                  </a:lnTo>
                  <a:lnTo>
                    <a:pt x="3920" y="636"/>
                  </a:lnTo>
                  <a:lnTo>
                    <a:pt x="3903" y="643"/>
                  </a:lnTo>
                  <a:lnTo>
                    <a:pt x="3931" y="650"/>
                  </a:lnTo>
                  <a:lnTo>
                    <a:pt x="3956" y="661"/>
                  </a:lnTo>
                  <a:lnTo>
                    <a:pt x="3967" y="668"/>
                  </a:lnTo>
                  <a:lnTo>
                    <a:pt x="3977" y="675"/>
                  </a:lnTo>
                  <a:lnTo>
                    <a:pt x="3984" y="683"/>
                  </a:lnTo>
                  <a:lnTo>
                    <a:pt x="3991" y="690"/>
                  </a:lnTo>
                  <a:lnTo>
                    <a:pt x="3998" y="701"/>
                  </a:lnTo>
                  <a:lnTo>
                    <a:pt x="4006" y="708"/>
                  </a:lnTo>
                  <a:lnTo>
                    <a:pt x="4009" y="718"/>
                  </a:lnTo>
                  <a:lnTo>
                    <a:pt x="4013" y="729"/>
                  </a:lnTo>
                  <a:lnTo>
                    <a:pt x="4016" y="744"/>
                  </a:lnTo>
                  <a:lnTo>
                    <a:pt x="4020" y="754"/>
                  </a:lnTo>
                  <a:lnTo>
                    <a:pt x="4020" y="783"/>
                  </a:lnTo>
                  <a:lnTo>
                    <a:pt x="4020" y="930"/>
                  </a:lnTo>
                  <a:lnTo>
                    <a:pt x="3796" y="930"/>
                  </a:lnTo>
                  <a:lnTo>
                    <a:pt x="3796" y="819"/>
                  </a:lnTo>
                  <a:lnTo>
                    <a:pt x="3793" y="798"/>
                  </a:lnTo>
                  <a:lnTo>
                    <a:pt x="3793" y="787"/>
                  </a:lnTo>
                  <a:lnTo>
                    <a:pt x="3789" y="780"/>
                  </a:lnTo>
                  <a:lnTo>
                    <a:pt x="3778" y="765"/>
                  </a:lnTo>
                  <a:lnTo>
                    <a:pt x="3775" y="762"/>
                  </a:lnTo>
                  <a:lnTo>
                    <a:pt x="3768" y="754"/>
                  </a:lnTo>
                  <a:lnTo>
                    <a:pt x="3753" y="751"/>
                  </a:lnTo>
                  <a:lnTo>
                    <a:pt x="3739" y="747"/>
                  </a:lnTo>
                  <a:lnTo>
                    <a:pt x="3718" y="744"/>
                  </a:lnTo>
                  <a:lnTo>
                    <a:pt x="3693" y="744"/>
                  </a:lnTo>
                  <a:lnTo>
                    <a:pt x="3356" y="744"/>
                  </a:lnTo>
                  <a:lnTo>
                    <a:pt x="3356" y="930"/>
                  </a:lnTo>
                  <a:lnTo>
                    <a:pt x="3128" y="930"/>
                  </a:lnTo>
                  <a:lnTo>
                    <a:pt x="3128" y="198"/>
                  </a:lnTo>
                  <a:lnTo>
                    <a:pt x="3725" y="198"/>
                  </a:lnTo>
                  <a:close/>
                  <a:moveTo>
                    <a:pt x="4890" y="726"/>
                  </a:moveTo>
                  <a:lnTo>
                    <a:pt x="4890" y="747"/>
                  </a:lnTo>
                  <a:lnTo>
                    <a:pt x="4886" y="772"/>
                  </a:lnTo>
                  <a:lnTo>
                    <a:pt x="4883" y="794"/>
                  </a:lnTo>
                  <a:lnTo>
                    <a:pt x="4876" y="812"/>
                  </a:lnTo>
                  <a:lnTo>
                    <a:pt x="4869" y="833"/>
                  </a:lnTo>
                  <a:lnTo>
                    <a:pt x="4858" y="848"/>
                  </a:lnTo>
                  <a:lnTo>
                    <a:pt x="4844" y="866"/>
                  </a:lnTo>
                  <a:lnTo>
                    <a:pt x="4829" y="880"/>
                  </a:lnTo>
                  <a:lnTo>
                    <a:pt x="4822" y="887"/>
                  </a:lnTo>
                  <a:lnTo>
                    <a:pt x="4815" y="894"/>
                  </a:lnTo>
                  <a:lnTo>
                    <a:pt x="4794" y="905"/>
                  </a:lnTo>
                  <a:lnTo>
                    <a:pt x="4769" y="916"/>
                  </a:lnTo>
                  <a:lnTo>
                    <a:pt x="4741" y="923"/>
                  </a:lnTo>
                  <a:lnTo>
                    <a:pt x="4709" y="930"/>
                  </a:lnTo>
                  <a:lnTo>
                    <a:pt x="4673" y="934"/>
                  </a:lnTo>
                  <a:lnTo>
                    <a:pt x="4634" y="938"/>
                  </a:lnTo>
                  <a:lnTo>
                    <a:pt x="4592" y="941"/>
                  </a:lnTo>
                  <a:lnTo>
                    <a:pt x="4435" y="941"/>
                  </a:lnTo>
                  <a:lnTo>
                    <a:pt x="4396" y="938"/>
                  </a:lnTo>
                  <a:lnTo>
                    <a:pt x="4357" y="938"/>
                  </a:lnTo>
                  <a:lnTo>
                    <a:pt x="4325" y="934"/>
                  </a:lnTo>
                  <a:lnTo>
                    <a:pt x="4293" y="927"/>
                  </a:lnTo>
                  <a:lnTo>
                    <a:pt x="4268" y="920"/>
                  </a:lnTo>
                  <a:lnTo>
                    <a:pt x="4244" y="912"/>
                  </a:lnTo>
                  <a:lnTo>
                    <a:pt x="4222" y="902"/>
                  </a:lnTo>
                  <a:lnTo>
                    <a:pt x="4204" y="891"/>
                  </a:lnTo>
                  <a:lnTo>
                    <a:pt x="4190" y="877"/>
                  </a:lnTo>
                  <a:lnTo>
                    <a:pt x="4176" y="862"/>
                  </a:lnTo>
                  <a:lnTo>
                    <a:pt x="4173" y="851"/>
                  </a:lnTo>
                  <a:lnTo>
                    <a:pt x="4165" y="841"/>
                  </a:lnTo>
                  <a:lnTo>
                    <a:pt x="4158" y="819"/>
                  </a:lnTo>
                  <a:lnTo>
                    <a:pt x="4151" y="798"/>
                  </a:lnTo>
                  <a:lnTo>
                    <a:pt x="4144" y="772"/>
                  </a:lnTo>
                  <a:lnTo>
                    <a:pt x="4144" y="744"/>
                  </a:lnTo>
                  <a:lnTo>
                    <a:pt x="4141" y="711"/>
                  </a:lnTo>
                  <a:lnTo>
                    <a:pt x="4141" y="614"/>
                  </a:lnTo>
                  <a:lnTo>
                    <a:pt x="4361" y="614"/>
                  </a:lnTo>
                  <a:lnTo>
                    <a:pt x="4361" y="639"/>
                  </a:lnTo>
                  <a:lnTo>
                    <a:pt x="4361" y="672"/>
                  </a:lnTo>
                  <a:lnTo>
                    <a:pt x="4364" y="697"/>
                  </a:lnTo>
                  <a:lnTo>
                    <a:pt x="4371" y="715"/>
                  </a:lnTo>
                  <a:lnTo>
                    <a:pt x="4378" y="729"/>
                  </a:lnTo>
                  <a:lnTo>
                    <a:pt x="4386" y="736"/>
                  </a:lnTo>
                  <a:lnTo>
                    <a:pt x="4393" y="744"/>
                  </a:lnTo>
                  <a:lnTo>
                    <a:pt x="4403" y="747"/>
                  </a:lnTo>
                  <a:lnTo>
                    <a:pt x="4410" y="751"/>
                  </a:lnTo>
                  <a:lnTo>
                    <a:pt x="4435" y="754"/>
                  </a:lnTo>
                  <a:lnTo>
                    <a:pt x="4467" y="758"/>
                  </a:lnTo>
                  <a:lnTo>
                    <a:pt x="4567" y="758"/>
                  </a:lnTo>
                  <a:lnTo>
                    <a:pt x="4595" y="754"/>
                  </a:lnTo>
                  <a:lnTo>
                    <a:pt x="4616" y="751"/>
                  </a:lnTo>
                  <a:lnTo>
                    <a:pt x="4634" y="744"/>
                  </a:lnTo>
                  <a:lnTo>
                    <a:pt x="4641" y="740"/>
                  </a:lnTo>
                  <a:lnTo>
                    <a:pt x="4645" y="733"/>
                  </a:lnTo>
                  <a:lnTo>
                    <a:pt x="4648" y="726"/>
                  </a:lnTo>
                  <a:lnTo>
                    <a:pt x="4652" y="722"/>
                  </a:lnTo>
                  <a:lnTo>
                    <a:pt x="4655" y="711"/>
                  </a:lnTo>
                  <a:lnTo>
                    <a:pt x="4659" y="704"/>
                  </a:lnTo>
                  <a:lnTo>
                    <a:pt x="4663" y="679"/>
                  </a:lnTo>
                  <a:lnTo>
                    <a:pt x="4663" y="654"/>
                  </a:lnTo>
                  <a:lnTo>
                    <a:pt x="4663" y="198"/>
                  </a:lnTo>
                  <a:lnTo>
                    <a:pt x="4890" y="198"/>
                  </a:lnTo>
                  <a:lnTo>
                    <a:pt x="4890" y="726"/>
                  </a:lnTo>
                  <a:close/>
                  <a:moveTo>
                    <a:pt x="5302" y="930"/>
                  </a:moveTo>
                  <a:lnTo>
                    <a:pt x="5078" y="930"/>
                  </a:lnTo>
                  <a:lnTo>
                    <a:pt x="5078" y="198"/>
                  </a:lnTo>
                  <a:lnTo>
                    <a:pt x="5302" y="198"/>
                  </a:lnTo>
                  <a:lnTo>
                    <a:pt x="5302" y="930"/>
                  </a:lnTo>
                  <a:close/>
                  <a:moveTo>
                    <a:pt x="5106" y="0"/>
                  </a:moveTo>
                  <a:lnTo>
                    <a:pt x="5273" y="0"/>
                  </a:lnTo>
                  <a:lnTo>
                    <a:pt x="5273" y="133"/>
                  </a:lnTo>
                  <a:lnTo>
                    <a:pt x="5106" y="133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fr" descr="Hizmete Öze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Hizmete Özel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551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9036" y="231437"/>
            <a:ext cx="7273189" cy="65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tr-TR" sz="3600" b="0" i="0" u="none" strike="noStrike" kern="1200" cap="none" spc="-1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axis Com"/>
              </a:rPr>
              <a:t>Başlıklı Alan</a:t>
            </a:r>
            <a:endParaRPr lang="en-US" smtClean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9036" y="1052736"/>
            <a:ext cx="828130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036" y="6356349"/>
            <a:ext cx="104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Gizli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20272" y="6316350"/>
            <a:ext cx="1800200" cy="445123"/>
            <a:chOff x="767408" y="908720"/>
            <a:chExt cx="3520430" cy="870472"/>
          </a:xfrm>
        </p:grpSpPr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1976438" y="1107470"/>
              <a:ext cx="452355" cy="503253"/>
            </a:xfrm>
            <a:custGeom>
              <a:avLst/>
              <a:gdLst>
                <a:gd name="T0" fmla="*/ 141 w 711"/>
                <a:gd name="T1" fmla="*/ 782 h 791"/>
                <a:gd name="T2" fmla="*/ 138 w 711"/>
                <a:gd name="T3" fmla="*/ 786 h 791"/>
                <a:gd name="T4" fmla="*/ 134 w 711"/>
                <a:gd name="T5" fmla="*/ 789 h 791"/>
                <a:gd name="T6" fmla="*/ 127 w 711"/>
                <a:gd name="T7" fmla="*/ 791 h 791"/>
                <a:gd name="T8" fmla="*/ 15 w 711"/>
                <a:gd name="T9" fmla="*/ 791 h 791"/>
                <a:gd name="T10" fmla="*/ 8 w 711"/>
                <a:gd name="T11" fmla="*/ 789 h 791"/>
                <a:gd name="T12" fmla="*/ 3 w 711"/>
                <a:gd name="T13" fmla="*/ 785 h 791"/>
                <a:gd name="T14" fmla="*/ 1 w 711"/>
                <a:gd name="T15" fmla="*/ 782 h 791"/>
                <a:gd name="T16" fmla="*/ 0 w 711"/>
                <a:gd name="T17" fmla="*/ 776 h 791"/>
                <a:gd name="T18" fmla="*/ 1 w 711"/>
                <a:gd name="T19" fmla="*/ 770 h 791"/>
                <a:gd name="T20" fmla="*/ 236 w 711"/>
                <a:gd name="T21" fmla="*/ 51 h 791"/>
                <a:gd name="T22" fmla="*/ 244 w 711"/>
                <a:gd name="T23" fmla="*/ 28 h 791"/>
                <a:gd name="T24" fmla="*/ 248 w 711"/>
                <a:gd name="T25" fmla="*/ 20 h 791"/>
                <a:gd name="T26" fmla="*/ 259 w 711"/>
                <a:gd name="T27" fmla="*/ 11 h 791"/>
                <a:gd name="T28" fmla="*/ 267 w 711"/>
                <a:gd name="T29" fmla="*/ 6 h 791"/>
                <a:gd name="T30" fmla="*/ 277 w 711"/>
                <a:gd name="T31" fmla="*/ 2 h 791"/>
                <a:gd name="T32" fmla="*/ 308 w 711"/>
                <a:gd name="T33" fmla="*/ 0 h 791"/>
                <a:gd name="T34" fmla="*/ 412 w 711"/>
                <a:gd name="T35" fmla="*/ 0 h 791"/>
                <a:gd name="T36" fmla="*/ 432 w 711"/>
                <a:gd name="T37" fmla="*/ 1 h 791"/>
                <a:gd name="T38" fmla="*/ 444 w 711"/>
                <a:gd name="T39" fmla="*/ 4 h 791"/>
                <a:gd name="T40" fmla="*/ 453 w 711"/>
                <a:gd name="T41" fmla="*/ 11 h 791"/>
                <a:gd name="T42" fmla="*/ 462 w 711"/>
                <a:gd name="T43" fmla="*/ 21 h 791"/>
                <a:gd name="T44" fmla="*/ 469 w 711"/>
                <a:gd name="T45" fmla="*/ 34 h 791"/>
                <a:gd name="T46" fmla="*/ 474 w 711"/>
                <a:gd name="T47" fmla="*/ 45 h 791"/>
                <a:gd name="T48" fmla="*/ 480 w 711"/>
                <a:gd name="T49" fmla="*/ 65 h 791"/>
                <a:gd name="T50" fmla="*/ 711 w 711"/>
                <a:gd name="T51" fmla="*/ 768 h 791"/>
                <a:gd name="T52" fmla="*/ 711 w 711"/>
                <a:gd name="T53" fmla="*/ 778 h 791"/>
                <a:gd name="T54" fmla="*/ 708 w 711"/>
                <a:gd name="T55" fmla="*/ 784 h 791"/>
                <a:gd name="T56" fmla="*/ 703 w 711"/>
                <a:gd name="T57" fmla="*/ 789 h 791"/>
                <a:gd name="T58" fmla="*/ 695 w 711"/>
                <a:gd name="T59" fmla="*/ 791 h 791"/>
                <a:gd name="T60" fmla="*/ 537 w 711"/>
                <a:gd name="T61" fmla="*/ 791 h 791"/>
                <a:gd name="T62" fmla="*/ 530 w 711"/>
                <a:gd name="T63" fmla="*/ 789 h 791"/>
                <a:gd name="T64" fmla="*/ 524 w 711"/>
                <a:gd name="T65" fmla="*/ 784 h 791"/>
                <a:gd name="T66" fmla="*/ 451 w 711"/>
                <a:gd name="T67" fmla="*/ 557 h 791"/>
                <a:gd name="T68" fmla="*/ 142 w 711"/>
                <a:gd name="T69" fmla="*/ 780 h 791"/>
                <a:gd name="T70" fmla="*/ 244 w 711"/>
                <a:gd name="T71" fmla="*/ 439 h 791"/>
                <a:gd name="T72" fmla="*/ 339 w 711"/>
                <a:gd name="T73" fmla="*/ 15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1" h="791">
                  <a:moveTo>
                    <a:pt x="142" y="780"/>
                  </a:moveTo>
                  <a:lnTo>
                    <a:pt x="141" y="782"/>
                  </a:lnTo>
                  <a:lnTo>
                    <a:pt x="139" y="784"/>
                  </a:lnTo>
                  <a:lnTo>
                    <a:pt x="138" y="786"/>
                  </a:lnTo>
                  <a:lnTo>
                    <a:pt x="136" y="788"/>
                  </a:lnTo>
                  <a:lnTo>
                    <a:pt x="134" y="789"/>
                  </a:lnTo>
                  <a:lnTo>
                    <a:pt x="132" y="790"/>
                  </a:lnTo>
                  <a:lnTo>
                    <a:pt x="127" y="791"/>
                  </a:lnTo>
                  <a:lnTo>
                    <a:pt x="20" y="791"/>
                  </a:lnTo>
                  <a:lnTo>
                    <a:pt x="15" y="791"/>
                  </a:lnTo>
                  <a:lnTo>
                    <a:pt x="11" y="790"/>
                  </a:lnTo>
                  <a:lnTo>
                    <a:pt x="8" y="789"/>
                  </a:lnTo>
                  <a:lnTo>
                    <a:pt x="5" y="788"/>
                  </a:lnTo>
                  <a:lnTo>
                    <a:pt x="3" y="785"/>
                  </a:lnTo>
                  <a:lnTo>
                    <a:pt x="2" y="784"/>
                  </a:lnTo>
                  <a:lnTo>
                    <a:pt x="1" y="782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74"/>
                  </a:lnTo>
                  <a:lnTo>
                    <a:pt x="1" y="770"/>
                  </a:lnTo>
                  <a:lnTo>
                    <a:pt x="5" y="758"/>
                  </a:lnTo>
                  <a:lnTo>
                    <a:pt x="236" y="51"/>
                  </a:lnTo>
                  <a:lnTo>
                    <a:pt x="241" y="35"/>
                  </a:lnTo>
                  <a:lnTo>
                    <a:pt x="244" y="28"/>
                  </a:lnTo>
                  <a:lnTo>
                    <a:pt x="246" y="24"/>
                  </a:lnTo>
                  <a:lnTo>
                    <a:pt x="248" y="20"/>
                  </a:lnTo>
                  <a:lnTo>
                    <a:pt x="251" y="17"/>
                  </a:lnTo>
                  <a:lnTo>
                    <a:pt x="259" y="11"/>
                  </a:lnTo>
                  <a:lnTo>
                    <a:pt x="263" y="8"/>
                  </a:lnTo>
                  <a:lnTo>
                    <a:pt x="267" y="6"/>
                  </a:lnTo>
                  <a:lnTo>
                    <a:pt x="272" y="4"/>
                  </a:lnTo>
                  <a:lnTo>
                    <a:pt x="277" y="2"/>
                  </a:lnTo>
                  <a:lnTo>
                    <a:pt x="290" y="1"/>
                  </a:lnTo>
                  <a:lnTo>
                    <a:pt x="308" y="0"/>
                  </a:lnTo>
                  <a:lnTo>
                    <a:pt x="399" y="0"/>
                  </a:lnTo>
                  <a:lnTo>
                    <a:pt x="412" y="0"/>
                  </a:lnTo>
                  <a:lnTo>
                    <a:pt x="423" y="1"/>
                  </a:lnTo>
                  <a:lnTo>
                    <a:pt x="432" y="1"/>
                  </a:lnTo>
                  <a:lnTo>
                    <a:pt x="439" y="3"/>
                  </a:lnTo>
                  <a:lnTo>
                    <a:pt x="444" y="4"/>
                  </a:lnTo>
                  <a:lnTo>
                    <a:pt x="449" y="7"/>
                  </a:lnTo>
                  <a:lnTo>
                    <a:pt x="453" y="11"/>
                  </a:lnTo>
                  <a:lnTo>
                    <a:pt x="458" y="15"/>
                  </a:lnTo>
                  <a:lnTo>
                    <a:pt x="462" y="21"/>
                  </a:lnTo>
                  <a:lnTo>
                    <a:pt x="466" y="27"/>
                  </a:lnTo>
                  <a:lnTo>
                    <a:pt x="469" y="34"/>
                  </a:lnTo>
                  <a:lnTo>
                    <a:pt x="472" y="41"/>
                  </a:lnTo>
                  <a:lnTo>
                    <a:pt x="474" y="45"/>
                  </a:lnTo>
                  <a:lnTo>
                    <a:pt x="476" y="50"/>
                  </a:lnTo>
                  <a:lnTo>
                    <a:pt x="480" y="65"/>
                  </a:lnTo>
                  <a:lnTo>
                    <a:pt x="707" y="757"/>
                  </a:lnTo>
                  <a:lnTo>
                    <a:pt x="711" y="768"/>
                  </a:lnTo>
                  <a:lnTo>
                    <a:pt x="711" y="774"/>
                  </a:lnTo>
                  <a:lnTo>
                    <a:pt x="711" y="778"/>
                  </a:lnTo>
                  <a:lnTo>
                    <a:pt x="710" y="781"/>
                  </a:lnTo>
                  <a:lnTo>
                    <a:pt x="708" y="784"/>
                  </a:lnTo>
                  <a:lnTo>
                    <a:pt x="706" y="786"/>
                  </a:lnTo>
                  <a:lnTo>
                    <a:pt x="703" y="789"/>
                  </a:lnTo>
                  <a:lnTo>
                    <a:pt x="700" y="790"/>
                  </a:lnTo>
                  <a:lnTo>
                    <a:pt x="695" y="791"/>
                  </a:lnTo>
                  <a:lnTo>
                    <a:pt x="690" y="791"/>
                  </a:lnTo>
                  <a:lnTo>
                    <a:pt x="537" y="791"/>
                  </a:lnTo>
                  <a:lnTo>
                    <a:pt x="532" y="790"/>
                  </a:lnTo>
                  <a:lnTo>
                    <a:pt x="530" y="789"/>
                  </a:lnTo>
                  <a:lnTo>
                    <a:pt x="528" y="788"/>
                  </a:lnTo>
                  <a:lnTo>
                    <a:pt x="524" y="784"/>
                  </a:lnTo>
                  <a:lnTo>
                    <a:pt x="522" y="780"/>
                  </a:lnTo>
                  <a:lnTo>
                    <a:pt x="451" y="557"/>
                  </a:lnTo>
                  <a:lnTo>
                    <a:pt x="213" y="557"/>
                  </a:lnTo>
                  <a:lnTo>
                    <a:pt x="142" y="780"/>
                  </a:lnTo>
                  <a:close/>
                  <a:moveTo>
                    <a:pt x="339" y="150"/>
                  </a:moveTo>
                  <a:lnTo>
                    <a:pt x="244" y="439"/>
                  </a:lnTo>
                  <a:lnTo>
                    <a:pt x="423" y="439"/>
                  </a:lnTo>
                  <a:lnTo>
                    <a:pt x="339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2409706" y="1232170"/>
              <a:ext cx="360739" cy="533155"/>
            </a:xfrm>
            <a:custGeom>
              <a:avLst/>
              <a:gdLst>
                <a:gd name="T0" fmla="*/ 1 w 567"/>
                <a:gd name="T1" fmla="*/ 25 h 838"/>
                <a:gd name="T2" fmla="*/ 0 w 567"/>
                <a:gd name="T3" fmla="*/ 17 h 838"/>
                <a:gd name="T4" fmla="*/ 1 w 567"/>
                <a:gd name="T5" fmla="*/ 10 h 838"/>
                <a:gd name="T6" fmla="*/ 5 w 567"/>
                <a:gd name="T7" fmla="*/ 5 h 838"/>
                <a:gd name="T8" fmla="*/ 12 w 567"/>
                <a:gd name="T9" fmla="*/ 2 h 838"/>
                <a:gd name="T10" fmla="*/ 22 w 567"/>
                <a:gd name="T11" fmla="*/ 0 h 838"/>
                <a:gd name="T12" fmla="*/ 171 w 567"/>
                <a:gd name="T13" fmla="*/ 1 h 838"/>
                <a:gd name="T14" fmla="*/ 175 w 567"/>
                <a:gd name="T15" fmla="*/ 3 h 838"/>
                <a:gd name="T16" fmla="*/ 178 w 567"/>
                <a:gd name="T17" fmla="*/ 6 h 838"/>
                <a:gd name="T18" fmla="*/ 181 w 567"/>
                <a:gd name="T19" fmla="*/ 11 h 838"/>
                <a:gd name="T20" fmla="*/ 433 w 567"/>
                <a:gd name="T21" fmla="*/ 11 h 838"/>
                <a:gd name="T22" fmla="*/ 435 w 567"/>
                <a:gd name="T23" fmla="*/ 6 h 838"/>
                <a:gd name="T24" fmla="*/ 440 w 567"/>
                <a:gd name="T25" fmla="*/ 3 h 838"/>
                <a:gd name="T26" fmla="*/ 449 w 567"/>
                <a:gd name="T27" fmla="*/ 0 h 838"/>
                <a:gd name="T28" fmla="*/ 549 w 567"/>
                <a:gd name="T29" fmla="*/ 1 h 838"/>
                <a:gd name="T30" fmla="*/ 558 w 567"/>
                <a:gd name="T31" fmla="*/ 2 h 838"/>
                <a:gd name="T32" fmla="*/ 563 w 567"/>
                <a:gd name="T33" fmla="*/ 4 h 838"/>
                <a:gd name="T34" fmla="*/ 565 w 567"/>
                <a:gd name="T35" fmla="*/ 7 h 838"/>
                <a:gd name="T36" fmla="*/ 566 w 567"/>
                <a:gd name="T37" fmla="*/ 11 h 838"/>
                <a:gd name="T38" fmla="*/ 566 w 567"/>
                <a:gd name="T39" fmla="*/ 19 h 838"/>
                <a:gd name="T40" fmla="*/ 326 w 567"/>
                <a:gd name="T41" fmla="*/ 667 h 838"/>
                <a:gd name="T42" fmla="*/ 296 w 567"/>
                <a:gd name="T43" fmla="*/ 751 h 838"/>
                <a:gd name="T44" fmla="*/ 288 w 567"/>
                <a:gd name="T45" fmla="*/ 765 h 838"/>
                <a:gd name="T46" fmla="*/ 270 w 567"/>
                <a:gd name="T47" fmla="*/ 793 h 838"/>
                <a:gd name="T48" fmla="*/ 259 w 567"/>
                <a:gd name="T49" fmla="*/ 806 h 838"/>
                <a:gd name="T50" fmla="*/ 244 w 567"/>
                <a:gd name="T51" fmla="*/ 817 h 838"/>
                <a:gd name="T52" fmla="*/ 232 w 567"/>
                <a:gd name="T53" fmla="*/ 823 h 838"/>
                <a:gd name="T54" fmla="*/ 220 w 567"/>
                <a:gd name="T55" fmla="*/ 828 h 838"/>
                <a:gd name="T56" fmla="*/ 200 w 567"/>
                <a:gd name="T57" fmla="*/ 834 h 838"/>
                <a:gd name="T58" fmla="*/ 177 w 567"/>
                <a:gd name="T59" fmla="*/ 837 h 838"/>
                <a:gd name="T60" fmla="*/ 151 w 567"/>
                <a:gd name="T61" fmla="*/ 838 h 838"/>
                <a:gd name="T62" fmla="*/ 115 w 567"/>
                <a:gd name="T63" fmla="*/ 838 h 838"/>
                <a:gd name="T64" fmla="*/ 110 w 567"/>
                <a:gd name="T65" fmla="*/ 835 h 838"/>
                <a:gd name="T66" fmla="*/ 105 w 567"/>
                <a:gd name="T67" fmla="*/ 831 h 838"/>
                <a:gd name="T68" fmla="*/ 103 w 567"/>
                <a:gd name="T69" fmla="*/ 826 h 838"/>
                <a:gd name="T70" fmla="*/ 103 w 567"/>
                <a:gd name="T71" fmla="*/ 736 h 838"/>
                <a:gd name="T72" fmla="*/ 104 w 567"/>
                <a:gd name="T73" fmla="*/ 730 h 838"/>
                <a:gd name="T74" fmla="*/ 107 w 567"/>
                <a:gd name="T75" fmla="*/ 725 h 838"/>
                <a:gd name="T76" fmla="*/ 112 w 567"/>
                <a:gd name="T77" fmla="*/ 722 h 838"/>
                <a:gd name="T78" fmla="*/ 118 w 567"/>
                <a:gd name="T79" fmla="*/ 721 h 838"/>
                <a:gd name="T80" fmla="*/ 141 w 567"/>
                <a:gd name="T81" fmla="*/ 721 h 838"/>
                <a:gd name="T82" fmla="*/ 152 w 567"/>
                <a:gd name="T83" fmla="*/ 718 h 838"/>
                <a:gd name="T84" fmla="*/ 161 w 567"/>
                <a:gd name="T85" fmla="*/ 714 h 838"/>
                <a:gd name="T86" fmla="*/ 170 w 567"/>
                <a:gd name="T87" fmla="*/ 706 h 838"/>
                <a:gd name="T88" fmla="*/ 179 w 567"/>
                <a:gd name="T89" fmla="*/ 696 h 838"/>
                <a:gd name="T90" fmla="*/ 188 w 567"/>
                <a:gd name="T91" fmla="*/ 682 h 838"/>
                <a:gd name="T92" fmla="*/ 201 w 567"/>
                <a:gd name="T93" fmla="*/ 655 h 838"/>
                <a:gd name="T94" fmla="*/ 225 w 567"/>
                <a:gd name="T95" fmla="*/ 59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7" h="838">
                  <a:moveTo>
                    <a:pt x="2" y="27"/>
                  </a:move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166" y="0"/>
                  </a:lnTo>
                  <a:lnTo>
                    <a:pt x="171" y="1"/>
                  </a:lnTo>
                  <a:lnTo>
                    <a:pt x="173" y="2"/>
                  </a:lnTo>
                  <a:lnTo>
                    <a:pt x="175" y="3"/>
                  </a:lnTo>
                  <a:lnTo>
                    <a:pt x="177" y="5"/>
                  </a:lnTo>
                  <a:lnTo>
                    <a:pt x="178" y="6"/>
                  </a:lnTo>
                  <a:lnTo>
                    <a:pt x="180" y="9"/>
                  </a:lnTo>
                  <a:lnTo>
                    <a:pt x="181" y="11"/>
                  </a:lnTo>
                  <a:lnTo>
                    <a:pt x="303" y="387"/>
                  </a:lnTo>
                  <a:lnTo>
                    <a:pt x="433" y="11"/>
                  </a:lnTo>
                  <a:lnTo>
                    <a:pt x="434" y="9"/>
                  </a:lnTo>
                  <a:lnTo>
                    <a:pt x="435" y="6"/>
                  </a:lnTo>
                  <a:lnTo>
                    <a:pt x="437" y="5"/>
                  </a:lnTo>
                  <a:lnTo>
                    <a:pt x="440" y="3"/>
                  </a:lnTo>
                  <a:lnTo>
                    <a:pt x="444" y="1"/>
                  </a:lnTo>
                  <a:lnTo>
                    <a:pt x="449" y="0"/>
                  </a:lnTo>
                  <a:lnTo>
                    <a:pt x="543" y="0"/>
                  </a:lnTo>
                  <a:lnTo>
                    <a:pt x="549" y="1"/>
                  </a:lnTo>
                  <a:lnTo>
                    <a:pt x="554" y="1"/>
                  </a:lnTo>
                  <a:lnTo>
                    <a:pt x="558" y="2"/>
                  </a:lnTo>
                  <a:lnTo>
                    <a:pt x="561" y="4"/>
                  </a:lnTo>
                  <a:lnTo>
                    <a:pt x="563" y="4"/>
                  </a:lnTo>
                  <a:lnTo>
                    <a:pt x="564" y="5"/>
                  </a:lnTo>
                  <a:lnTo>
                    <a:pt x="565" y="7"/>
                  </a:lnTo>
                  <a:lnTo>
                    <a:pt x="565" y="8"/>
                  </a:lnTo>
                  <a:lnTo>
                    <a:pt x="566" y="11"/>
                  </a:lnTo>
                  <a:lnTo>
                    <a:pt x="567" y="14"/>
                  </a:lnTo>
                  <a:lnTo>
                    <a:pt x="566" y="19"/>
                  </a:lnTo>
                  <a:lnTo>
                    <a:pt x="564" y="26"/>
                  </a:lnTo>
                  <a:lnTo>
                    <a:pt x="326" y="667"/>
                  </a:lnTo>
                  <a:lnTo>
                    <a:pt x="307" y="720"/>
                  </a:lnTo>
                  <a:lnTo>
                    <a:pt x="296" y="751"/>
                  </a:lnTo>
                  <a:lnTo>
                    <a:pt x="292" y="758"/>
                  </a:lnTo>
                  <a:lnTo>
                    <a:pt x="288" y="765"/>
                  </a:lnTo>
                  <a:lnTo>
                    <a:pt x="280" y="780"/>
                  </a:lnTo>
                  <a:lnTo>
                    <a:pt x="270" y="793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49" y="813"/>
                  </a:lnTo>
                  <a:lnTo>
                    <a:pt x="244" y="817"/>
                  </a:lnTo>
                  <a:lnTo>
                    <a:pt x="239" y="820"/>
                  </a:lnTo>
                  <a:lnTo>
                    <a:pt x="232" y="823"/>
                  </a:lnTo>
                  <a:lnTo>
                    <a:pt x="227" y="826"/>
                  </a:lnTo>
                  <a:lnTo>
                    <a:pt x="220" y="828"/>
                  </a:lnTo>
                  <a:lnTo>
                    <a:pt x="214" y="830"/>
                  </a:lnTo>
                  <a:lnTo>
                    <a:pt x="200" y="834"/>
                  </a:lnTo>
                  <a:lnTo>
                    <a:pt x="185" y="836"/>
                  </a:lnTo>
                  <a:lnTo>
                    <a:pt x="177" y="837"/>
                  </a:lnTo>
                  <a:lnTo>
                    <a:pt x="169" y="838"/>
                  </a:lnTo>
                  <a:lnTo>
                    <a:pt x="151" y="838"/>
                  </a:lnTo>
                  <a:lnTo>
                    <a:pt x="118" y="838"/>
                  </a:lnTo>
                  <a:lnTo>
                    <a:pt x="115" y="838"/>
                  </a:lnTo>
                  <a:lnTo>
                    <a:pt x="112" y="837"/>
                  </a:lnTo>
                  <a:lnTo>
                    <a:pt x="110" y="835"/>
                  </a:lnTo>
                  <a:lnTo>
                    <a:pt x="107" y="834"/>
                  </a:lnTo>
                  <a:lnTo>
                    <a:pt x="105" y="831"/>
                  </a:lnTo>
                  <a:lnTo>
                    <a:pt x="104" y="829"/>
                  </a:lnTo>
                  <a:lnTo>
                    <a:pt x="103" y="826"/>
                  </a:lnTo>
                  <a:lnTo>
                    <a:pt x="103" y="823"/>
                  </a:lnTo>
                  <a:lnTo>
                    <a:pt x="103" y="736"/>
                  </a:lnTo>
                  <a:lnTo>
                    <a:pt x="103" y="733"/>
                  </a:lnTo>
                  <a:lnTo>
                    <a:pt x="104" y="730"/>
                  </a:lnTo>
                  <a:lnTo>
                    <a:pt x="105" y="728"/>
                  </a:lnTo>
                  <a:lnTo>
                    <a:pt x="107" y="725"/>
                  </a:lnTo>
                  <a:lnTo>
                    <a:pt x="110" y="723"/>
                  </a:lnTo>
                  <a:lnTo>
                    <a:pt x="112" y="722"/>
                  </a:lnTo>
                  <a:lnTo>
                    <a:pt x="115" y="721"/>
                  </a:lnTo>
                  <a:lnTo>
                    <a:pt x="118" y="721"/>
                  </a:lnTo>
                  <a:lnTo>
                    <a:pt x="135" y="721"/>
                  </a:lnTo>
                  <a:lnTo>
                    <a:pt x="141" y="721"/>
                  </a:lnTo>
                  <a:lnTo>
                    <a:pt x="147" y="720"/>
                  </a:lnTo>
                  <a:lnTo>
                    <a:pt x="152" y="718"/>
                  </a:lnTo>
                  <a:lnTo>
                    <a:pt x="157" y="716"/>
                  </a:lnTo>
                  <a:lnTo>
                    <a:pt x="161" y="714"/>
                  </a:lnTo>
                  <a:lnTo>
                    <a:pt x="166" y="710"/>
                  </a:lnTo>
                  <a:lnTo>
                    <a:pt x="170" y="706"/>
                  </a:lnTo>
                  <a:lnTo>
                    <a:pt x="175" y="701"/>
                  </a:lnTo>
                  <a:lnTo>
                    <a:pt x="179" y="696"/>
                  </a:lnTo>
                  <a:lnTo>
                    <a:pt x="183" y="690"/>
                  </a:lnTo>
                  <a:lnTo>
                    <a:pt x="188" y="682"/>
                  </a:lnTo>
                  <a:lnTo>
                    <a:pt x="192" y="674"/>
                  </a:lnTo>
                  <a:lnTo>
                    <a:pt x="201" y="655"/>
                  </a:lnTo>
                  <a:lnTo>
                    <a:pt x="210" y="632"/>
                  </a:lnTo>
                  <a:lnTo>
                    <a:pt x="225" y="594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 userDrawn="1"/>
          </p:nvSpPr>
          <p:spPr bwMode="auto">
            <a:xfrm>
              <a:off x="2779352" y="1225807"/>
              <a:ext cx="364556" cy="391278"/>
            </a:xfrm>
            <a:custGeom>
              <a:avLst/>
              <a:gdLst>
                <a:gd name="T0" fmla="*/ 178 w 573"/>
                <a:gd name="T1" fmla="*/ 386 h 615"/>
                <a:gd name="T2" fmla="*/ 189 w 573"/>
                <a:gd name="T3" fmla="*/ 421 h 615"/>
                <a:gd name="T4" fmla="*/ 203 w 573"/>
                <a:gd name="T5" fmla="*/ 444 h 615"/>
                <a:gd name="T6" fmla="*/ 223 w 573"/>
                <a:gd name="T7" fmla="*/ 465 h 615"/>
                <a:gd name="T8" fmla="*/ 247 w 573"/>
                <a:gd name="T9" fmla="*/ 480 h 615"/>
                <a:gd name="T10" fmla="*/ 277 w 573"/>
                <a:gd name="T11" fmla="*/ 490 h 615"/>
                <a:gd name="T12" fmla="*/ 310 w 573"/>
                <a:gd name="T13" fmla="*/ 496 h 615"/>
                <a:gd name="T14" fmla="*/ 361 w 573"/>
                <a:gd name="T15" fmla="*/ 497 h 615"/>
                <a:gd name="T16" fmla="*/ 415 w 573"/>
                <a:gd name="T17" fmla="*/ 488 h 615"/>
                <a:gd name="T18" fmla="*/ 457 w 573"/>
                <a:gd name="T19" fmla="*/ 475 h 615"/>
                <a:gd name="T20" fmla="*/ 509 w 573"/>
                <a:gd name="T21" fmla="*/ 450 h 615"/>
                <a:gd name="T22" fmla="*/ 524 w 573"/>
                <a:gd name="T23" fmla="*/ 443 h 615"/>
                <a:gd name="T24" fmla="*/ 535 w 573"/>
                <a:gd name="T25" fmla="*/ 447 h 615"/>
                <a:gd name="T26" fmla="*/ 538 w 573"/>
                <a:gd name="T27" fmla="*/ 461 h 615"/>
                <a:gd name="T28" fmla="*/ 535 w 573"/>
                <a:gd name="T29" fmla="*/ 560 h 615"/>
                <a:gd name="T30" fmla="*/ 527 w 573"/>
                <a:gd name="T31" fmla="*/ 570 h 615"/>
                <a:gd name="T32" fmla="*/ 500 w 573"/>
                <a:gd name="T33" fmla="*/ 582 h 615"/>
                <a:gd name="T34" fmla="*/ 437 w 573"/>
                <a:gd name="T35" fmla="*/ 600 h 615"/>
                <a:gd name="T36" fmla="*/ 357 w 573"/>
                <a:gd name="T37" fmla="*/ 613 h 615"/>
                <a:gd name="T38" fmla="*/ 281 w 573"/>
                <a:gd name="T39" fmla="*/ 614 h 615"/>
                <a:gd name="T40" fmla="*/ 213 w 573"/>
                <a:gd name="T41" fmla="*/ 608 h 615"/>
                <a:gd name="T42" fmla="*/ 158 w 573"/>
                <a:gd name="T43" fmla="*/ 593 h 615"/>
                <a:gd name="T44" fmla="*/ 123 w 573"/>
                <a:gd name="T45" fmla="*/ 575 h 615"/>
                <a:gd name="T46" fmla="*/ 82 w 573"/>
                <a:gd name="T47" fmla="*/ 543 h 615"/>
                <a:gd name="T48" fmla="*/ 54 w 573"/>
                <a:gd name="T49" fmla="*/ 511 h 615"/>
                <a:gd name="T50" fmla="*/ 26 w 573"/>
                <a:gd name="T51" fmla="*/ 460 h 615"/>
                <a:gd name="T52" fmla="*/ 8 w 573"/>
                <a:gd name="T53" fmla="*/ 400 h 615"/>
                <a:gd name="T54" fmla="*/ 1 w 573"/>
                <a:gd name="T55" fmla="*/ 349 h 615"/>
                <a:gd name="T56" fmla="*/ 1 w 573"/>
                <a:gd name="T57" fmla="*/ 275 h 615"/>
                <a:gd name="T58" fmla="*/ 11 w 573"/>
                <a:gd name="T59" fmla="*/ 208 h 615"/>
                <a:gd name="T60" fmla="*/ 24 w 573"/>
                <a:gd name="T61" fmla="*/ 164 h 615"/>
                <a:gd name="T62" fmla="*/ 50 w 573"/>
                <a:gd name="T63" fmla="*/ 112 h 615"/>
                <a:gd name="T64" fmla="*/ 85 w 573"/>
                <a:gd name="T65" fmla="*/ 70 h 615"/>
                <a:gd name="T66" fmla="*/ 117 w 573"/>
                <a:gd name="T67" fmla="*/ 45 h 615"/>
                <a:gd name="T68" fmla="*/ 161 w 573"/>
                <a:gd name="T69" fmla="*/ 23 h 615"/>
                <a:gd name="T70" fmla="*/ 211 w 573"/>
                <a:gd name="T71" fmla="*/ 8 h 615"/>
                <a:gd name="T72" fmla="*/ 277 w 573"/>
                <a:gd name="T73" fmla="*/ 0 h 615"/>
                <a:gd name="T74" fmla="*/ 342 w 573"/>
                <a:gd name="T75" fmla="*/ 3 h 615"/>
                <a:gd name="T76" fmla="*/ 385 w 573"/>
                <a:gd name="T77" fmla="*/ 11 h 615"/>
                <a:gd name="T78" fmla="*/ 424 w 573"/>
                <a:gd name="T79" fmla="*/ 25 h 615"/>
                <a:gd name="T80" fmla="*/ 470 w 573"/>
                <a:gd name="T81" fmla="*/ 52 h 615"/>
                <a:gd name="T82" fmla="*/ 508 w 573"/>
                <a:gd name="T83" fmla="*/ 87 h 615"/>
                <a:gd name="T84" fmla="*/ 531 w 573"/>
                <a:gd name="T85" fmla="*/ 119 h 615"/>
                <a:gd name="T86" fmla="*/ 554 w 573"/>
                <a:gd name="T87" fmla="*/ 170 h 615"/>
                <a:gd name="T88" fmla="*/ 568 w 573"/>
                <a:gd name="T89" fmla="*/ 227 h 615"/>
                <a:gd name="T90" fmla="*/ 573 w 573"/>
                <a:gd name="T91" fmla="*/ 292 h 615"/>
                <a:gd name="T92" fmla="*/ 570 w 573"/>
                <a:gd name="T93" fmla="*/ 335 h 615"/>
                <a:gd name="T94" fmla="*/ 561 w 573"/>
                <a:gd name="T95" fmla="*/ 341 h 615"/>
                <a:gd name="T96" fmla="*/ 398 w 573"/>
                <a:gd name="T97" fmla="*/ 227 h 615"/>
                <a:gd name="T98" fmla="*/ 395 w 573"/>
                <a:gd name="T99" fmla="*/ 185 h 615"/>
                <a:gd name="T100" fmla="*/ 384 w 573"/>
                <a:gd name="T101" fmla="*/ 156 h 615"/>
                <a:gd name="T102" fmla="*/ 354 w 573"/>
                <a:gd name="T103" fmla="*/ 125 h 615"/>
                <a:gd name="T104" fmla="*/ 323 w 573"/>
                <a:gd name="T105" fmla="*/ 111 h 615"/>
                <a:gd name="T106" fmla="*/ 287 w 573"/>
                <a:gd name="T107" fmla="*/ 107 h 615"/>
                <a:gd name="T108" fmla="*/ 253 w 573"/>
                <a:gd name="T109" fmla="*/ 110 h 615"/>
                <a:gd name="T110" fmla="*/ 226 w 573"/>
                <a:gd name="T111" fmla="*/ 120 h 615"/>
                <a:gd name="T112" fmla="*/ 192 w 573"/>
                <a:gd name="T113" fmla="*/ 150 h 615"/>
                <a:gd name="T114" fmla="*/ 177 w 573"/>
                <a:gd name="T115" fmla="*/ 189 h 615"/>
                <a:gd name="T116" fmla="*/ 174 w 573"/>
                <a:gd name="T117" fmla="*/ 23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3" h="615">
                  <a:moveTo>
                    <a:pt x="175" y="353"/>
                  </a:moveTo>
                  <a:lnTo>
                    <a:pt x="175" y="362"/>
                  </a:lnTo>
                  <a:lnTo>
                    <a:pt x="176" y="370"/>
                  </a:lnTo>
                  <a:lnTo>
                    <a:pt x="178" y="386"/>
                  </a:lnTo>
                  <a:lnTo>
                    <a:pt x="181" y="401"/>
                  </a:lnTo>
                  <a:lnTo>
                    <a:pt x="183" y="408"/>
                  </a:lnTo>
                  <a:lnTo>
                    <a:pt x="186" y="414"/>
                  </a:lnTo>
                  <a:lnTo>
                    <a:pt x="189" y="421"/>
                  </a:lnTo>
                  <a:lnTo>
                    <a:pt x="192" y="427"/>
                  </a:lnTo>
                  <a:lnTo>
                    <a:pt x="195" y="433"/>
                  </a:lnTo>
                  <a:lnTo>
                    <a:pt x="199" y="439"/>
                  </a:lnTo>
                  <a:lnTo>
                    <a:pt x="203" y="444"/>
                  </a:lnTo>
                  <a:lnTo>
                    <a:pt x="208" y="451"/>
                  </a:lnTo>
                  <a:lnTo>
                    <a:pt x="212" y="455"/>
                  </a:lnTo>
                  <a:lnTo>
                    <a:pt x="217" y="460"/>
                  </a:lnTo>
                  <a:lnTo>
                    <a:pt x="223" y="465"/>
                  </a:lnTo>
                  <a:lnTo>
                    <a:pt x="228" y="469"/>
                  </a:lnTo>
                  <a:lnTo>
                    <a:pt x="234" y="473"/>
                  </a:lnTo>
                  <a:lnTo>
                    <a:pt x="240" y="476"/>
                  </a:lnTo>
                  <a:lnTo>
                    <a:pt x="247" y="480"/>
                  </a:lnTo>
                  <a:lnTo>
                    <a:pt x="254" y="483"/>
                  </a:lnTo>
                  <a:lnTo>
                    <a:pt x="261" y="485"/>
                  </a:lnTo>
                  <a:lnTo>
                    <a:pt x="269" y="488"/>
                  </a:lnTo>
                  <a:lnTo>
                    <a:pt x="277" y="490"/>
                  </a:lnTo>
                  <a:lnTo>
                    <a:pt x="285" y="492"/>
                  </a:lnTo>
                  <a:lnTo>
                    <a:pt x="293" y="494"/>
                  </a:lnTo>
                  <a:lnTo>
                    <a:pt x="301" y="495"/>
                  </a:lnTo>
                  <a:lnTo>
                    <a:pt x="310" y="496"/>
                  </a:lnTo>
                  <a:lnTo>
                    <a:pt x="319" y="497"/>
                  </a:lnTo>
                  <a:lnTo>
                    <a:pt x="328" y="497"/>
                  </a:lnTo>
                  <a:lnTo>
                    <a:pt x="338" y="497"/>
                  </a:lnTo>
                  <a:lnTo>
                    <a:pt x="361" y="497"/>
                  </a:lnTo>
                  <a:lnTo>
                    <a:pt x="372" y="496"/>
                  </a:lnTo>
                  <a:lnTo>
                    <a:pt x="383" y="494"/>
                  </a:lnTo>
                  <a:lnTo>
                    <a:pt x="405" y="491"/>
                  </a:lnTo>
                  <a:lnTo>
                    <a:pt x="415" y="488"/>
                  </a:lnTo>
                  <a:lnTo>
                    <a:pt x="426" y="486"/>
                  </a:lnTo>
                  <a:lnTo>
                    <a:pt x="436" y="482"/>
                  </a:lnTo>
                  <a:lnTo>
                    <a:pt x="447" y="479"/>
                  </a:lnTo>
                  <a:lnTo>
                    <a:pt x="457" y="475"/>
                  </a:lnTo>
                  <a:lnTo>
                    <a:pt x="468" y="471"/>
                  </a:lnTo>
                  <a:lnTo>
                    <a:pt x="489" y="461"/>
                  </a:lnTo>
                  <a:lnTo>
                    <a:pt x="499" y="455"/>
                  </a:lnTo>
                  <a:lnTo>
                    <a:pt x="509" y="450"/>
                  </a:lnTo>
                  <a:lnTo>
                    <a:pt x="513" y="446"/>
                  </a:lnTo>
                  <a:lnTo>
                    <a:pt x="517" y="444"/>
                  </a:lnTo>
                  <a:lnTo>
                    <a:pt x="520" y="443"/>
                  </a:lnTo>
                  <a:lnTo>
                    <a:pt x="524" y="443"/>
                  </a:lnTo>
                  <a:lnTo>
                    <a:pt x="527" y="443"/>
                  </a:lnTo>
                  <a:lnTo>
                    <a:pt x="530" y="444"/>
                  </a:lnTo>
                  <a:lnTo>
                    <a:pt x="533" y="445"/>
                  </a:lnTo>
                  <a:lnTo>
                    <a:pt x="535" y="447"/>
                  </a:lnTo>
                  <a:lnTo>
                    <a:pt x="536" y="450"/>
                  </a:lnTo>
                  <a:lnTo>
                    <a:pt x="537" y="453"/>
                  </a:lnTo>
                  <a:lnTo>
                    <a:pt x="538" y="457"/>
                  </a:lnTo>
                  <a:lnTo>
                    <a:pt x="538" y="461"/>
                  </a:lnTo>
                  <a:lnTo>
                    <a:pt x="538" y="541"/>
                  </a:lnTo>
                  <a:lnTo>
                    <a:pt x="537" y="548"/>
                  </a:lnTo>
                  <a:lnTo>
                    <a:pt x="537" y="554"/>
                  </a:lnTo>
                  <a:lnTo>
                    <a:pt x="535" y="560"/>
                  </a:lnTo>
                  <a:lnTo>
                    <a:pt x="532" y="564"/>
                  </a:lnTo>
                  <a:lnTo>
                    <a:pt x="531" y="566"/>
                  </a:lnTo>
                  <a:lnTo>
                    <a:pt x="529" y="568"/>
                  </a:lnTo>
                  <a:lnTo>
                    <a:pt x="527" y="570"/>
                  </a:lnTo>
                  <a:lnTo>
                    <a:pt x="525" y="572"/>
                  </a:lnTo>
                  <a:lnTo>
                    <a:pt x="519" y="575"/>
                  </a:lnTo>
                  <a:lnTo>
                    <a:pt x="512" y="577"/>
                  </a:lnTo>
                  <a:lnTo>
                    <a:pt x="500" y="582"/>
                  </a:lnTo>
                  <a:lnTo>
                    <a:pt x="488" y="586"/>
                  </a:lnTo>
                  <a:lnTo>
                    <a:pt x="476" y="590"/>
                  </a:lnTo>
                  <a:lnTo>
                    <a:pt x="462" y="594"/>
                  </a:lnTo>
                  <a:lnTo>
                    <a:pt x="437" y="600"/>
                  </a:lnTo>
                  <a:lnTo>
                    <a:pt x="411" y="606"/>
                  </a:lnTo>
                  <a:lnTo>
                    <a:pt x="398" y="608"/>
                  </a:lnTo>
                  <a:lnTo>
                    <a:pt x="385" y="610"/>
                  </a:lnTo>
                  <a:lnTo>
                    <a:pt x="357" y="613"/>
                  </a:lnTo>
                  <a:lnTo>
                    <a:pt x="343" y="613"/>
                  </a:lnTo>
                  <a:lnTo>
                    <a:pt x="329" y="614"/>
                  </a:lnTo>
                  <a:lnTo>
                    <a:pt x="300" y="615"/>
                  </a:lnTo>
                  <a:lnTo>
                    <a:pt x="281" y="614"/>
                  </a:lnTo>
                  <a:lnTo>
                    <a:pt x="262" y="614"/>
                  </a:lnTo>
                  <a:lnTo>
                    <a:pt x="245" y="612"/>
                  </a:lnTo>
                  <a:lnTo>
                    <a:pt x="229" y="611"/>
                  </a:lnTo>
                  <a:lnTo>
                    <a:pt x="213" y="608"/>
                  </a:lnTo>
                  <a:lnTo>
                    <a:pt x="199" y="606"/>
                  </a:lnTo>
                  <a:lnTo>
                    <a:pt x="185" y="602"/>
                  </a:lnTo>
                  <a:lnTo>
                    <a:pt x="171" y="597"/>
                  </a:lnTo>
                  <a:lnTo>
                    <a:pt x="158" y="593"/>
                  </a:lnTo>
                  <a:lnTo>
                    <a:pt x="152" y="590"/>
                  </a:lnTo>
                  <a:lnTo>
                    <a:pt x="146" y="588"/>
                  </a:lnTo>
                  <a:lnTo>
                    <a:pt x="134" y="582"/>
                  </a:lnTo>
                  <a:lnTo>
                    <a:pt x="123" y="575"/>
                  </a:lnTo>
                  <a:lnTo>
                    <a:pt x="112" y="568"/>
                  </a:lnTo>
                  <a:lnTo>
                    <a:pt x="102" y="560"/>
                  </a:lnTo>
                  <a:lnTo>
                    <a:pt x="92" y="552"/>
                  </a:lnTo>
                  <a:lnTo>
                    <a:pt x="82" y="543"/>
                  </a:lnTo>
                  <a:lnTo>
                    <a:pt x="73" y="533"/>
                  </a:lnTo>
                  <a:lnTo>
                    <a:pt x="63" y="522"/>
                  </a:lnTo>
                  <a:lnTo>
                    <a:pt x="58" y="517"/>
                  </a:lnTo>
                  <a:lnTo>
                    <a:pt x="54" y="511"/>
                  </a:lnTo>
                  <a:lnTo>
                    <a:pt x="46" y="499"/>
                  </a:lnTo>
                  <a:lnTo>
                    <a:pt x="39" y="487"/>
                  </a:lnTo>
                  <a:lnTo>
                    <a:pt x="32" y="474"/>
                  </a:lnTo>
                  <a:lnTo>
                    <a:pt x="26" y="460"/>
                  </a:lnTo>
                  <a:lnTo>
                    <a:pt x="20" y="445"/>
                  </a:lnTo>
                  <a:lnTo>
                    <a:pt x="16" y="431"/>
                  </a:lnTo>
                  <a:lnTo>
                    <a:pt x="11" y="415"/>
                  </a:lnTo>
                  <a:lnTo>
                    <a:pt x="8" y="400"/>
                  </a:lnTo>
                  <a:lnTo>
                    <a:pt x="5" y="383"/>
                  </a:lnTo>
                  <a:lnTo>
                    <a:pt x="3" y="366"/>
                  </a:lnTo>
                  <a:lnTo>
                    <a:pt x="2" y="358"/>
                  </a:lnTo>
                  <a:lnTo>
                    <a:pt x="1" y="349"/>
                  </a:lnTo>
                  <a:lnTo>
                    <a:pt x="0" y="331"/>
                  </a:lnTo>
                  <a:lnTo>
                    <a:pt x="0" y="313"/>
                  </a:lnTo>
                  <a:lnTo>
                    <a:pt x="0" y="293"/>
                  </a:lnTo>
                  <a:lnTo>
                    <a:pt x="1" y="275"/>
                  </a:lnTo>
                  <a:lnTo>
                    <a:pt x="3" y="257"/>
                  </a:lnTo>
                  <a:lnTo>
                    <a:pt x="5" y="240"/>
                  </a:lnTo>
                  <a:lnTo>
                    <a:pt x="7" y="224"/>
                  </a:lnTo>
                  <a:lnTo>
                    <a:pt x="11" y="208"/>
                  </a:lnTo>
                  <a:lnTo>
                    <a:pt x="14" y="193"/>
                  </a:lnTo>
                  <a:lnTo>
                    <a:pt x="17" y="185"/>
                  </a:lnTo>
                  <a:lnTo>
                    <a:pt x="19" y="178"/>
                  </a:lnTo>
                  <a:lnTo>
                    <a:pt x="24" y="164"/>
                  </a:lnTo>
                  <a:lnTo>
                    <a:pt x="29" y="150"/>
                  </a:lnTo>
                  <a:lnTo>
                    <a:pt x="36" y="136"/>
                  </a:lnTo>
                  <a:lnTo>
                    <a:pt x="42" y="124"/>
                  </a:lnTo>
                  <a:lnTo>
                    <a:pt x="50" y="112"/>
                  </a:lnTo>
                  <a:lnTo>
                    <a:pt x="57" y="101"/>
                  </a:lnTo>
                  <a:lnTo>
                    <a:pt x="67" y="90"/>
                  </a:lnTo>
                  <a:lnTo>
                    <a:pt x="76" y="80"/>
                  </a:lnTo>
                  <a:lnTo>
                    <a:pt x="85" y="70"/>
                  </a:lnTo>
                  <a:lnTo>
                    <a:pt x="95" y="61"/>
                  </a:lnTo>
                  <a:lnTo>
                    <a:pt x="101" y="57"/>
                  </a:lnTo>
                  <a:lnTo>
                    <a:pt x="106" y="53"/>
                  </a:lnTo>
                  <a:lnTo>
                    <a:pt x="117" y="45"/>
                  </a:lnTo>
                  <a:lnTo>
                    <a:pt x="129" y="38"/>
                  </a:lnTo>
                  <a:lnTo>
                    <a:pt x="141" y="32"/>
                  </a:lnTo>
                  <a:lnTo>
                    <a:pt x="154" y="26"/>
                  </a:lnTo>
                  <a:lnTo>
                    <a:pt x="161" y="23"/>
                  </a:lnTo>
                  <a:lnTo>
                    <a:pt x="168" y="20"/>
                  </a:lnTo>
                  <a:lnTo>
                    <a:pt x="182" y="16"/>
                  </a:lnTo>
                  <a:lnTo>
                    <a:pt x="196" y="11"/>
                  </a:lnTo>
                  <a:lnTo>
                    <a:pt x="211" y="8"/>
                  </a:lnTo>
                  <a:lnTo>
                    <a:pt x="227" y="5"/>
                  </a:lnTo>
                  <a:lnTo>
                    <a:pt x="243" y="3"/>
                  </a:lnTo>
                  <a:lnTo>
                    <a:pt x="259" y="1"/>
                  </a:lnTo>
                  <a:lnTo>
                    <a:pt x="277" y="0"/>
                  </a:lnTo>
                  <a:lnTo>
                    <a:pt x="295" y="0"/>
                  </a:lnTo>
                  <a:lnTo>
                    <a:pt x="311" y="0"/>
                  </a:lnTo>
                  <a:lnTo>
                    <a:pt x="327" y="1"/>
                  </a:lnTo>
                  <a:lnTo>
                    <a:pt x="342" y="3"/>
                  </a:lnTo>
                  <a:lnTo>
                    <a:pt x="349" y="4"/>
                  </a:lnTo>
                  <a:lnTo>
                    <a:pt x="357" y="5"/>
                  </a:lnTo>
                  <a:lnTo>
                    <a:pt x="371" y="8"/>
                  </a:lnTo>
                  <a:lnTo>
                    <a:pt x="385" y="11"/>
                  </a:lnTo>
                  <a:lnTo>
                    <a:pt x="398" y="15"/>
                  </a:lnTo>
                  <a:lnTo>
                    <a:pt x="411" y="20"/>
                  </a:lnTo>
                  <a:lnTo>
                    <a:pt x="418" y="22"/>
                  </a:lnTo>
                  <a:lnTo>
                    <a:pt x="424" y="25"/>
                  </a:lnTo>
                  <a:lnTo>
                    <a:pt x="436" y="31"/>
                  </a:lnTo>
                  <a:lnTo>
                    <a:pt x="447" y="37"/>
                  </a:lnTo>
                  <a:lnTo>
                    <a:pt x="459" y="44"/>
                  </a:lnTo>
                  <a:lnTo>
                    <a:pt x="470" y="52"/>
                  </a:lnTo>
                  <a:lnTo>
                    <a:pt x="480" y="60"/>
                  </a:lnTo>
                  <a:lnTo>
                    <a:pt x="490" y="68"/>
                  </a:lnTo>
                  <a:lnTo>
                    <a:pt x="499" y="77"/>
                  </a:lnTo>
                  <a:lnTo>
                    <a:pt x="508" y="87"/>
                  </a:lnTo>
                  <a:lnTo>
                    <a:pt x="516" y="97"/>
                  </a:lnTo>
                  <a:lnTo>
                    <a:pt x="520" y="102"/>
                  </a:lnTo>
                  <a:lnTo>
                    <a:pt x="524" y="108"/>
                  </a:lnTo>
                  <a:lnTo>
                    <a:pt x="531" y="119"/>
                  </a:lnTo>
                  <a:lnTo>
                    <a:pt x="537" y="131"/>
                  </a:lnTo>
                  <a:lnTo>
                    <a:pt x="543" y="143"/>
                  </a:lnTo>
                  <a:lnTo>
                    <a:pt x="549" y="157"/>
                  </a:lnTo>
                  <a:lnTo>
                    <a:pt x="554" y="170"/>
                  </a:lnTo>
                  <a:lnTo>
                    <a:pt x="558" y="183"/>
                  </a:lnTo>
                  <a:lnTo>
                    <a:pt x="562" y="198"/>
                  </a:lnTo>
                  <a:lnTo>
                    <a:pt x="565" y="212"/>
                  </a:lnTo>
                  <a:lnTo>
                    <a:pt x="568" y="227"/>
                  </a:lnTo>
                  <a:lnTo>
                    <a:pt x="570" y="243"/>
                  </a:lnTo>
                  <a:lnTo>
                    <a:pt x="571" y="259"/>
                  </a:lnTo>
                  <a:lnTo>
                    <a:pt x="572" y="275"/>
                  </a:lnTo>
                  <a:lnTo>
                    <a:pt x="573" y="292"/>
                  </a:lnTo>
                  <a:lnTo>
                    <a:pt x="573" y="326"/>
                  </a:lnTo>
                  <a:lnTo>
                    <a:pt x="572" y="329"/>
                  </a:lnTo>
                  <a:lnTo>
                    <a:pt x="571" y="332"/>
                  </a:lnTo>
                  <a:lnTo>
                    <a:pt x="570" y="335"/>
                  </a:lnTo>
                  <a:lnTo>
                    <a:pt x="568" y="337"/>
                  </a:lnTo>
                  <a:lnTo>
                    <a:pt x="566" y="339"/>
                  </a:lnTo>
                  <a:lnTo>
                    <a:pt x="563" y="340"/>
                  </a:lnTo>
                  <a:lnTo>
                    <a:pt x="561" y="341"/>
                  </a:lnTo>
                  <a:lnTo>
                    <a:pt x="558" y="342"/>
                  </a:lnTo>
                  <a:lnTo>
                    <a:pt x="175" y="342"/>
                  </a:lnTo>
                  <a:lnTo>
                    <a:pt x="175" y="353"/>
                  </a:lnTo>
                  <a:close/>
                  <a:moveTo>
                    <a:pt x="398" y="227"/>
                  </a:moveTo>
                  <a:lnTo>
                    <a:pt x="398" y="211"/>
                  </a:lnTo>
                  <a:lnTo>
                    <a:pt x="397" y="197"/>
                  </a:lnTo>
                  <a:lnTo>
                    <a:pt x="396" y="191"/>
                  </a:lnTo>
                  <a:lnTo>
                    <a:pt x="395" y="185"/>
                  </a:lnTo>
                  <a:lnTo>
                    <a:pt x="392" y="174"/>
                  </a:lnTo>
                  <a:lnTo>
                    <a:pt x="391" y="169"/>
                  </a:lnTo>
                  <a:lnTo>
                    <a:pt x="388" y="165"/>
                  </a:lnTo>
                  <a:lnTo>
                    <a:pt x="384" y="156"/>
                  </a:lnTo>
                  <a:lnTo>
                    <a:pt x="378" y="148"/>
                  </a:lnTo>
                  <a:lnTo>
                    <a:pt x="370" y="138"/>
                  </a:lnTo>
                  <a:lnTo>
                    <a:pt x="363" y="131"/>
                  </a:lnTo>
                  <a:lnTo>
                    <a:pt x="354" y="125"/>
                  </a:lnTo>
                  <a:lnTo>
                    <a:pt x="344" y="119"/>
                  </a:lnTo>
                  <a:lnTo>
                    <a:pt x="339" y="117"/>
                  </a:lnTo>
                  <a:lnTo>
                    <a:pt x="334" y="115"/>
                  </a:lnTo>
                  <a:lnTo>
                    <a:pt x="323" y="111"/>
                  </a:lnTo>
                  <a:lnTo>
                    <a:pt x="312" y="109"/>
                  </a:lnTo>
                  <a:lnTo>
                    <a:pt x="306" y="108"/>
                  </a:lnTo>
                  <a:lnTo>
                    <a:pt x="300" y="108"/>
                  </a:lnTo>
                  <a:lnTo>
                    <a:pt x="287" y="107"/>
                  </a:lnTo>
                  <a:lnTo>
                    <a:pt x="273" y="108"/>
                  </a:lnTo>
                  <a:lnTo>
                    <a:pt x="267" y="108"/>
                  </a:lnTo>
                  <a:lnTo>
                    <a:pt x="259" y="109"/>
                  </a:lnTo>
                  <a:lnTo>
                    <a:pt x="253" y="110"/>
                  </a:lnTo>
                  <a:lnTo>
                    <a:pt x="247" y="112"/>
                  </a:lnTo>
                  <a:lnTo>
                    <a:pt x="242" y="114"/>
                  </a:lnTo>
                  <a:lnTo>
                    <a:pt x="236" y="116"/>
                  </a:lnTo>
                  <a:lnTo>
                    <a:pt x="226" y="120"/>
                  </a:lnTo>
                  <a:lnTo>
                    <a:pt x="216" y="126"/>
                  </a:lnTo>
                  <a:lnTo>
                    <a:pt x="207" y="133"/>
                  </a:lnTo>
                  <a:lnTo>
                    <a:pt x="199" y="141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3" y="167"/>
                  </a:lnTo>
                  <a:lnTo>
                    <a:pt x="179" y="177"/>
                  </a:lnTo>
                  <a:lnTo>
                    <a:pt x="177" y="189"/>
                  </a:lnTo>
                  <a:lnTo>
                    <a:pt x="176" y="195"/>
                  </a:lnTo>
                  <a:lnTo>
                    <a:pt x="175" y="202"/>
                  </a:lnTo>
                  <a:lnTo>
                    <a:pt x="174" y="216"/>
                  </a:lnTo>
                  <a:lnTo>
                    <a:pt x="174" y="234"/>
                  </a:lnTo>
                  <a:lnTo>
                    <a:pt x="398" y="234"/>
                  </a:lnTo>
                  <a:lnTo>
                    <a:pt x="398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3180173" y="1079476"/>
              <a:ext cx="382370" cy="537609"/>
            </a:xfrm>
            <a:custGeom>
              <a:avLst/>
              <a:gdLst>
                <a:gd name="T0" fmla="*/ 420 w 601"/>
                <a:gd name="T1" fmla="*/ 809 h 845"/>
                <a:gd name="T2" fmla="*/ 382 w 601"/>
                <a:gd name="T3" fmla="*/ 826 h 845"/>
                <a:gd name="T4" fmla="*/ 327 w 601"/>
                <a:gd name="T5" fmla="*/ 841 h 845"/>
                <a:gd name="T6" fmla="*/ 264 w 601"/>
                <a:gd name="T7" fmla="*/ 844 h 845"/>
                <a:gd name="T8" fmla="*/ 203 w 601"/>
                <a:gd name="T9" fmla="*/ 836 h 845"/>
                <a:gd name="T10" fmla="*/ 150 w 601"/>
                <a:gd name="T11" fmla="*/ 817 h 845"/>
                <a:gd name="T12" fmla="*/ 104 w 601"/>
                <a:gd name="T13" fmla="*/ 790 h 845"/>
                <a:gd name="T14" fmla="*/ 66 w 601"/>
                <a:gd name="T15" fmla="*/ 753 h 845"/>
                <a:gd name="T16" fmla="*/ 35 w 601"/>
                <a:gd name="T17" fmla="*/ 708 h 845"/>
                <a:gd name="T18" fmla="*/ 19 w 601"/>
                <a:gd name="T19" fmla="*/ 668 h 845"/>
                <a:gd name="T20" fmla="*/ 4 w 601"/>
                <a:gd name="T21" fmla="*/ 609 h 845"/>
                <a:gd name="T22" fmla="*/ 0 w 601"/>
                <a:gd name="T23" fmla="*/ 543 h 845"/>
                <a:gd name="T24" fmla="*/ 2 w 601"/>
                <a:gd name="T25" fmla="*/ 491 h 845"/>
                <a:gd name="T26" fmla="*/ 13 w 601"/>
                <a:gd name="T27" fmla="*/ 432 h 845"/>
                <a:gd name="T28" fmla="*/ 34 w 601"/>
                <a:gd name="T29" fmla="*/ 380 h 845"/>
                <a:gd name="T30" fmla="*/ 67 w 601"/>
                <a:gd name="T31" fmla="*/ 333 h 845"/>
                <a:gd name="T32" fmla="*/ 108 w 601"/>
                <a:gd name="T33" fmla="*/ 291 h 845"/>
                <a:gd name="T34" fmla="*/ 143 w 601"/>
                <a:gd name="T35" fmla="*/ 267 h 845"/>
                <a:gd name="T36" fmla="*/ 182 w 601"/>
                <a:gd name="T37" fmla="*/ 248 h 845"/>
                <a:gd name="T38" fmla="*/ 236 w 601"/>
                <a:gd name="T39" fmla="*/ 233 h 845"/>
                <a:gd name="T40" fmla="*/ 296 w 601"/>
                <a:gd name="T41" fmla="*/ 231 h 845"/>
                <a:gd name="T42" fmla="*/ 356 w 601"/>
                <a:gd name="T43" fmla="*/ 242 h 845"/>
                <a:gd name="T44" fmla="*/ 407 w 601"/>
                <a:gd name="T45" fmla="*/ 265 h 845"/>
                <a:gd name="T46" fmla="*/ 424 w 601"/>
                <a:gd name="T47" fmla="*/ 270 h 845"/>
                <a:gd name="T48" fmla="*/ 427 w 601"/>
                <a:gd name="T49" fmla="*/ 10 h 845"/>
                <a:gd name="T50" fmla="*/ 433 w 601"/>
                <a:gd name="T51" fmla="*/ 3 h 845"/>
                <a:gd name="T52" fmla="*/ 586 w 601"/>
                <a:gd name="T53" fmla="*/ 0 h 845"/>
                <a:gd name="T54" fmla="*/ 597 w 601"/>
                <a:gd name="T55" fmla="*/ 5 h 845"/>
                <a:gd name="T56" fmla="*/ 601 w 601"/>
                <a:gd name="T57" fmla="*/ 16 h 845"/>
                <a:gd name="T58" fmla="*/ 599 w 601"/>
                <a:gd name="T59" fmla="*/ 827 h 845"/>
                <a:gd name="T60" fmla="*/ 589 w 601"/>
                <a:gd name="T61" fmla="*/ 835 h 845"/>
                <a:gd name="T62" fmla="*/ 447 w 601"/>
                <a:gd name="T63" fmla="*/ 834 h 845"/>
                <a:gd name="T64" fmla="*/ 439 w 601"/>
                <a:gd name="T65" fmla="*/ 825 h 845"/>
                <a:gd name="T66" fmla="*/ 435 w 601"/>
                <a:gd name="T67" fmla="*/ 805 h 845"/>
                <a:gd name="T68" fmla="*/ 290 w 601"/>
                <a:gd name="T69" fmla="*/ 360 h 845"/>
                <a:gd name="T70" fmla="*/ 261 w 601"/>
                <a:gd name="T71" fmla="*/ 368 h 845"/>
                <a:gd name="T72" fmla="*/ 236 w 601"/>
                <a:gd name="T73" fmla="*/ 383 h 845"/>
                <a:gd name="T74" fmla="*/ 216 w 601"/>
                <a:gd name="T75" fmla="*/ 403 h 845"/>
                <a:gd name="T76" fmla="*/ 197 w 601"/>
                <a:gd name="T77" fmla="*/ 435 h 845"/>
                <a:gd name="T78" fmla="*/ 186 w 601"/>
                <a:gd name="T79" fmla="*/ 476 h 845"/>
                <a:gd name="T80" fmla="*/ 181 w 601"/>
                <a:gd name="T81" fmla="*/ 561 h 845"/>
                <a:gd name="T82" fmla="*/ 188 w 601"/>
                <a:gd name="T83" fmla="*/ 609 h 845"/>
                <a:gd name="T84" fmla="*/ 201 w 601"/>
                <a:gd name="T85" fmla="*/ 648 h 845"/>
                <a:gd name="T86" fmla="*/ 219 w 601"/>
                <a:gd name="T87" fmla="*/ 676 h 845"/>
                <a:gd name="T88" fmla="*/ 237 w 601"/>
                <a:gd name="T89" fmla="*/ 693 h 845"/>
                <a:gd name="T90" fmla="*/ 270 w 601"/>
                <a:gd name="T91" fmla="*/ 710 h 845"/>
                <a:gd name="T92" fmla="*/ 309 w 601"/>
                <a:gd name="T93" fmla="*/ 717 h 845"/>
                <a:gd name="T94" fmla="*/ 349 w 601"/>
                <a:gd name="T95" fmla="*/ 717 h 845"/>
                <a:gd name="T96" fmla="*/ 378 w 601"/>
                <a:gd name="T97" fmla="*/ 710 h 845"/>
                <a:gd name="T98" fmla="*/ 406 w 601"/>
                <a:gd name="T99" fmla="*/ 692 h 845"/>
                <a:gd name="T100" fmla="*/ 422 w 601"/>
                <a:gd name="T101" fmla="*/ 663 h 845"/>
                <a:gd name="T102" fmla="*/ 426 w 601"/>
                <a:gd name="T103" fmla="*/ 436 h 845"/>
                <a:gd name="T104" fmla="*/ 420 w 601"/>
                <a:gd name="T105" fmla="*/ 401 h 845"/>
                <a:gd name="T106" fmla="*/ 401 w 601"/>
                <a:gd name="T107" fmla="*/ 376 h 845"/>
                <a:gd name="T108" fmla="*/ 378 w 601"/>
                <a:gd name="T109" fmla="*/ 364 h 845"/>
                <a:gd name="T110" fmla="*/ 336 w 601"/>
                <a:gd name="T111" fmla="*/ 3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1" h="845">
                  <a:moveTo>
                    <a:pt x="435" y="805"/>
                  </a:moveTo>
                  <a:lnTo>
                    <a:pt x="431" y="806"/>
                  </a:lnTo>
                  <a:lnTo>
                    <a:pt x="426" y="807"/>
                  </a:lnTo>
                  <a:lnTo>
                    <a:pt x="420" y="809"/>
                  </a:lnTo>
                  <a:lnTo>
                    <a:pt x="413" y="812"/>
                  </a:lnTo>
                  <a:lnTo>
                    <a:pt x="395" y="820"/>
                  </a:lnTo>
                  <a:lnTo>
                    <a:pt x="389" y="823"/>
                  </a:lnTo>
                  <a:lnTo>
                    <a:pt x="382" y="826"/>
                  </a:lnTo>
                  <a:lnTo>
                    <a:pt x="369" y="830"/>
                  </a:lnTo>
                  <a:lnTo>
                    <a:pt x="356" y="835"/>
                  </a:lnTo>
                  <a:lnTo>
                    <a:pt x="341" y="839"/>
                  </a:lnTo>
                  <a:lnTo>
                    <a:pt x="327" y="841"/>
                  </a:lnTo>
                  <a:lnTo>
                    <a:pt x="311" y="843"/>
                  </a:lnTo>
                  <a:lnTo>
                    <a:pt x="295" y="844"/>
                  </a:lnTo>
                  <a:lnTo>
                    <a:pt x="279" y="845"/>
                  </a:lnTo>
                  <a:lnTo>
                    <a:pt x="264" y="844"/>
                  </a:lnTo>
                  <a:lnTo>
                    <a:pt x="248" y="843"/>
                  </a:lnTo>
                  <a:lnTo>
                    <a:pt x="232" y="842"/>
                  </a:lnTo>
                  <a:lnTo>
                    <a:pt x="217" y="839"/>
                  </a:lnTo>
                  <a:lnTo>
                    <a:pt x="203" y="836"/>
                  </a:lnTo>
                  <a:lnTo>
                    <a:pt x="189" y="833"/>
                  </a:lnTo>
                  <a:lnTo>
                    <a:pt x="175" y="828"/>
                  </a:lnTo>
                  <a:lnTo>
                    <a:pt x="162" y="823"/>
                  </a:lnTo>
                  <a:lnTo>
                    <a:pt x="150" y="817"/>
                  </a:lnTo>
                  <a:lnTo>
                    <a:pt x="138" y="811"/>
                  </a:lnTo>
                  <a:lnTo>
                    <a:pt x="126" y="805"/>
                  </a:lnTo>
                  <a:lnTo>
                    <a:pt x="115" y="798"/>
                  </a:lnTo>
                  <a:lnTo>
                    <a:pt x="104" y="790"/>
                  </a:lnTo>
                  <a:lnTo>
                    <a:pt x="94" y="782"/>
                  </a:lnTo>
                  <a:lnTo>
                    <a:pt x="84" y="773"/>
                  </a:lnTo>
                  <a:lnTo>
                    <a:pt x="75" y="763"/>
                  </a:lnTo>
                  <a:lnTo>
                    <a:pt x="66" y="753"/>
                  </a:lnTo>
                  <a:lnTo>
                    <a:pt x="58" y="743"/>
                  </a:lnTo>
                  <a:lnTo>
                    <a:pt x="50" y="732"/>
                  </a:lnTo>
                  <a:lnTo>
                    <a:pt x="43" y="720"/>
                  </a:lnTo>
                  <a:lnTo>
                    <a:pt x="35" y="708"/>
                  </a:lnTo>
                  <a:lnTo>
                    <a:pt x="32" y="702"/>
                  </a:lnTo>
                  <a:lnTo>
                    <a:pt x="29" y="696"/>
                  </a:lnTo>
                  <a:lnTo>
                    <a:pt x="24" y="682"/>
                  </a:lnTo>
                  <a:lnTo>
                    <a:pt x="19" y="668"/>
                  </a:lnTo>
                  <a:lnTo>
                    <a:pt x="14" y="654"/>
                  </a:lnTo>
                  <a:lnTo>
                    <a:pt x="10" y="639"/>
                  </a:lnTo>
                  <a:lnTo>
                    <a:pt x="7" y="624"/>
                  </a:lnTo>
                  <a:lnTo>
                    <a:pt x="4" y="609"/>
                  </a:lnTo>
                  <a:lnTo>
                    <a:pt x="2" y="593"/>
                  </a:lnTo>
                  <a:lnTo>
                    <a:pt x="1" y="577"/>
                  </a:lnTo>
                  <a:lnTo>
                    <a:pt x="0" y="560"/>
                  </a:lnTo>
                  <a:lnTo>
                    <a:pt x="0" y="543"/>
                  </a:lnTo>
                  <a:lnTo>
                    <a:pt x="0" y="524"/>
                  </a:lnTo>
                  <a:lnTo>
                    <a:pt x="1" y="507"/>
                  </a:lnTo>
                  <a:lnTo>
                    <a:pt x="1" y="499"/>
                  </a:lnTo>
                  <a:lnTo>
                    <a:pt x="2" y="491"/>
                  </a:lnTo>
                  <a:lnTo>
                    <a:pt x="4" y="476"/>
                  </a:lnTo>
                  <a:lnTo>
                    <a:pt x="7" y="461"/>
                  </a:lnTo>
                  <a:lnTo>
                    <a:pt x="10" y="446"/>
                  </a:lnTo>
                  <a:lnTo>
                    <a:pt x="13" y="432"/>
                  </a:lnTo>
                  <a:lnTo>
                    <a:pt x="18" y="419"/>
                  </a:lnTo>
                  <a:lnTo>
                    <a:pt x="23" y="406"/>
                  </a:lnTo>
                  <a:lnTo>
                    <a:pt x="28" y="393"/>
                  </a:lnTo>
                  <a:lnTo>
                    <a:pt x="34" y="380"/>
                  </a:lnTo>
                  <a:lnTo>
                    <a:pt x="42" y="367"/>
                  </a:lnTo>
                  <a:lnTo>
                    <a:pt x="50" y="356"/>
                  </a:lnTo>
                  <a:lnTo>
                    <a:pt x="58" y="344"/>
                  </a:lnTo>
                  <a:lnTo>
                    <a:pt x="67" y="333"/>
                  </a:lnTo>
                  <a:lnTo>
                    <a:pt x="76" y="322"/>
                  </a:lnTo>
                  <a:lnTo>
                    <a:pt x="86" y="311"/>
                  </a:lnTo>
                  <a:lnTo>
                    <a:pt x="97" y="301"/>
                  </a:lnTo>
                  <a:lnTo>
                    <a:pt x="108" y="291"/>
                  </a:lnTo>
                  <a:lnTo>
                    <a:pt x="120" y="283"/>
                  </a:lnTo>
                  <a:lnTo>
                    <a:pt x="131" y="274"/>
                  </a:lnTo>
                  <a:lnTo>
                    <a:pt x="137" y="270"/>
                  </a:lnTo>
                  <a:lnTo>
                    <a:pt x="143" y="267"/>
                  </a:lnTo>
                  <a:lnTo>
                    <a:pt x="150" y="263"/>
                  </a:lnTo>
                  <a:lnTo>
                    <a:pt x="156" y="260"/>
                  </a:lnTo>
                  <a:lnTo>
                    <a:pt x="169" y="254"/>
                  </a:lnTo>
                  <a:lnTo>
                    <a:pt x="182" y="248"/>
                  </a:lnTo>
                  <a:lnTo>
                    <a:pt x="195" y="243"/>
                  </a:lnTo>
                  <a:lnTo>
                    <a:pt x="209" y="239"/>
                  </a:lnTo>
                  <a:lnTo>
                    <a:pt x="222" y="236"/>
                  </a:lnTo>
                  <a:lnTo>
                    <a:pt x="236" y="233"/>
                  </a:lnTo>
                  <a:lnTo>
                    <a:pt x="252" y="232"/>
                  </a:lnTo>
                  <a:lnTo>
                    <a:pt x="266" y="230"/>
                  </a:lnTo>
                  <a:lnTo>
                    <a:pt x="281" y="230"/>
                  </a:lnTo>
                  <a:lnTo>
                    <a:pt x="296" y="231"/>
                  </a:lnTo>
                  <a:lnTo>
                    <a:pt x="312" y="232"/>
                  </a:lnTo>
                  <a:lnTo>
                    <a:pt x="327" y="234"/>
                  </a:lnTo>
                  <a:lnTo>
                    <a:pt x="342" y="238"/>
                  </a:lnTo>
                  <a:lnTo>
                    <a:pt x="356" y="242"/>
                  </a:lnTo>
                  <a:lnTo>
                    <a:pt x="370" y="247"/>
                  </a:lnTo>
                  <a:lnTo>
                    <a:pt x="384" y="253"/>
                  </a:lnTo>
                  <a:lnTo>
                    <a:pt x="398" y="260"/>
                  </a:lnTo>
                  <a:lnTo>
                    <a:pt x="407" y="265"/>
                  </a:lnTo>
                  <a:lnTo>
                    <a:pt x="413" y="268"/>
                  </a:lnTo>
                  <a:lnTo>
                    <a:pt x="416" y="269"/>
                  </a:lnTo>
                  <a:lnTo>
                    <a:pt x="418" y="269"/>
                  </a:lnTo>
                  <a:lnTo>
                    <a:pt x="424" y="270"/>
                  </a:lnTo>
                  <a:lnTo>
                    <a:pt x="426" y="270"/>
                  </a:lnTo>
                  <a:lnTo>
                    <a:pt x="426" y="16"/>
                  </a:lnTo>
                  <a:lnTo>
                    <a:pt x="426" y="13"/>
                  </a:lnTo>
                  <a:lnTo>
                    <a:pt x="427" y="10"/>
                  </a:lnTo>
                  <a:lnTo>
                    <a:pt x="428" y="8"/>
                  </a:lnTo>
                  <a:lnTo>
                    <a:pt x="429" y="7"/>
                  </a:lnTo>
                  <a:lnTo>
                    <a:pt x="430" y="5"/>
                  </a:lnTo>
                  <a:lnTo>
                    <a:pt x="433" y="3"/>
                  </a:lnTo>
                  <a:lnTo>
                    <a:pt x="435" y="1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586" y="0"/>
                  </a:lnTo>
                  <a:lnTo>
                    <a:pt x="589" y="0"/>
                  </a:lnTo>
                  <a:lnTo>
                    <a:pt x="592" y="1"/>
                  </a:lnTo>
                  <a:lnTo>
                    <a:pt x="595" y="3"/>
                  </a:lnTo>
                  <a:lnTo>
                    <a:pt x="597" y="5"/>
                  </a:lnTo>
                  <a:lnTo>
                    <a:pt x="599" y="7"/>
                  </a:lnTo>
                  <a:lnTo>
                    <a:pt x="600" y="10"/>
                  </a:lnTo>
                  <a:lnTo>
                    <a:pt x="601" y="13"/>
                  </a:lnTo>
                  <a:lnTo>
                    <a:pt x="601" y="16"/>
                  </a:lnTo>
                  <a:lnTo>
                    <a:pt x="601" y="819"/>
                  </a:lnTo>
                  <a:lnTo>
                    <a:pt x="601" y="822"/>
                  </a:lnTo>
                  <a:lnTo>
                    <a:pt x="600" y="825"/>
                  </a:lnTo>
                  <a:lnTo>
                    <a:pt x="599" y="827"/>
                  </a:lnTo>
                  <a:lnTo>
                    <a:pt x="597" y="830"/>
                  </a:lnTo>
                  <a:lnTo>
                    <a:pt x="595" y="833"/>
                  </a:lnTo>
                  <a:lnTo>
                    <a:pt x="592" y="834"/>
                  </a:lnTo>
                  <a:lnTo>
                    <a:pt x="589" y="835"/>
                  </a:lnTo>
                  <a:lnTo>
                    <a:pt x="586" y="835"/>
                  </a:lnTo>
                  <a:lnTo>
                    <a:pt x="454" y="835"/>
                  </a:lnTo>
                  <a:lnTo>
                    <a:pt x="451" y="835"/>
                  </a:lnTo>
                  <a:lnTo>
                    <a:pt x="447" y="834"/>
                  </a:lnTo>
                  <a:lnTo>
                    <a:pt x="444" y="833"/>
                  </a:lnTo>
                  <a:lnTo>
                    <a:pt x="442" y="830"/>
                  </a:lnTo>
                  <a:lnTo>
                    <a:pt x="440" y="827"/>
                  </a:lnTo>
                  <a:lnTo>
                    <a:pt x="439" y="825"/>
                  </a:lnTo>
                  <a:lnTo>
                    <a:pt x="438" y="822"/>
                  </a:lnTo>
                  <a:lnTo>
                    <a:pt x="438" y="819"/>
                  </a:lnTo>
                  <a:lnTo>
                    <a:pt x="438" y="805"/>
                  </a:lnTo>
                  <a:lnTo>
                    <a:pt x="435" y="805"/>
                  </a:lnTo>
                  <a:close/>
                  <a:moveTo>
                    <a:pt x="324" y="357"/>
                  </a:moveTo>
                  <a:lnTo>
                    <a:pt x="315" y="357"/>
                  </a:lnTo>
                  <a:lnTo>
                    <a:pt x="306" y="357"/>
                  </a:lnTo>
                  <a:lnTo>
                    <a:pt x="290" y="360"/>
                  </a:lnTo>
                  <a:lnTo>
                    <a:pt x="283" y="361"/>
                  </a:lnTo>
                  <a:lnTo>
                    <a:pt x="275" y="363"/>
                  </a:lnTo>
                  <a:lnTo>
                    <a:pt x="268" y="365"/>
                  </a:lnTo>
                  <a:lnTo>
                    <a:pt x="261" y="368"/>
                  </a:lnTo>
                  <a:lnTo>
                    <a:pt x="255" y="371"/>
                  </a:lnTo>
                  <a:lnTo>
                    <a:pt x="248" y="374"/>
                  </a:lnTo>
                  <a:lnTo>
                    <a:pt x="242" y="379"/>
                  </a:lnTo>
                  <a:lnTo>
                    <a:pt x="236" y="383"/>
                  </a:lnTo>
                  <a:lnTo>
                    <a:pt x="230" y="387"/>
                  </a:lnTo>
                  <a:lnTo>
                    <a:pt x="225" y="392"/>
                  </a:lnTo>
                  <a:lnTo>
                    <a:pt x="220" y="397"/>
                  </a:lnTo>
                  <a:lnTo>
                    <a:pt x="216" y="403"/>
                  </a:lnTo>
                  <a:lnTo>
                    <a:pt x="212" y="408"/>
                  </a:lnTo>
                  <a:lnTo>
                    <a:pt x="208" y="415"/>
                  </a:lnTo>
                  <a:lnTo>
                    <a:pt x="201" y="428"/>
                  </a:lnTo>
                  <a:lnTo>
                    <a:pt x="197" y="435"/>
                  </a:lnTo>
                  <a:lnTo>
                    <a:pt x="194" y="443"/>
                  </a:lnTo>
                  <a:lnTo>
                    <a:pt x="190" y="459"/>
                  </a:lnTo>
                  <a:lnTo>
                    <a:pt x="187" y="467"/>
                  </a:lnTo>
                  <a:lnTo>
                    <a:pt x="186" y="476"/>
                  </a:lnTo>
                  <a:lnTo>
                    <a:pt x="183" y="496"/>
                  </a:lnTo>
                  <a:lnTo>
                    <a:pt x="181" y="516"/>
                  </a:lnTo>
                  <a:lnTo>
                    <a:pt x="181" y="539"/>
                  </a:lnTo>
                  <a:lnTo>
                    <a:pt x="181" y="561"/>
                  </a:lnTo>
                  <a:lnTo>
                    <a:pt x="182" y="571"/>
                  </a:lnTo>
                  <a:lnTo>
                    <a:pt x="183" y="581"/>
                  </a:lnTo>
                  <a:lnTo>
                    <a:pt x="186" y="600"/>
                  </a:lnTo>
                  <a:lnTo>
                    <a:pt x="188" y="609"/>
                  </a:lnTo>
                  <a:lnTo>
                    <a:pt x="190" y="617"/>
                  </a:lnTo>
                  <a:lnTo>
                    <a:pt x="195" y="633"/>
                  </a:lnTo>
                  <a:lnTo>
                    <a:pt x="198" y="641"/>
                  </a:lnTo>
                  <a:lnTo>
                    <a:pt x="201" y="648"/>
                  </a:lnTo>
                  <a:lnTo>
                    <a:pt x="205" y="655"/>
                  </a:lnTo>
                  <a:lnTo>
                    <a:pt x="208" y="661"/>
                  </a:lnTo>
                  <a:lnTo>
                    <a:pt x="217" y="673"/>
                  </a:lnTo>
                  <a:lnTo>
                    <a:pt x="219" y="676"/>
                  </a:lnTo>
                  <a:lnTo>
                    <a:pt x="221" y="678"/>
                  </a:lnTo>
                  <a:lnTo>
                    <a:pt x="226" y="684"/>
                  </a:lnTo>
                  <a:lnTo>
                    <a:pt x="232" y="689"/>
                  </a:lnTo>
                  <a:lnTo>
                    <a:pt x="237" y="693"/>
                  </a:lnTo>
                  <a:lnTo>
                    <a:pt x="243" y="697"/>
                  </a:lnTo>
                  <a:lnTo>
                    <a:pt x="250" y="701"/>
                  </a:lnTo>
                  <a:lnTo>
                    <a:pt x="263" y="707"/>
                  </a:lnTo>
                  <a:lnTo>
                    <a:pt x="270" y="710"/>
                  </a:lnTo>
                  <a:lnTo>
                    <a:pt x="277" y="712"/>
                  </a:lnTo>
                  <a:lnTo>
                    <a:pt x="293" y="715"/>
                  </a:lnTo>
                  <a:lnTo>
                    <a:pt x="301" y="716"/>
                  </a:lnTo>
                  <a:lnTo>
                    <a:pt x="309" y="717"/>
                  </a:lnTo>
                  <a:lnTo>
                    <a:pt x="318" y="718"/>
                  </a:lnTo>
                  <a:lnTo>
                    <a:pt x="327" y="718"/>
                  </a:lnTo>
                  <a:lnTo>
                    <a:pt x="339" y="718"/>
                  </a:lnTo>
                  <a:lnTo>
                    <a:pt x="349" y="717"/>
                  </a:lnTo>
                  <a:lnTo>
                    <a:pt x="360" y="715"/>
                  </a:lnTo>
                  <a:lnTo>
                    <a:pt x="369" y="713"/>
                  </a:lnTo>
                  <a:lnTo>
                    <a:pt x="374" y="711"/>
                  </a:lnTo>
                  <a:lnTo>
                    <a:pt x="378" y="710"/>
                  </a:lnTo>
                  <a:lnTo>
                    <a:pt x="386" y="706"/>
                  </a:lnTo>
                  <a:lnTo>
                    <a:pt x="393" y="702"/>
                  </a:lnTo>
                  <a:lnTo>
                    <a:pt x="400" y="697"/>
                  </a:lnTo>
                  <a:lnTo>
                    <a:pt x="406" y="692"/>
                  </a:lnTo>
                  <a:lnTo>
                    <a:pt x="411" y="686"/>
                  </a:lnTo>
                  <a:lnTo>
                    <a:pt x="416" y="678"/>
                  </a:lnTo>
                  <a:lnTo>
                    <a:pt x="419" y="671"/>
                  </a:lnTo>
                  <a:lnTo>
                    <a:pt x="422" y="663"/>
                  </a:lnTo>
                  <a:lnTo>
                    <a:pt x="424" y="655"/>
                  </a:lnTo>
                  <a:lnTo>
                    <a:pt x="426" y="646"/>
                  </a:lnTo>
                  <a:lnTo>
                    <a:pt x="426" y="637"/>
                  </a:lnTo>
                  <a:lnTo>
                    <a:pt x="426" y="436"/>
                  </a:lnTo>
                  <a:lnTo>
                    <a:pt x="426" y="426"/>
                  </a:lnTo>
                  <a:lnTo>
                    <a:pt x="424" y="417"/>
                  </a:lnTo>
                  <a:lnTo>
                    <a:pt x="423" y="409"/>
                  </a:lnTo>
                  <a:lnTo>
                    <a:pt x="420" y="401"/>
                  </a:lnTo>
                  <a:lnTo>
                    <a:pt x="416" y="394"/>
                  </a:lnTo>
                  <a:lnTo>
                    <a:pt x="412" y="388"/>
                  </a:lnTo>
                  <a:lnTo>
                    <a:pt x="407" y="382"/>
                  </a:lnTo>
                  <a:lnTo>
                    <a:pt x="401" y="376"/>
                  </a:lnTo>
                  <a:lnTo>
                    <a:pt x="398" y="374"/>
                  </a:lnTo>
                  <a:lnTo>
                    <a:pt x="394" y="372"/>
                  </a:lnTo>
                  <a:lnTo>
                    <a:pt x="387" y="368"/>
                  </a:lnTo>
                  <a:lnTo>
                    <a:pt x="378" y="364"/>
                  </a:lnTo>
                  <a:lnTo>
                    <a:pt x="369" y="362"/>
                  </a:lnTo>
                  <a:lnTo>
                    <a:pt x="359" y="360"/>
                  </a:lnTo>
                  <a:lnTo>
                    <a:pt x="348" y="358"/>
                  </a:lnTo>
                  <a:lnTo>
                    <a:pt x="336" y="357"/>
                  </a:lnTo>
                  <a:lnTo>
                    <a:pt x="324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auto">
            <a:xfrm>
              <a:off x="3624893" y="1225807"/>
              <a:ext cx="334654" cy="391278"/>
            </a:xfrm>
            <a:custGeom>
              <a:avLst/>
              <a:gdLst>
                <a:gd name="T0" fmla="*/ 341 w 526"/>
                <a:gd name="T1" fmla="*/ 579 h 615"/>
                <a:gd name="T2" fmla="*/ 281 w 526"/>
                <a:gd name="T3" fmla="*/ 603 h 615"/>
                <a:gd name="T4" fmla="*/ 227 w 526"/>
                <a:gd name="T5" fmla="*/ 613 h 615"/>
                <a:gd name="T6" fmla="*/ 164 w 526"/>
                <a:gd name="T7" fmla="*/ 613 h 615"/>
                <a:gd name="T8" fmla="*/ 113 w 526"/>
                <a:gd name="T9" fmla="*/ 603 h 615"/>
                <a:gd name="T10" fmla="*/ 72 w 526"/>
                <a:gd name="T11" fmla="*/ 584 h 615"/>
                <a:gd name="T12" fmla="*/ 46 w 526"/>
                <a:gd name="T13" fmla="*/ 563 h 615"/>
                <a:gd name="T14" fmla="*/ 25 w 526"/>
                <a:gd name="T15" fmla="*/ 538 h 615"/>
                <a:gd name="T16" fmla="*/ 10 w 526"/>
                <a:gd name="T17" fmla="*/ 507 h 615"/>
                <a:gd name="T18" fmla="*/ 2 w 526"/>
                <a:gd name="T19" fmla="*/ 471 h 615"/>
                <a:gd name="T20" fmla="*/ 1 w 526"/>
                <a:gd name="T21" fmla="*/ 428 h 615"/>
                <a:gd name="T22" fmla="*/ 5 w 526"/>
                <a:gd name="T23" fmla="*/ 394 h 615"/>
                <a:gd name="T24" fmla="*/ 18 w 526"/>
                <a:gd name="T25" fmla="*/ 354 h 615"/>
                <a:gd name="T26" fmla="*/ 40 w 526"/>
                <a:gd name="T27" fmla="*/ 320 h 615"/>
                <a:gd name="T28" fmla="*/ 70 w 526"/>
                <a:gd name="T29" fmla="*/ 293 h 615"/>
                <a:gd name="T30" fmla="*/ 127 w 526"/>
                <a:gd name="T31" fmla="*/ 263 h 615"/>
                <a:gd name="T32" fmla="*/ 314 w 526"/>
                <a:gd name="T33" fmla="*/ 201 h 615"/>
                <a:gd name="T34" fmla="*/ 344 w 526"/>
                <a:gd name="T35" fmla="*/ 186 h 615"/>
                <a:gd name="T36" fmla="*/ 350 w 526"/>
                <a:gd name="T37" fmla="*/ 171 h 615"/>
                <a:gd name="T38" fmla="*/ 347 w 526"/>
                <a:gd name="T39" fmla="*/ 146 h 615"/>
                <a:gd name="T40" fmla="*/ 334 w 526"/>
                <a:gd name="T41" fmla="*/ 130 h 615"/>
                <a:gd name="T42" fmla="*/ 307 w 526"/>
                <a:gd name="T43" fmla="*/ 121 h 615"/>
                <a:gd name="T44" fmla="*/ 267 w 526"/>
                <a:gd name="T45" fmla="*/ 116 h 615"/>
                <a:gd name="T46" fmla="*/ 215 w 526"/>
                <a:gd name="T47" fmla="*/ 118 h 615"/>
                <a:gd name="T48" fmla="*/ 165 w 526"/>
                <a:gd name="T49" fmla="*/ 126 h 615"/>
                <a:gd name="T50" fmla="*/ 119 w 526"/>
                <a:gd name="T51" fmla="*/ 139 h 615"/>
                <a:gd name="T52" fmla="*/ 68 w 526"/>
                <a:gd name="T53" fmla="*/ 165 h 615"/>
                <a:gd name="T54" fmla="*/ 47 w 526"/>
                <a:gd name="T55" fmla="*/ 170 h 615"/>
                <a:gd name="T56" fmla="*/ 38 w 526"/>
                <a:gd name="T57" fmla="*/ 163 h 615"/>
                <a:gd name="T58" fmla="*/ 35 w 526"/>
                <a:gd name="T59" fmla="*/ 67 h 615"/>
                <a:gd name="T60" fmla="*/ 39 w 526"/>
                <a:gd name="T61" fmla="*/ 50 h 615"/>
                <a:gd name="T62" fmla="*/ 55 w 526"/>
                <a:gd name="T63" fmla="*/ 40 h 615"/>
                <a:gd name="T64" fmla="*/ 112 w 526"/>
                <a:gd name="T65" fmla="*/ 19 h 615"/>
                <a:gd name="T66" fmla="*/ 166 w 526"/>
                <a:gd name="T67" fmla="*/ 8 h 615"/>
                <a:gd name="T68" fmla="*/ 253 w 526"/>
                <a:gd name="T69" fmla="*/ 0 h 615"/>
                <a:gd name="T70" fmla="*/ 329 w 526"/>
                <a:gd name="T71" fmla="*/ 3 h 615"/>
                <a:gd name="T72" fmla="*/ 393 w 526"/>
                <a:gd name="T73" fmla="*/ 14 h 615"/>
                <a:gd name="T74" fmla="*/ 435 w 526"/>
                <a:gd name="T75" fmla="*/ 29 h 615"/>
                <a:gd name="T76" fmla="*/ 469 w 526"/>
                <a:gd name="T77" fmla="*/ 50 h 615"/>
                <a:gd name="T78" fmla="*/ 495 w 526"/>
                <a:gd name="T79" fmla="*/ 76 h 615"/>
                <a:gd name="T80" fmla="*/ 513 w 526"/>
                <a:gd name="T81" fmla="*/ 108 h 615"/>
                <a:gd name="T82" fmla="*/ 523 w 526"/>
                <a:gd name="T83" fmla="*/ 144 h 615"/>
                <a:gd name="T84" fmla="*/ 526 w 526"/>
                <a:gd name="T85" fmla="*/ 589 h 615"/>
                <a:gd name="T86" fmla="*/ 521 w 526"/>
                <a:gd name="T87" fmla="*/ 600 h 615"/>
                <a:gd name="T88" fmla="*/ 511 w 526"/>
                <a:gd name="T89" fmla="*/ 605 h 615"/>
                <a:gd name="T90" fmla="*/ 370 w 526"/>
                <a:gd name="T91" fmla="*/ 603 h 615"/>
                <a:gd name="T92" fmla="*/ 363 w 526"/>
                <a:gd name="T93" fmla="*/ 592 h 615"/>
                <a:gd name="T94" fmla="*/ 282 w 526"/>
                <a:gd name="T95" fmla="*/ 323 h 615"/>
                <a:gd name="T96" fmla="*/ 220 w 526"/>
                <a:gd name="T97" fmla="*/ 351 h 615"/>
                <a:gd name="T98" fmla="*/ 201 w 526"/>
                <a:gd name="T99" fmla="*/ 364 h 615"/>
                <a:gd name="T100" fmla="*/ 185 w 526"/>
                <a:gd name="T101" fmla="*/ 383 h 615"/>
                <a:gd name="T102" fmla="*/ 178 w 526"/>
                <a:gd name="T103" fmla="*/ 401 h 615"/>
                <a:gd name="T104" fmla="*/ 176 w 526"/>
                <a:gd name="T105" fmla="*/ 422 h 615"/>
                <a:gd name="T106" fmla="*/ 182 w 526"/>
                <a:gd name="T107" fmla="*/ 455 h 615"/>
                <a:gd name="T108" fmla="*/ 196 w 526"/>
                <a:gd name="T109" fmla="*/ 475 h 615"/>
                <a:gd name="T110" fmla="*/ 217 w 526"/>
                <a:gd name="T111" fmla="*/ 490 h 615"/>
                <a:gd name="T112" fmla="*/ 251 w 526"/>
                <a:gd name="T113" fmla="*/ 497 h 615"/>
                <a:gd name="T114" fmla="*/ 291 w 526"/>
                <a:gd name="T115" fmla="*/ 494 h 615"/>
                <a:gd name="T116" fmla="*/ 316 w 526"/>
                <a:gd name="T117" fmla="*/ 486 h 615"/>
                <a:gd name="T118" fmla="*/ 338 w 526"/>
                <a:gd name="T119" fmla="*/ 465 h 615"/>
                <a:gd name="T120" fmla="*/ 347 w 526"/>
                <a:gd name="T121" fmla="*/ 442 h 615"/>
                <a:gd name="T122" fmla="*/ 350 w 526"/>
                <a:gd name="T123" fmla="*/ 29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6" h="615">
                  <a:moveTo>
                    <a:pt x="357" y="575"/>
                  </a:moveTo>
                  <a:lnTo>
                    <a:pt x="353" y="575"/>
                  </a:lnTo>
                  <a:lnTo>
                    <a:pt x="349" y="576"/>
                  </a:lnTo>
                  <a:lnTo>
                    <a:pt x="341" y="579"/>
                  </a:lnTo>
                  <a:lnTo>
                    <a:pt x="331" y="582"/>
                  </a:lnTo>
                  <a:lnTo>
                    <a:pt x="310" y="591"/>
                  </a:lnTo>
                  <a:lnTo>
                    <a:pt x="295" y="597"/>
                  </a:lnTo>
                  <a:lnTo>
                    <a:pt x="281" y="603"/>
                  </a:lnTo>
                  <a:lnTo>
                    <a:pt x="267" y="607"/>
                  </a:lnTo>
                  <a:lnTo>
                    <a:pt x="254" y="610"/>
                  </a:lnTo>
                  <a:lnTo>
                    <a:pt x="240" y="612"/>
                  </a:lnTo>
                  <a:lnTo>
                    <a:pt x="227" y="613"/>
                  </a:lnTo>
                  <a:lnTo>
                    <a:pt x="213" y="614"/>
                  </a:lnTo>
                  <a:lnTo>
                    <a:pt x="198" y="615"/>
                  </a:lnTo>
                  <a:lnTo>
                    <a:pt x="175" y="614"/>
                  </a:lnTo>
                  <a:lnTo>
                    <a:pt x="164" y="613"/>
                  </a:lnTo>
                  <a:lnTo>
                    <a:pt x="152" y="612"/>
                  </a:lnTo>
                  <a:lnTo>
                    <a:pt x="132" y="608"/>
                  </a:lnTo>
                  <a:lnTo>
                    <a:pt x="123" y="606"/>
                  </a:lnTo>
                  <a:lnTo>
                    <a:pt x="113" y="603"/>
                  </a:lnTo>
                  <a:lnTo>
                    <a:pt x="96" y="596"/>
                  </a:lnTo>
                  <a:lnTo>
                    <a:pt x="87" y="592"/>
                  </a:lnTo>
                  <a:lnTo>
                    <a:pt x="80" y="588"/>
                  </a:lnTo>
                  <a:lnTo>
                    <a:pt x="72" y="584"/>
                  </a:lnTo>
                  <a:lnTo>
                    <a:pt x="65" y="579"/>
                  </a:lnTo>
                  <a:lnTo>
                    <a:pt x="58" y="574"/>
                  </a:lnTo>
                  <a:lnTo>
                    <a:pt x="52" y="569"/>
                  </a:lnTo>
                  <a:lnTo>
                    <a:pt x="46" y="563"/>
                  </a:lnTo>
                  <a:lnTo>
                    <a:pt x="40" y="557"/>
                  </a:lnTo>
                  <a:lnTo>
                    <a:pt x="34" y="551"/>
                  </a:lnTo>
                  <a:lnTo>
                    <a:pt x="29" y="544"/>
                  </a:lnTo>
                  <a:lnTo>
                    <a:pt x="25" y="538"/>
                  </a:lnTo>
                  <a:lnTo>
                    <a:pt x="21" y="530"/>
                  </a:lnTo>
                  <a:lnTo>
                    <a:pt x="17" y="523"/>
                  </a:lnTo>
                  <a:lnTo>
                    <a:pt x="13" y="515"/>
                  </a:lnTo>
                  <a:lnTo>
                    <a:pt x="10" y="507"/>
                  </a:lnTo>
                  <a:lnTo>
                    <a:pt x="8" y="498"/>
                  </a:lnTo>
                  <a:lnTo>
                    <a:pt x="6" y="490"/>
                  </a:lnTo>
                  <a:lnTo>
                    <a:pt x="4" y="481"/>
                  </a:lnTo>
                  <a:lnTo>
                    <a:pt x="2" y="471"/>
                  </a:lnTo>
                  <a:lnTo>
                    <a:pt x="1" y="462"/>
                  </a:lnTo>
                  <a:lnTo>
                    <a:pt x="1" y="452"/>
                  </a:lnTo>
                  <a:lnTo>
                    <a:pt x="0" y="440"/>
                  </a:lnTo>
                  <a:lnTo>
                    <a:pt x="1" y="428"/>
                  </a:lnTo>
                  <a:lnTo>
                    <a:pt x="2" y="417"/>
                  </a:lnTo>
                  <a:lnTo>
                    <a:pt x="2" y="411"/>
                  </a:lnTo>
                  <a:lnTo>
                    <a:pt x="3" y="405"/>
                  </a:lnTo>
                  <a:lnTo>
                    <a:pt x="5" y="394"/>
                  </a:lnTo>
                  <a:lnTo>
                    <a:pt x="7" y="384"/>
                  </a:lnTo>
                  <a:lnTo>
                    <a:pt x="11" y="373"/>
                  </a:lnTo>
                  <a:lnTo>
                    <a:pt x="14" y="364"/>
                  </a:lnTo>
                  <a:lnTo>
                    <a:pt x="18" y="354"/>
                  </a:lnTo>
                  <a:lnTo>
                    <a:pt x="23" y="345"/>
                  </a:lnTo>
                  <a:lnTo>
                    <a:pt x="28" y="336"/>
                  </a:lnTo>
                  <a:lnTo>
                    <a:pt x="34" y="328"/>
                  </a:lnTo>
                  <a:lnTo>
                    <a:pt x="40" y="320"/>
                  </a:lnTo>
                  <a:lnTo>
                    <a:pt x="47" y="313"/>
                  </a:lnTo>
                  <a:lnTo>
                    <a:pt x="54" y="306"/>
                  </a:lnTo>
                  <a:lnTo>
                    <a:pt x="62" y="300"/>
                  </a:lnTo>
                  <a:lnTo>
                    <a:pt x="70" y="293"/>
                  </a:lnTo>
                  <a:lnTo>
                    <a:pt x="83" y="285"/>
                  </a:lnTo>
                  <a:lnTo>
                    <a:pt x="97" y="278"/>
                  </a:lnTo>
                  <a:lnTo>
                    <a:pt x="111" y="270"/>
                  </a:lnTo>
                  <a:lnTo>
                    <a:pt x="127" y="263"/>
                  </a:lnTo>
                  <a:lnTo>
                    <a:pt x="145" y="256"/>
                  </a:lnTo>
                  <a:lnTo>
                    <a:pt x="165" y="248"/>
                  </a:lnTo>
                  <a:lnTo>
                    <a:pt x="208" y="234"/>
                  </a:lnTo>
                  <a:lnTo>
                    <a:pt x="314" y="201"/>
                  </a:lnTo>
                  <a:lnTo>
                    <a:pt x="324" y="197"/>
                  </a:lnTo>
                  <a:lnTo>
                    <a:pt x="333" y="194"/>
                  </a:lnTo>
                  <a:lnTo>
                    <a:pt x="339" y="190"/>
                  </a:lnTo>
                  <a:lnTo>
                    <a:pt x="344" y="186"/>
                  </a:lnTo>
                  <a:lnTo>
                    <a:pt x="345" y="184"/>
                  </a:lnTo>
                  <a:lnTo>
                    <a:pt x="347" y="182"/>
                  </a:lnTo>
                  <a:lnTo>
                    <a:pt x="349" y="177"/>
                  </a:lnTo>
                  <a:lnTo>
                    <a:pt x="350" y="171"/>
                  </a:lnTo>
                  <a:lnTo>
                    <a:pt x="350" y="164"/>
                  </a:lnTo>
                  <a:lnTo>
                    <a:pt x="350" y="158"/>
                  </a:lnTo>
                  <a:lnTo>
                    <a:pt x="349" y="152"/>
                  </a:lnTo>
                  <a:lnTo>
                    <a:pt x="347" y="146"/>
                  </a:lnTo>
                  <a:lnTo>
                    <a:pt x="345" y="142"/>
                  </a:lnTo>
                  <a:lnTo>
                    <a:pt x="342" y="138"/>
                  </a:lnTo>
                  <a:lnTo>
                    <a:pt x="338" y="134"/>
                  </a:lnTo>
                  <a:lnTo>
                    <a:pt x="334" y="130"/>
                  </a:lnTo>
                  <a:lnTo>
                    <a:pt x="328" y="127"/>
                  </a:lnTo>
                  <a:lnTo>
                    <a:pt x="322" y="125"/>
                  </a:lnTo>
                  <a:lnTo>
                    <a:pt x="315" y="122"/>
                  </a:lnTo>
                  <a:lnTo>
                    <a:pt x="307" y="121"/>
                  </a:lnTo>
                  <a:lnTo>
                    <a:pt x="299" y="119"/>
                  </a:lnTo>
                  <a:lnTo>
                    <a:pt x="289" y="118"/>
                  </a:lnTo>
                  <a:lnTo>
                    <a:pt x="279" y="117"/>
                  </a:lnTo>
                  <a:lnTo>
                    <a:pt x="267" y="116"/>
                  </a:lnTo>
                  <a:lnTo>
                    <a:pt x="255" y="116"/>
                  </a:lnTo>
                  <a:lnTo>
                    <a:pt x="241" y="117"/>
                  </a:lnTo>
                  <a:lnTo>
                    <a:pt x="228" y="117"/>
                  </a:lnTo>
                  <a:lnTo>
                    <a:pt x="215" y="118"/>
                  </a:lnTo>
                  <a:lnTo>
                    <a:pt x="202" y="119"/>
                  </a:lnTo>
                  <a:lnTo>
                    <a:pt x="190" y="121"/>
                  </a:lnTo>
                  <a:lnTo>
                    <a:pt x="177" y="123"/>
                  </a:lnTo>
                  <a:lnTo>
                    <a:pt x="165" y="126"/>
                  </a:lnTo>
                  <a:lnTo>
                    <a:pt x="153" y="128"/>
                  </a:lnTo>
                  <a:lnTo>
                    <a:pt x="141" y="132"/>
                  </a:lnTo>
                  <a:lnTo>
                    <a:pt x="130" y="135"/>
                  </a:lnTo>
                  <a:lnTo>
                    <a:pt x="119" y="139"/>
                  </a:lnTo>
                  <a:lnTo>
                    <a:pt x="108" y="143"/>
                  </a:lnTo>
                  <a:lnTo>
                    <a:pt x="98" y="149"/>
                  </a:lnTo>
                  <a:lnTo>
                    <a:pt x="88" y="154"/>
                  </a:lnTo>
                  <a:lnTo>
                    <a:pt x="68" y="165"/>
                  </a:lnTo>
                  <a:lnTo>
                    <a:pt x="57" y="170"/>
                  </a:lnTo>
                  <a:lnTo>
                    <a:pt x="54" y="171"/>
                  </a:lnTo>
                  <a:lnTo>
                    <a:pt x="50" y="171"/>
                  </a:lnTo>
                  <a:lnTo>
                    <a:pt x="47" y="170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9" y="166"/>
                  </a:lnTo>
                  <a:lnTo>
                    <a:pt x="38" y="163"/>
                  </a:lnTo>
                  <a:lnTo>
                    <a:pt x="36" y="160"/>
                  </a:lnTo>
                  <a:lnTo>
                    <a:pt x="36" y="156"/>
                  </a:lnTo>
                  <a:lnTo>
                    <a:pt x="35" y="151"/>
                  </a:lnTo>
                  <a:lnTo>
                    <a:pt x="35" y="67"/>
                  </a:lnTo>
                  <a:lnTo>
                    <a:pt x="35" y="62"/>
                  </a:lnTo>
                  <a:lnTo>
                    <a:pt x="36" y="57"/>
                  </a:lnTo>
                  <a:lnTo>
                    <a:pt x="37" y="54"/>
                  </a:lnTo>
                  <a:lnTo>
                    <a:pt x="39" y="50"/>
                  </a:lnTo>
                  <a:lnTo>
                    <a:pt x="42" y="48"/>
                  </a:lnTo>
                  <a:lnTo>
                    <a:pt x="45" y="45"/>
                  </a:lnTo>
                  <a:lnTo>
                    <a:pt x="50" y="42"/>
                  </a:lnTo>
                  <a:lnTo>
                    <a:pt x="55" y="40"/>
                  </a:lnTo>
                  <a:lnTo>
                    <a:pt x="66" y="35"/>
                  </a:lnTo>
                  <a:lnTo>
                    <a:pt x="77" y="31"/>
                  </a:lnTo>
                  <a:lnTo>
                    <a:pt x="100" y="23"/>
                  </a:lnTo>
                  <a:lnTo>
                    <a:pt x="112" y="19"/>
                  </a:lnTo>
                  <a:lnTo>
                    <a:pt x="125" y="16"/>
                  </a:lnTo>
                  <a:lnTo>
                    <a:pt x="138" y="13"/>
                  </a:lnTo>
                  <a:lnTo>
                    <a:pt x="151" y="10"/>
                  </a:lnTo>
                  <a:lnTo>
                    <a:pt x="166" y="8"/>
                  </a:lnTo>
                  <a:lnTo>
                    <a:pt x="179" y="6"/>
                  </a:lnTo>
                  <a:lnTo>
                    <a:pt x="208" y="3"/>
                  </a:lnTo>
                  <a:lnTo>
                    <a:pt x="238" y="1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85" y="0"/>
                  </a:lnTo>
                  <a:lnTo>
                    <a:pt x="300" y="1"/>
                  </a:lnTo>
                  <a:lnTo>
                    <a:pt x="329" y="3"/>
                  </a:lnTo>
                  <a:lnTo>
                    <a:pt x="342" y="4"/>
                  </a:lnTo>
                  <a:lnTo>
                    <a:pt x="356" y="6"/>
                  </a:lnTo>
                  <a:lnTo>
                    <a:pt x="381" y="11"/>
                  </a:lnTo>
                  <a:lnTo>
                    <a:pt x="393" y="14"/>
                  </a:lnTo>
                  <a:lnTo>
                    <a:pt x="404" y="17"/>
                  </a:lnTo>
                  <a:lnTo>
                    <a:pt x="415" y="21"/>
                  </a:lnTo>
                  <a:lnTo>
                    <a:pt x="425" y="25"/>
                  </a:lnTo>
                  <a:lnTo>
                    <a:pt x="435" y="29"/>
                  </a:lnTo>
                  <a:lnTo>
                    <a:pt x="444" y="34"/>
                  </a:lnTo>
                  <a:lnTo>
                    <a:pt x="453" y="39"/>
                  </a:lnTo>
                  <a:lnTo>
                    <a:pt x="461" y="44"/>
                  </a:lnTo>
                  <a:lnTo>
                    <a:pt x="469" y="50"/>
                  </a:lnTo>
                  <a:lnTo>
                    <a:pt x="476" y="56"/>
                  </a:lnTo>
                  <a:lnTo>
                    <a:pt x="483" y="62"/>
                  </a:lnTo>
                  <a:lnTo>
                    <a:pt x="490" y="69"/>
                  </a:lnTo>
                  <a:lnTo>
                    <a:pt x="495" y="76"/>
                  </a:lnTo>
                  <a:lnTo>
                    <a:pt x="501" y="83"/>
                  </a:lnTo>
                  <a:lnTo>
                    <a:pt x="505" y="91"/>
                  </a:lnTo>
                  <a:lnTo>
                    <a:pt x="510" y="99"/>
                  </a:lnTo>
                  <a:lnTo>
                    <a:pt x="513" y="108"/>
                  </a:lnTo>
                  <a:lnTo>
                    <a:pt x="517" y="116"/>
                  </a:lnTo>
                  <a:lnTo>
                    <a:pt x="519" y="125"/>
                  </a:lnTo>
                  <a:lnTo>
                    <a:pt x="522" y="135"/>
                  </a:lnTo>
                  <a:lnTo>
                    <a:pt x="523" y="144"/>
                  </a:lnTo>
                  <a:lnTo>
                    <a:pt x="525" y="155"/>
                  </a:lnTo>
                  <a:lnTo>
                    <a:pt x="525" y="166"/>
                  </a:lnTo>
                  <a:lnTo>
                    <a:pt x="526" y="177"/>
                  </a:lnTo>
                  <a:lnTo>
                    <a:pt x="526" y="589"/>
                  </a:lnTo>
                  <a:lnTo>
                    <a:pt x="525" y="592"/>
                  </a:lnTo>
                  <a:lnTo>
                    <a:pt x="524" y="595"/>
                  </a:lnTo>
                  <a:lnTo>
                    <a:pt x="523" y="597"/>
                  </a:lnTo>
                  <a:lnTo>
                    <a:pt x="521" y="600"/>
                  </a:lnTo>
                  <a:lnTo>
                    <a:pt x="519" y="603"/>
                  </a:lnTo>
                  <a:lnTo>
                    <a:pt x="516" y="604"/>
                  </a:lnTo>
                  <a:lnTo>
                    <a:pt x="514" y="605"/>
                  </a:lnTo>
                  <a:lnTo>
                    <a:pt x="511" y="605"/>
                  </a:lnTo>
                  <a:lnTo>
                    <a:pt x="378" y="605"/>
                  </a:lnTo>
                  <a:lnTo>
                    <a:pt x="375" y="605"/>
                  </a:lnTo>
                  <a:lnTo>
                    <a:pt x="372" y="604"/>
                  </a:lnTo>
                  <a:lnTo>
                    <a:pt x="370" y="603"/>
                  </a:lnTo>
                  <a:lnTo>
                    <a:pt x="367" y="600"/>
                  </a:lnTo>
                  <a:lnTo>
                    <a:pt x="366" y="597"/>
                  </a:lnTo>
                  <a:lnTo>
                    <a:pt x="364" y="595"/>
                  </a:lnTo>
                  <a:lnTo>
                    <a:pt x="363" y="592"/>
                  </a:lnTo>
                  <a:lnTo>
                    <a:pt x="363" y="589"/>
                  </a:lnTo>
                  <a:lnTo>
                    <a:pt x="363" y="575"/>
                  </a:lnTo>
                  <a:lnTo>
                    <a:pt x="357" y="575"/>
                  </a:lnTo>
                  <a:close/>
                  <a:moveTo>
                    <a:pt x="282" y="323"/>
                  </a:moveTo>
                  <a:lnTo>
                    <a:pt x="270" y="328"/>
                  </a:lnTo>
                  <a:lnTo>
                    <a:pt x="248" y="338"/>
                  </a:lnTo>
                  <a:lnTo>
                    <a:pt x="229" y="347"/>
                  </a:lnTo>
                  <a:lnTo>
                    <a:pt x="220" y="351"/>
                  </a:lnTo>
                  <a:lnTo>
                    <a:pt x="213" y="356"/>
                  </a:lnTo>
                  <a:lnTo>
                    <a:pt x="209" y="358"/>
                  </a:lnTo>
                  <a:lnTo>
                    <a:pt x="204" y="361"/>
                  </a:lnTo>
                  <a:lnTo>
                    <a:pt x="201" y="364"/>
                  </a:lnTo>
                  <a:lnTo>
                    <a:pt x="197" y="368"/>
                  </a:lnTo>
                  <a:lnTo>
                    <a:pt x="191" y="375"/>
                  </a:lnTo>
                  <a:lnTo>
                    <a:pt x="188" y="379"/>
                  </a:lnTo>
                  <a:lnTo>
                    <a:pt x="185" y="383"/>
                  </a:lnTo>
                  <a:lnTo>
                    <a:pt x="183" y="387"/>
                  </a:lnTo>
                  <a:lnTo>
                    <a:pt x="181" y="391"/>
                  </a:lnTo>
                  <a:lnTo>
                    <a:pt x="180" y="396"/>
                  </a:lnTo>
                  <a:lnTo>
                    <a:pt x="178" y="401"/>
                  </a:lnTo>
                  <a:lnTo>
                    <a:pt x="177" y="406"/>
                  </a:lnTo>
                  <a:lnTo>
                    <a:pt x="176" y="411"/>
                  </a:lnTo>
                  <a:lnTo>
                    <a:pt x="176" y="416"/>
                  </a:lnTo>
                  <a:lnTo>
                    <a:pt x="176" y="422"/>
                  </a:lnTo>
                  <a:lnTo>
                    <a:pt x="176" y="431"/>
                  </a:lnTo>
                  <a:lnTo>
                    <a:pt x="177" y="439"/>
                  </a:lnTo>
                  <a:lnTo>
                    <a:pt x="179" y="446"/>
                  </a:lnTo>
                  <a:lnTo>
                    <a:pt x="182" y="455"/>
                  </a:lnTo>
                  <a:lnTo>
                    <a:pt x="185" y="461"/>
                  </a:lnTo>
                  <a:lnTo>
                    <a:pt x="189" y="467"/>
                  </a:lnTo>
                  <a:lnTo>
                    <a:pt x="193" y="473"/>
                  </a:lnTo>
                  <a:lnTo>
                    <a:pt x="196" y="475"/>
                  </a:lnTo>
                  <a:lnTo>
                    <a:pt x="198" y="478"/>
                  </a:lnTo>
                  <a:lnTo>
                    <a:pt x="204" y="482"/>
                  </a:lnTo>
                  <a:lnTo>
                    <a:pt x="210" y="486"/>
                  </a:lnTo>
                  <a:lnTo>
                    <a:pt x="217" y="490"/>
                  </a:lnTo>
                  <a:lnTo>
                    <a:pt x="225" y="492"/>
                  </a:lnTo>
                  <a:lnTo>
                    <a:pt x="233" y="494"/>
                  </a:lnTo>
                  <a:lnTo>
                    <a:pt x="242" y="496"/>
                  </a:lnTo>
                  <a:lnTo>
                    <a:pt x="251" y="497"/>
                  </a:lnTo>
                  <a:lnTo>
                    <a:pt x="261" y="497"/>
                  </a:lnTo>
                  <a:lnTo>
                    <a:pt x="272" y="497"/>
                  </a:lnTo>
                  <a:lnTo>
                    <a:pt x="282" y="496"/>
                  </a:lnTo>
                  <a:lnTo>
                    <a:pt x="291" y="494"/>
                  </a:lnTo>
                  <a:lnTo>
                    <a:pt x="296" y="493"/>
                  </a:lnTo>
                  <a:lnTo>
                    <a:pt x="300" y="492"/>
                  </a:lnTo>
                  <a:lnTo>
                    <a:pt x="308" y="489"/>
                  </a:lnTo>
                  <a:lnTo>
                    <a:pt x="316" y="486"/>
                  </a:lnTo>
                  <a:lnTo>
                    <a:pt x="322" y="482"/>
                  </a:lnTo>
                  <a:lnTo>
                    <a:pt x="328" y="477"/>
                  </a:lnTo>
                  <a:lnTo>
                    <a:pt x="333" y="471"/>
                  </a:lnTo>
                  <a:lnTo>
                    <a:pt x="338" y="465"/>
                  </a:lnTo>
                  <a:lnTo>
                    <a:pt x="342" y="459"/>
                  </a:lnTo>
                  <a:lnTo>
                    <a:pt x="343" y="455"/>
                  </a:lnTo>
                  <a:lnTo>
                    <a:pt x="345" y="451"/>
                  </a:lnTo>
                  <a:lnTo>
                    <a:pt x="347" y="442"/>
                  </a:lnTo>
                  <a:lnTo>
                    <a:pt x="349" y="433"/>
                  </a:lnTo>
                  <a:lnTo>
                    <a:pt x="350" y="424"/>
                  </a:lnTo>
                  <a:lnTo>
                    <a:pt x="350" y="414"/>
                  </a:lnTo>
                  <a:lnTo>
                    <a:pt x="350" y="295"/>
                  </a:lnTo>
                  <a:lnTo>
                    <a:pt x="282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4019988" y="1225807"/>
              <a:ext cx="267850" cy="535700"/>
            </a:xfrm>
            <a:custGeom>
              <a:avLst/>
              <a:gdLst>
                <a:gd name="T0" fmla="*/ 415 w 421"/>
                <a:gd name="T1" fmla="*/ 475 h 842"/>
                <a:gd name="T2" fmla="*/ 394 w 421"/>
                <a:gd name="T3" fmla="*/ 524 h 842"/>
                <a:gd name="T4" fmla="*/ 360 w 421"/>
                <a:gd name="T5" fmla="*/ 563 h 842"/>
                <a:gd name="T6" fmla="*/ 312 w 421"/>
                <a:gd name="T7" fmla="*/ 592 h 842"/>
                <a:gd name="T8" fmla="*/ 243 w 421"/>
                <a:gd name="T9" fmla="*/ 612 h 842"/>
                <a:gd name="T10" fmla="*/ 248 w 421"/>
                <a:gd name="T11" fmla="*/ 664 h 842"/>
                <a:gd name="T12" fmla="*/ 282 w 421"/>
                <a:gd name="T13" fmla="*/ 683 h 842"/>
                <a:gd name="T14" fmla="*/ 303 w 421"/>
                <a:gd name="T15" fmla="*/ 725 h 842"/>
                <a:gd name="T16" fmla="*/ 300 w 421"/>
                <a:gd name="T17" fmla="*/ 778 h 842"/>
                <a:gd name="T18" fmla="*/ 282 w 421"/>
                <a:gd name="T19" fmla="*/ 808 h 842"/>
                <a:gd name="T20" fmla="*/ 250 w 421"/>
                <a:gd name="T21" fmla="*/ 829 h 842"/>
                <a:gd name="T22" fmla="*/ 162 w 421"/>
                <a:gd name="T23" fmla="*/ 842 h 842"/>
                <a:gd name="T24" fmla="*/ 110 w 421"/>
                <a:gd name="T25" fmla="*/ 836 h 842"/>
                <a:gd name="T26" fmla="*/ 108 w 421"/>
                <a:gd name="T27" fmla="*/ 795 h 842"/>
                <a:gd name="T28" fmla="*/ 123 w 421"/>
                <a:gd name="T29" fmla="*/ 785 h 842"/>
                <a:gd name="T30" fmla="*/ 185 w 421"/>
                <a:gd name="T31" fmla="*/ 781 h 842"/>
                <a:gd name="T32" fmla="*/ 209 w 421"/>
                <a:gd name="T33" fmla="*/ 764 h 842"/>
                <a:gd name="T34" fmla="*/ 215 w 421"/>
                <a:gd name="T35" fmla="*/ 735 h 842"/>
                <a:gd name="T36" fmla="*/ 205 w 421"/>
                <a:gd name="T37" fmla="*/ 711 h 842"/>
                <a:gd name="T38" fmla="*/ 178 w 421"/>
                <a:gd name="T39" fmla="*/ 699 h 842"/>
                <a:gd name="T40" fmla="*/ 156 w 421"/>
                <a:gd name="T41" fmla="*/ 691 h 842"/>
                <a:gd name="T42" fmla="*/ 109 w 421"/>
                <a:gd name="T43" fmla="*/ 604 h 842"/>
                <a:gd name="T44" fmla="*/ 19 w 421"/>
                <a:gd name="T45" fmla="*/ 572 h 842"/>
                <a:gd name="T46" fmla="*/ 1 w 421"/>
                <a:gd name="T47" fmla="*/ 556 h 842"/>
                <a:gd name="T48" fmla="*/ 2 w 421"/>
                <a:gd name="T49" fmla="*/ 462 h 842"/>
                <a:gd name="T50" fmla="*/ 21 w 421"/>
                <a:gd name="T51" fmla="*/ 455 h 842"/>
                <a:gd name="T52" fmla="*/ 71 w 421"/>
                <a:gd name="T53" fmla="*/ 478 h 842"/>
                <a:gd name="T54" fmla="*/ 149 w 421"/>
                <a:gd name="T55" fmla="*/ 496 h 842"/>
                <a:gd name="T56" fmla="*/ 212 w 421"/>
                <a:gd name="T57" fmla="*/ 497 h 842"/>
                <a:gd name="T58" fmla="*/ 244 w 421"/>
                <a:gd name="T59" fmla="*/ 484 h 842"/>
                <a:gd name="T60" fmla="*/ 256 w 421"/>
                <a:gd name="T61" fmla="*/ 461 h 842"/>
                <a:gd name="T62" fmla="*/ 253 w 421"/>
                <a:gd name="T63" fmla="*/ 435 h 842"/>
                <a:gd name="T64" fmla="*/ 224 w 421"/>
                <a:gd name="T65" fmla="*/ 410 h 842"/>
                <a:gd name="T66" fmla="*/ 72 w 421"/>
                <a:gd name="T67" fmla="*/ 320 h 842"/>
                <a:gd name="T68" fmla="*/ 31 w 421"/>
                <a:gd name="T69" fmla="*/ 273 h 842"/>
                <a:gd name="T70" fmla="*/ 13 w 421"/>
                <a:gd name="T71" fmla="*/ 217 h 842"/>
                <a:gd name="T72" fmla="*/ 16 w 421"/>
                <a:gd name="T73" fmla="*/ 148 h 842"/>
                <a:gd name="T74" fmla="*/ 35 w 421"/>
                <a:gd name="T75" fmla="*/ 93 h 842"/>
                <a:gd name="T76" fmla="*/ 71 w 421"/>
                <a:gd name="T77" fmla="*/ 50 h 842"/>
                <a:gd name="T78" fmla="*/ 131 w 421"/>
                <a:gd name="T79" fmla="*/ 16 h 842"/>
                <a:gd name="T80" fmla="*/ 198 w 421"/>
                <a:gd name="T81" fmla="*/ 2 h 842"/>
                <a:gd name="T82" fmla="*/ 292 w 421"/>
                <a:gd name="T83" fmla="*/ 4 h 842"/>
                <a:gd name="T84" fmla="*/ 388 w 421"/>
                <a:gd name="T85" fmla="*/ 29 h 842"/>
                <a:gd name="T86" fmla="*/ 406 w 421"/>
                <a:gd name="T87" fmla="*/ 43 h 842"/>
                <a:gd name="T88" fmla="*/ 409 w 421"/>
                <a:gd name="T89" fmla="*/ 144 h 842"/>
                <a:gd name="T90" fmla="*/ 401 w 421"/>
                <a:gd name="T91" fmla="*/ 161 h 842"/>
                <a:gd name="T92" fmla="*/ 361 w 421"/>
                <a:gd name="T93" fmla="*/ 145 h 842"/>
                <a:gd name="T94" fmla="*/ 264 w 421"/>
                <a:gd name="T95" fmla="*/ 116 h 842"/>
                <a:gd name="T96" fmla="*/ 210 w 421"/>
                <a:gd name="T97" fmla="*/ 120 h 842"/>
                <a:gd name="T98" fmla="*/ 183 w 421"/>
                <a:gd name="T99" fmla="*/ 137 h 842"/>
                <a:gd name="T100" fmla="*/ 176 w 421"/>
                <a:gd name="T101" fmla="*/ 167 h 842"/>
                <a:gd name="T102" fmla="*/ 191 w 421"/>
                <a:gd name="T103" fmla="*/ 192 h 842"/>
                <a:gd name="T104" fmla="*/ 343 w 421"/>
                <a:gd name="T105" fmla="*/ 281 h 842"/>
                <a:gd name="T106" fmla="*/ 400 w 421"/>
                <a:gd name="T107" fmla="*/ 340 h 842"/>
                <a:gd name="T108" fmla="*/ 419 w 421"/>
                <a:gd name="T109" fmla="*/ 39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1" h="842">
                  <a:moveTo>
                    <a:pt x="421" y="426"/>
                  </a:moveTo>
                  <a:lnTo>
                    <a:pt x="420" y="436"/>
                  </a:lnTo>
                  <a:lnTo>
                    <a:pt x="420" y="446"/>
                  </a:lnTo>
                  <a:lnTo>
                    <a:pt x="419" y="456"/>
                  </a:lnTo>
                  <a:lnTo>
                    <a:pt x="417" y="466"/>
                  </a:lnTo>
                  <a:lnTo>
                    <a:pt x="415" y="475"/>
                  </a:lnTo>
                  <a:lnTo>
                    <a:pt x="413" y="483"/>
                  </a:lnTo>
                  <a:lnTo>
                    <a:pt x="410" y="492"/>
                  </a:lnTo>
                  <a:lnTo>
                    <a:pt x="406" y="500"/>
                  </a:lnTo>
                  <a:lnTo>
                    <a:pt x="403" y="508"/>
                  </a:lnTo>
                  <a:lnTo>
                    <a:pt x="399" y="516"/>
                  </a:lnTo>
                  <a:lnTo>
                    <a:pt x="394" y="524"/>
                  </a:lnTo>
                  <a:lnTo>
                    <a:pt x="389" y="531"/>
                  </a:lnTo>
                  <a:lnTo>
                    <a:pt x="384" y="538"/>
                  </a:lnTo>
                  <a:lnTo>
                    <a:pt x="379" y="545"/>
                  </a:lnTo>
                  <a:lnTo>
                    <a:pt x="373" y="551"/>
                  </a:lnTo>
                  <a:lnTo>
                    <a:pt x="366" y="557"/>
                  </a:lnTo>
                  <a:lnTo>
                    <a:pt x="360" y="563"/>
                  </a:lnTo>
                  <a:lnTo>
                    <a:pt x="353" y="569"/>
                  </a:lnTo>
                  <a:lnTo>
                    <a:pt x="344" y="574"/>
                  </a:lnTo>
                  <a:lnTo>
                    <a:pt x="337" y="579"/>
                  </a:lnTo>
                  <a:lnTo>
                    <a:pt x="329" y="584"/>
                  </a:lnTo>
                  <a:lnTo>
                    <a:pt x="320" y="588"/>
                  </a:lnTo>
                  <a:lnTo>
                    <a:pt x="312" y="592"/>
                  </a:lnTo>
                  <a:lnTo>
                    <a:pt x="303" y="596"/>
                  </a:lnTo>
                  <a:lnTo>
                    <a:pt x="284" y="603"/>
                  </a:lnTo>
                  <a:lnTo>
                    <a:pt x="274" y="606"/>
                  </a:lnTo>
                  <a:lnTo>
                    <a:pt x="264" y="608"/>
                  </a:lnTo>
                  <a:lnTo>
                    <a:pt x="254" y="610"/>
                  </a:lnTo>
                  <a:lnTo>
                    <a:pt x="243" y="612"/>
                  </a:lnTo>
                  <a:lnTo>
                    <a:pt x="232" y="613"/>
                  </a:lnTo>
                  <a:lnTo>
                    <a:pt x="221" y="614"/>
                  </a:lnTo>
                  <a:lnTo>
                    <a:pt x="221" y="661"/>
                  </a:lnTo>
                  <a:lnTo>
                    <a:pt x="231" y="661"/>
                  </a:lnTo>
                  <a:lnTo>
                    <a:pt x="239" y="663"/>
                  </a:lnTo>
                  <a:lnTo>
                    <a:pt x="248" y="664"/>
                  </a:lnTo>
                  <a:lnTo>
                    <a:pt x="256" y="667"/>
                  </a:lnTo>
                  <a:lnTo>
                    <a:pt x="263" y="670"/>
                  </a:lnTo>
                  <a:lnTo>
                    <a:pt x="270" y="674"/>
                  </a:lnTo>
                  <a:lnTo>
                    <a:pt x="273" y="676"/>
                  </a:lnTo>
                  <a:lnTo>
                    <a:pt x="276" y="678"/>
                  </a:lnTo>
                  <a:lnTo>
                    <a:pt x="282" y="683"/>
                  </a:lnTo>
                  <a:lnTo>
                    <a:pt x="287" y="689"/>
                  </a:lnTo>
                  <a:lnTo>
                    <a:pt x="292" y="695"/>
                  </a:lnTo>
                  <a:lnTo>
                    <a:pt x="296" y="702"/>
                  </a:lnTo>
                  <a:lnTo>
                    <a:pt x="299" y="709"/>
                  </a:lnTo>
                  <a:lnTo>
                    <a:pt x="302" y="717"/>
                  </a:lnTo>
                  <a:lnTo>
                    <a:pt x="303" y="725"/>
                  </a:lnTo>
                  <a:lnTo>
                    <a:pt x="305" y="734"/>
                  </a:lnTo>
                  <a:lnTo>
                    <a:pt x="305" y="744"/>
                  </a:lnTo>
                  <a:lnTo>
                    <a:pt x="304" y="756"/>
                  </a:lnTo>
                  <a:lnTo>
                    <a:pt x="304" y="762"/>
                  </a:lnTo>
                  <a:lnTo>
                    <a:pt x="303" y="768"/>
                  </a:lnTo>
                  <a:lnTo>
                    <a:pt x="300" y="778"/>
                  </a:lnTo>
                  <a:lnTo>
                    <a:pt x="296" y="787"/>
                  </a:lnTo>
                  <a:lnTo>
                    <a:pt x="294" y="792"/>
                  </a:lnTo>
                  <a:lnTo>
                    <a:pt x="291" y="796"/>
                  </a:lnTo>
                  <a:lnTo>
                    <a:pt x="288" y="800"/>
                  </a:lnTo>
                  <a:lnTo>
                    <a:pt x="285" y="804"/>
                  </a:lnTo>
                  <a:lnTo>
                    <a:pt x="282" y="808"/>
                  </a:lnTo>
                  <a:lnTo>
                    <a:pt x="278" y="811"/>
                  </a:lnTo>
                  <a:lnTo>
                    <a:pt x="274" y="815"/>
                  </a:lnTo>
                  <a:lnTo>
                    <a:pt x="270" y="818"/>
                  </a:lnTo>
                  <a:lnTo>
                    <a:pt x="265" y="821"/>
                  </a:lnTo>
                  <a:lnTo>
                    <a:pt x="260" y="824"/>
                  </a:lnTo>
                  <a:lnTo>
                    <a:pt x="250" y="829"/>
                  </a:lnTo>
                  <a:lnTo>
                    <a:pt x="238" y="833"/>
                  </a:lnTo>
                  <a:lnTo>
                    <a:pt x="225" y="836"/>
                  </a:lnTo>
                  <a:lnTo>
                    <a:pt x="211" y="839"/>
                  </a:lnTo>
                  <a:lnTo>
                    <a:pt x="196" y="841"/>
                  </a:lnTo>
                  <a:lnTo>
                    <a:pt x="179" y="842"/>
                  </a:lnTo>
                  <a:lnTo>
                    <a:pt x="162" y="842"/>
                  </a:lnTo>
                  <a:lnTo>
                    <a:pt x="123" y="842"/>
                  </a:lnTo>
                  <a:lnTo>
                    <a:pt x="119" y="842"/>
                  </a:lnTo>
                  <a:lnTo>
                    <a:pt x="116" y="841"/>
                  </a:lnTo>
                  <a:lnTo>
                    <a:pt x="114" y="840"/>
                  </a:lnTo>
                  <a:lnTo>
                    <a:pt x="111" y="838"/>
                  </a:lnTo>
                  <a:lnTo>
                    <a:pt x="110" y="836"/>
                  </a:lnTo>
                  <a:lnTo>
                    <a:pt x="108" y="833"/>
                  </a:lnTo>
                  <a:lnTo>
                    <a:pt x="108" y="830"/>
                  </a:lnTo>
                  <a:lnTo>
                    <a:pt x="107" y="827"/>
                  </a:lnTo>
                  <a:lnTo>
                    <a:pt x="107" y="800"/>
                  </a:lnTo>
                  <a:lnTo>
                    <a:pt x="108" y="797"/>
                  </a:lnTo>
                  <a:lnTo>
                    <a:pt x="108" y="795"/>
                  </a:lnTo>
                  <a:lnTo>
                    <a:pt x="110" y="792"/>
                  </a:lnTo>
                  <a:lnTo>
                    <a:pt x="111" y="790"/>
                  </a:lnTo>
                  <a:lnTo>
                    <a:pt x="114" y="788"/>
                  </a:lnTo>
                  <a:lnTo>
                    <a:pt x="116" y="787"/>
                  </a:lnTo>
                  <a:lnTo>
                    <a:pt x="119" y="786"/>
                  </a:lnTo>
                  <a:lnTo>
                    <a:pt x="123" y="785"/>
                  </a:lnTo>
                  <a:lnTo>
                    <a:pt x="149" y="785"/>
                  </a:lnTo>
                  <a:lnTo>
                    <a:pt x="157" y="785"/>
                  </a:lnTo>
                  <a:lnTo>
                    <a:pt x="165" y="785"/>
                  </a:lnTo>
                  <a:lnTo>
                    <a:pt x="172" y="784"/>
                  </a:lnTo>
                  <a:lnTo>
                    <a:pt x="179" y="783"/>
                  </a:lnTo>
                  <a:lnTo>
                    <a:pt x="185" y="781"/>
                  </a:lnTo>
                  <a:lnTo>
                    <a:pt x="190" y="779"/>
                  </a:lnTo>
                  <a:lnTo>
                    <a:pt x="195" y="777"/>
                  </a:lnTo>
                  <a:lnTo>
                    <a:pt x="199" y="774"/>
                  </a:lnTo>
                  <a:lnTo>
                    <a:pt x="203" y="771"/>
                  </a:lnTo>
                  <a:lnTo>
                    <a:pt x="206" y="768"/>
                  </a:lnTo>
                  <a:lnTo>
                    <a:pt x="209" y="764"/>
                  </a:lnTo>
                  <a:lnTo>
                    <a:pt x="211" y="760"/>
                  </a:lnTo>
                  <a:lnTo>
                    <a:pt x="213" y="756"/>
                  </a:lnTo>
                  <a:lnTo>
                    <a:pt x="214" y="750"/>
                  </a:lnTo>
                  <a:lnTo>
                    <a:pt x="215" y="745"/>
                  </a:lnTo>
                  <a:lnTo>
                    <a:pt x="215" y="739"/>
                  </a:lnTo>
                  <a:lnTo>
                    <a:pt x="215" y="735"/>
                  </a:lnTo>
                  <a:lnTo>
                    <a:pt x="215" y="731"/>
                  </a:lnTo>
                  <a:lnTo>
                    <a:pt x="214" y="727"/>
                  </a:lnTo>
                  <a:lnTo>
                    <a:pt x="213" y="723"/>
                  </a:lnTo>
                  <a:lnTo>
                    <a:pt x="211" y="720"/>
                  </a:lnTo>
                  <a:lnTo>
                    <a:pt x="210" y="717"/>
                  </a:lnTo>
                  <a:lnTo>
                    <a:pt x="205" y="711"/>
                  </a:lnTo>
                  <a:lnTo>
                    <a:pt x="203" y="709"/>
                  </a:lnTo>
                  <a:lnTo>
                    <a:pt x="200" y="707"/>
                  </a:lnTo>
                  <a:lnTo>
                    <a:pt x="194" y="703"/>
                  </a:lnTo>
                  <a:lnTo>
                    <a:pt x="186" y="701"/>
                  </a:lnTo>
                  <a:lnTo>
                    <a:pt x="182" y="700"/>
                  </a:lnTo>
                  <a:lnTo>
                    <a:pt x="178" y="699"/>
                  </a:lnTo>
                  <a:lnTo>
                    <a:pt x="165" y="699"/>
                  </a:lnTo>
                  <a:lnTo>
                    <a:pt x="163" y="699"/>
                  </a:lnTo>
                  <a:lnTo>
                    <a:pt x="161" y="698"/>
                  </a:lnTo>
                  <a:lnTo>
                    <a:pt x="158" y="695"/>
                  </a:lnTo>
                  <a:lnTo>
                    <a:pt x="156" y="693"/>
                  </a:lnTo>
                  <a:lnTo>
                    <a:pt x="156" y="691"/>
                  </a:lnTo>
                  <a:lnTo>
                    <a:pt x="155" y="688"/>
                  </a:lnTo>
                  <a:lnTo>
                    <a:pt x="155" y="685"/>
                  </a:lnTo>
                  <a:lnTo>
                    <a:pt x="155" y="611"/>
                  </a:lnTo>
                  <a:lnTo>
                    <a:pt x="139" y="609"/>
                  </a:lnTo>
                  <a:lnTo>
                    <a:pt x="124" y="607"/>
                  </a:lnTo>
                  <a:lnTo>
                    <a:pt x="109" y="604"/>
                  </a:lnTo>
                  <a:lnTo>
                    <a:pt x="94" y="599"/>
                  </a:lnTo>
                  <a:lnTo>
                    <a:pt x="79" y="595"/>
                  </a:lnTo>
                  <a:lnTo>
                    <a:pt x="65" y="591"/>
                  </a:lnTo>
                  <a:lnTo>
                    <a:pt x="52" y="586"/>
                  </a:lnTo>
                  <a:lnTo>
                    <a:pt x="40" y="581"/>
                  </a:lnTo>
                  <a:lnTo>
                    <a:pt x="19" y="572"/>
                  </a:lnTo>
                  <a:lnTo>
                    <a:pt x="12" y="568"/>
                  </a:lnTo>
                  <a:lnTo>
                    <a:pt x="7" y="564"/>
                  </a:lnTo>
                  <a:lnTo>
                    <a:pt x="5" y="562"/>
                  </a:lnTo>
                  <a:lnTo>
                    <a:pt x="3" y="560"/>
                  </a:lnTo>
                  <a:lnTo>
                    <a:pt x="2" y="558"/>
                  </a:lnTo>
                  <a:lnTo>
                    <a:pt x="1" y="556"/>
                  </a:lnTo>
                  <a:lnTo>
                    <a:pt x="0" y="551"/>
                  </a:lnTo>
                  <a:lnTo>
                    <a:pt x="0" y="545"/>
                  </a:lnTo>
                  <a:lnTo>
                    <a:pt x="0" y="474"/>
                  </a:lnTo>
                  <a:lnTo>
                    <a:pt x="0" y="469"/>
                  </a:lnTo>
                  <a:lnTo>
                    <a:pt x="1" y="466"/>
                  </a:lnTo>
                  <a:lnTo>
                    <a:pt x="2" y="462"/>
                  </a:lnTo>
                  <a:lnTo>
                    <a:pt x="4" y="459"/>
                  </a:lnTo>
                  <a:lnTo>
                    <a:pt x="6" y="457"/>
                  </a:lnTo>
                  <a:lnTo>
                    <a:pt x="9" y="456"/>
                  </a:lnTo>
                  <a:lnTo>
                    <a:pt x="12" y="455"/>
                  </a:lnTo>
                  <a:lnTo>
                    <a:pt x="15" y="454"/>
                  </a:lnTo>
                  <a:lnTo>
                    <a:pt x="21" y="455"/>
                  </a:lnTo>
                  <a:lnTo>
                    <a:pt x="24" y="456"/>
                  </a:lnTo>
                  <a:lnTo>
                    <a:pt x="28" y="458"/>
                  </a:lnTo>
                  <a:lnTo>
                    <a:pt x="38" y="464"/>
                  </a:lnTo>
                  <a:lnTo>
                    <a:pt x="46" y="468"/>
                  </a:lnTo>
                  <a:lnTo>
                    <a:pt x="54" y="471"/>
                  </a:lnTo>
                  <a:lnTo>
                    <a:pt x="71" y="478"/>
                  </a:lnTo>
                  <a:lnTo>
                    <a:pt x="80" y="481"/>
                  </a:lnTo>
                  <a:lnTo>
                    <a:pt x="89" y="484"/>
                  </a:lnTo>
                  <a:lnTo>
                    <a:pt x="109" y="489"/>
                  </a:lnTo>
                  <a:lnTo>
                    <a:pt x="128" y="493"/>
                  </a:lnTo>
                  <a:lnTo>
                    <a:pt x="138" y="495"/>
                  </a:lnTo>
                  <a:lnTo>
                    <a:pt x="149" y="496"/>
                  </a:lnTo>
                  <a:lnTo>
                    <a:pt x="170" y="498"/>
                  </a:lnTo>
                  <a:lnTo>
                    <a:pt x="180" y="498"/>
                  </a:lnTo>
                  <a:lnTo>
                    <a:pt x="189" y="498"/>
                  </a:lnTo>
                  <a:lnTo>
                    <a:pt x="197" y="498"/>
                  </a:lnTo>
                  <a:lnTo>
                    <a:pt x="205" y="498"/>
                  </a:lnTo>
                  <a:lnTo>
                    <a:pt x="212" y="497"/>
                  </a:lnTo>
                  <a:lnTo>
                    <a:pt x="219" y="496"/>
                  </a:lnTo>
                  <a:lnTo>
                    <a:pt x="225" y="494"/>
                  </a:lnTo>
                  <a:lnTo>
                    <a:pt x="230" y="492"/>
                  </a:lnTo>
                  <a:lnTo>
                    <a:pt x="235" y="490"/>
                  </a:lnTo>
                  <a:lnTo>
                    <a:pt x="240" y="487"/>
                  </a:lnTo>
                  <a:lnTo>
                    <a:pt x="244" y="484"/>
                  </a:lnTo>
                  <a:lnTo>
                    <a:pt x="247" y="481"/>
                  </a:lnTo>
                  <a:lnTo>
                    <a:pt x="250" y="477"/>
                  </a:lnTo>
                  <a:lnTo>
                    <a:pt x="253" y="473"/>
                  </a:lnTo>
                  <a:lnTo>
                    <a:pt x="254" y="468"/>
                  </a:lnTo>
                  <a:lnTo>
                    <a:pt x="256" y="464"/>
                  </a:lnTo>
                  <a:lnTo>
                    <a:pt x="256" y="461"/>
                  </a:lnTo>
                  <a:lnTo>
                    <a:pt x="257" y="459"/>
                  </a:lnTo>
                  <a:lnTo>
                    <a:pt x="257" y="453"/>
                  </a:lnTo>
                  <a:lnTo>
                    <a:pt x="256" y="446"/>
                  </a:lnTo>
                  <a:lnTo>
                    <a:pt x="255" y="440"/>
                  </a:lnTo>
                  <a:lnTo>
                    <a:pt x="254" y="437"/>
                  </a:lnTo>
                  <a:lnTo>
                    <a:pt x="253" y="435"/>
                  </a:lnTo>
                  <a:lnTo>
                    <a:pt x="252" y="432"/>
                  </a:lnTo>
                  <a:lnTo>
                    <a:pt x="250" y="430"/>
                  </a:lnTo>
                  <a:lnTo>
                    <a:pt x="244" y="424"/>
                  </a:lnTo>
                  <a:lnTo>
                    <a:pt x="241" y="421"/>
                  </a:lnTo>
                  <a:lnTo>
                    <a:pt x="237" y="418"/>
                  </a:lnTo>
                  <a:lnTo>
                    <a:pt x="224" y="410"/>
                  </a:lnTo>
                  <a:lnTo>
                    <a:pt x="205" y="399"/>
                  </a:lnTo>
                  <a:lnTo>
                    <a:pt x="126" y="356"/>
                  </a:lnTo>
                  <a:lnTo>
                    <a:pt x="110" y="347"/>
                  </a:lnTo>
                  <a:lnTo>
                    <a:pt x="96" y="338"/>
                  </a:lnTo>
                  <a:lnTo>
                    <a:pt x="84" y="329"/>
                  </a:lnTo>
                  <a:lnTo>
                    <a:pt x="72" y="320"/>
                  </a:lnTo>
                  <a:lnTo>
                    <a:pt x="62" y="311"/>
                  </a:lnTo>
                  <a:lnTo>
                    <a:pt x="52" y="302"/>
                  </a:lnTo>
                  <a:lnTo>
                    <a:pt x="48" y="297"/>
                  </a:lnTo>
                  <a:lnTo>
                    <a:pt x="44" y="292"/>
                  </a:lnTo>
                  <a:lnTo>
                    <a:pt x="37" y="283"/>
                  </a:lnTo>
                  <a:lnTo>
                    <a:pt x="31" y="273"/>
                  </a:lnTo>
                  <a:lnTo>
                    <a:pt x="28" y="268"/>
                  </a:lnTo>
                  <a:lnTo>
                    <a:pt x="25" y="263"/>
                  </a:lnTo>
                  <a:lnTo>
                    <a:pt x="21" y="252"/>
                  </a:lnTo>
                  <a:lnTo>
                    <a:pt x="18" y="241"/>
                  </a:lnTo>
                  <a:lnTo>
                    <a:pt x="15" y="229"/>
                  </a:lnTo>
                  <a:lnTo>
                    <a:pt x="13" y="217"/>
                  </a:lnTo>
                  <a:lnTo>
                    <a:pt x="12" y="204"/>
                  </a:lnTo>
                  <a:lnTo>
                    <a:pt x="12" y="191"/>
                  </a:lnTo>
                  <a:lnTo>
                    <a:pt x="12" y="180"/>
                  </a:lnTo>
                  <a:lnTo>
                    <a:pt x="13" y="169"/>
                  </a:lnTo>
                  <a:lnTo>
                    <a:pt x="14" y="158"/>
                  </a:lnTo>
                  <a:lnTo>
                    <a:pt x="16" y="148"/>
                  </a:lnTo>
                  <a:lnTo>
                    <a:pt x="18" y="138"/>
                  </a:lnTo>
                  <a:lnTo>
                    <a:pt x="20" y="128"/>
                  </a:lnTo>
                  <a:lnTo>
                    <a:pt x="23" y="119"/>
                  </a:lnTo>
                  <a:lnTo>
                    <a:pt x="27" y="110"/>
                  </a:lnTo>
                  <a:lnTo>
                    <a:pt x="31" y="101"/>
                  </a:lnTo>
                  <a:lnTo>
                    <a:pt x="35" y="93"/>
                  </a:lnTo>
                  <a:lnTo>
                    <a:pt x="40" y="85"/>
                  </a:lnTo>
                  <a:lnTo>
                    <a:pt x="46" y="77"/>
                  </a:lnTo>
                  <a:lnTo>
                    <a:pt x="51" y="70"/>
                  </a:lnTo>
                  <a:lnTo>
                    <a:pt x="57" y="63"/>
                  </a:lnTo>
                  <a:lnTo>
                    <a:pt x="64" y="57"/>
                  </a:lnTo>
                  <a:lnTo>
                    <a:pt x="71" y="50"/>
                  </a:lnTo>
                  <a:lnTo>
                    <a:pt x="78" y="44"/>
                  </a:lnTo>
                  <a:lnTo>
                    <a:pt x="86" y="39"/>
                  </a:lnTo>
                  <a:lnTo>
                    <a:pt x="94" y="34"/>
                  </a:lnTo>
                  <a:lnTo>
                    <a:pt x="103" y="29"/>
                  </a:lnTo>
                  <a:lnTo>
                    <a:pt x="121" y="20"/>
                  </a:lnTo>
                  <a:lnTo>
                    <a:pt x="131" y="16"/>
                  </a:lnTo>
                  <a:lnTo>
                    <a:pt x="141" y="13"/>
                  </a:lnTo>
                  <a:lnTo>
                    <a:pt x="153" y="10"/>
                  </a:lnTo>
                  <a:lnTo>
                    <a:pt x="164" y="7"/>
                  </a:lnTo>
                  <a:lnTo>
                    <a:pt x="175" y="5"/>
                  </a:lnTo>
                  <a:lnTo>
                    <a:pt x="186" y="3"/>
                  </a:lnTo>
                  <a:lnTo>
                    <a:pt x="198" y="2"/>
                  </a:lnTo>
                  <a:lnTo>
                    <a:pt x="210" y="1"/>
                  </a:lnTo>
                  <a:lnTo>
                    <a:pt x="223" y="0"/>
                  </a:lnTo>
                  <a:lnTo>
                    <a:pt x="236" y="0"/>
                  </a:lnTo>
                  <a:lnTo>
                    <a:pt x="255" y="0"/>
                  </a:lnTo>
                  <a:lnTo>
                    <a:pt x="274" y="2"/>
                  </a:lnTo>
                  <a:lnTo>
                    <a:pt x="292" y="4"/>
                  </a:lnTo>
                  <a:lnTo>
                    <a:pt x="310" y="6"/>
                  </a:lnTo>
                  <a:lnTo>
                    <a:pt x="327" y="10"/>
                  </a:lnTo>
                  <a:lnTo>
                    <a:pt x="345" y="14"/>
                  </a:lnTo>
                  <a:lnTo>
                    <a:pt x="363" y="20"/>
                  </a:lnTo>
                  <a:lnTo>
                    <a:pt x="380" y="26"/>
                  </a:lnTo>
                  <a:lnTo>
                    <a:pt x="388" y="29"/>
                  </a:lnTo>
                  <a:lnTo>
                    <a:pt x="395" y="32"/>
                  </a:lnTo>
                  <a:lnTo>
                    <a:pt x="400" y="35"/>
                  </a:lnTo>
                  <a:lnTo>
                    <a:pt x="402" y="37"/>
                  </a:lnTo>
                  <a:lnTo>
                    <a:pt x="404" y="39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8"/>
                  </a:lnTo>
                  <a:lnTo>
                    <a:pt x="408" y="50"/>
                  </a:lnTo>
                  <a:lnTo>
                    <a:pt x="409" y="53"/>
                  </a:lnTo>
                  <a:lnTo>
                    <a:pt x="409" y="59"/>
                  </a:lnTo>
                  <a:lnTo>
                    <a:pt x="409" y="140"/>
                  </a:lnTo>
                  <a:lnTo>
                    <a:pt x="409" y="144"/>
                  </a:lnTo>
                  <a:lnTo>
                    <a:pt x="409" y="146"/>
                  </a:lnTo>
                  <a:lnTo>
                    <a:pt x="408" y="149"/>
                  </a:lnTo>
                  <a:lnTo>
                    <a:pt x="407" y="153"/>
                  </a:lnTo>
                  <a:lnTo>
                    <a:pt x="406" y="156"/>
                  </a:lnTo>
                  <a:lnTo>
                    <a:pt x="404" y="159"/>
                  </a:lnTo>
                  <a:lnTo>
                    <a:pt x="401" y="161"/>
                  </a:lnTo>
                  <a:lnTo>
                    <a:pt x="398" y="162"/>
                  </a:lnTo>
                  <a:lnTo>
                    <a:pt x="395" y="163"/>
                  </a:lnTo>
                  <a:lnTo>
                    <a:pt x="392" y="162"/>
                  </a:lnTo>
                  <a:lnTo>
                    <a:pt x="388" y="161"/>
                  </a:lnTo>
                  <a:lnTo>
                    <a:pt x="378" y="156"/>
                  </a:lnTo>
                  <a:lnTo>
                    <a:pt x="361" y="145"/>
                  </a:lnTo>
                  <a:lnTo>
                    <a:pt x="343" y="137"/>
                  </a:lnTo>
                  <a:lnTo>
                    <a:pt x="327" y="130"/>
                  </a:lnTo>
                  <a:lnTo>
                    <a:pt x="311" y="124"/>
                  </a:lnTo>
                  <a:lnTo>
                    <a:pt x="296" y="120"/>
                  </a:lnTo>
                  <a:lnTo>
                    <a:pt x="280" y="117"/>
                  </a:lnTo>
                  <a:lnTo>
                    <a:pt x="264" y="116"/>
                  </a:lnTo>
                  <a:lnTo>
                    <a:pt x="248" y="115"/>
                  </a:lnTo>
                  <a:lnTo>
                    <a:pt x="239" y="115"/>
                  </a:lnTo>
                  <a:lnTo>
                    <a:pt x="231" y="116"/>
                  </a:lnTo>
                  <a:lnTo>
                    <a:pt x="224" y="117"/>
                  </a:lnTo>
                  <a:lnTo>
                    <a:pt x="217" y="118"/>
                  </a:lnTo>
                  <a:lnTo>
                    <a:pt x="210" y="120"/>
                  </a:lnTo>
                  <a:lnTo>
                    <a:pt x="204" y="122"/>
                  </a:lnTo>
                  <a:lnTo>
                    <a:pt x="199" y="124"/>
                  </a:lnTo>
                  <a:lnTo>
                    <a:pt x="194" y="127"/>
                  </a:lnTo>
                  <a:lnTo>
                    <a:pt x="190" y="130"/>
                  </a:lnTo>
                  <a:lnTo>
                    <a:pt x="186" y="133"/>
                  </a:lnTo>
                  <a:lnTo>
                    <a:pt x="183" y="137"/>
                  </a:lnTo>
                  <a:lnTo>
                    <a:pt x="180" y="141"/>
                  </a:lnTo>
                  <a:lnTo>
                    <a:pt x="178" y="146"/>
                  </a:lnTo>
                  <a:lnTo>
                    <a:pt x="177" y="151"/>
                  </a:lnTo>
                  <a:lnTo>
                    <a:pt x="176" y="156"/>
                  </a:lnTo>
                  <a:lnTo>
                    <a:pt x="175" y="162"/>
                  </a:lnTo>
                  <a:lnTo>
                    <a:pt x="176" y="167"/>
                  </a:lnTo>
                  <a:lnTo>
                    <a:pt x="177" y="171"/>
                  </a:lnTo>
                  <a:lnTo>
                    <a:pt x="178" y="176"/>
                  </a:lnTo>
                  <a:lnTo>
                    <a:pt x="180" y="180"/>
                  </a:lnTo>
                  <a:lnTo>
                    <a:pt x="185" y="186"/>
                  </a:lnTo>
                  <a:lnTo>
                    <a:pt x="187" y="189"/>
                  </a:lnTo>
                  <a:lnTo>
                    <a:pt x="191" y="192"/>
                  </a:lnTo>
                  <a:lnTo>
                    <a:pt x="202" y="199"/>
                  </a:lnTo>
                  <a:lnTo>
                    <a:pt x="219" y="208"/>
                  </a:lnTo>
                  <a:lnTo>
                    <a:pt x="300" y="253"/>
                  </a:lnTo>
                  <a:lnTo>
                    <a:pt x="316" y="263"/>
                  </a:lnTo>
                  <a:lnTo>
                    <a:pt x="330" y="272"/>
                  </a:lnTo>
                  <a:lnTo>
                    <a:pt x="343" y="281"/>
                  </a:lnTo>
                  <a:lnTo>
                    <a:pt x="356" y="290"/>
                  </a:lnTo>
                  <a:lnTo>
                    <a:pt x="367" y="300"/>
                  </a:lnTo>
                  <a:lnTo>
                    <a:pt x="377" y="310"/>
                  </a:lnTo>
                  <a:lnTo>
                    <a:pt x="386" y="320"/>
                  </a:lnTo>
                  <a:lnTo>
                    <a:pt x="394" y="330"/>
                  </a:lnTo>
                  <a:lnTo>
                    <a:pt x="400" y="340"/>
                  </a:lnTo>
                  <a:lnTo>
                    <a:pt x="406" y="351"/>
                  </a:lnTo>
                  <a:lnTo>
                    <a:pt x="410" y="362"/>
                  </a:lnTo>
                  <a:lnTo>
                    <a:pt x="412" y="368"/>
                  </a:lnTo>
                  <a:lnTo>
                    <a:pt x="414" y="374"/>
                  </a:lnTo>
                  <a:lnTo>
                    <a:pt x="417" y="386"/>
                  </a:lnTo>
                  <a:lnTo>
                    <a:pt x="419" y="399"/>
                  </a:lnTo>
                  <a:lnTo>
                    <a:pt x="420" y="412"/>
                  </a:lnTo>
                  <a:lnTo>
                    <a:pt x="42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36" name="Picture 1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908720"/>
              <a:ext cx="878175" cy="870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164" y="1079476"/>
              <a:ext cx="527675" cy="52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" descr="Hizmete Öze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mtClean="0">
                <a:solidFill>
                  <a:schemeClr val="tx1"/>
                </a:solidFill>
              </a:rPr>
              <a:t>Hizmete Özel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2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5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artner.com/smarterwithgartner/what-to-tell-the-board-about-blockcha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7172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992" y="2060848"/>
            <a:ext cx="6723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3221723"/>
            <a:ext cx="7704856" cy="830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400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5858" y="2316930"/>
            <a:ext cx="757931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</a:t>
            </a:r>
            <a:r>
              <a:rPr lang="tr-TR" sz="3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 </a:t>
            </a:r>
            <a:r>
              <a:rPr lang="tr-TR" sz="3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TRENDS FOR 2018</a:t>
            </a:r>
          </a:p>
          <a:p>
            <a:pPr algn="ctr"/>
            <a:endParaRPr lang="tr-TR" sz="3600" b="1" spc="-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r-TR" sz="3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PERSPECTIVE</a:t>
            </a:r>
          </a:p>
          <a:p>
            <a:pPr algn="ctr"/>
            <a:endParaRPr lang="tr-TR" sz="3000" b="1" spc="-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2200" b="1" spc="-1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2200" b="1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r-TR" sz="2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Özcan Çavuş</a:t>
            </a:r>
          </a:p>
          <a:p>
            <a:pPr algn="ctr"/>
            <a:r>
              <a:rPr lang="tr-TR" sz="2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PMO, Architecture </a:t>
            </a:r>
            <a:r>
              <a:rPr lang="tr-TR" sz="2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tr-TR" sz="2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 </a:t>
            </a:r>
            <a:r>
              <a:rPr lang="tr-TR" sz="2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tr-TR" sz="2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Manager, </a:t>
            </a:r>
            <a:r>
              <a:rPr lang="tr-TR" sz="2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EnerjiSA</a:t>
            </a:r>
            <a:endParaRPr lang="tr-TR" sz="2400" b="1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r-TR" sz="1600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endParaRPr lang="en-US" sz="1600" i="1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23" y="6353276"/>
            <a:ext cx="2476500" cy="5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39752" y="2204864"/>
            <a:ext cx="5544615" cy="2304256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Thank You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0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40" y="332656"/>
            <a:ext cx="3797835" cy="4770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Enerjisa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At a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Glance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5" y="1532985"/>
            <a:ext cx="8752499" cy="3456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21" y="4989369"/>
            <a:ext cx="6343650" cy="466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97352"/>
            <a:ext cx="9108504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498648"/>
            <a:ext cx="889248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 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distribution 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regions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Distribution network of 214,000 km </a:t>
            </a:r>
            <a:endParaRPr lang="tr-TR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9 million installations – 25 million 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citizens		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6000 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workers in </a:t>
            </a:r>
            <a:r>
              <a:rPr lang="tr-TR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field</a:t>
            </a:r>
            <a:endParaRPr lang="tr-TR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Generation capacity 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3.6 GW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r>
              <a:rPr lang="tr-TR" sz="14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20.000 </a:t>
            </a:r>
            <a:r>
              <a:rPr lang="tr-TR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calls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/</a:t>
            </a:r>
            <a:r>
              <a:rPr lang="tr-TR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day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tr-TR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from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call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center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tr-TR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distribution-retail</a:t>
            </a:r>
            <a:r>
              <a:rPr lang="tr-TR" sz="1400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tr-TR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488" y="1071320"/>
            <a:ext cx="84669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ENERJISA, </a:t>
            </a:r>
            <a:r>
              <a:rPr lang="tr-TR" sz="1200" dirty="0" smtClean="0"/>
              <a:t>a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50/50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JV between </a:t>
            </a:r>
            <a:r>
              <a:rPr lang="en-US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Sabanci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E.ON, the leading power company in Turkey</a:t>
            </a:r>
          </a:p>
        </p:txBody>
      </p:sp>
    </p:spTree>
    <p:extLst>
      <p:ext uri="{BB962C8B-B14F-4D97-AF65-F5344CB8AC3E}">
        <p14:creationId xmlns:p14="http://schemas.microsoft.com/office/powerpoint/2010/main" val="1079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1640" y="332656"/>
            <a:ext cx="5027338" cy="4770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Enerjisa</a:t>
            </a: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Business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Domains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73238" y="1954222"/>
            <a:ext cx="167866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" indent="-1143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8BC0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Customer</a:t>
            </a: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8BC0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Product</a:t>
            </a: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8BC0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Service Quality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8BC0"/>
              </a:buClr>
              <a:buNone/>
            </a:pPr>
            <a:endParaRPr lang="en-US" altLang="tr-T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936632" y="1208097"/>
            <a:ext cx="3476625" cy="658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0C0">
                  <a:alpha val="70000"/>
                </a:srgbClr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altLang="tr-TR" sz="4400">
              <a:solidFill>
                <a:srgbClr val="21B04B"/>
              </a:solidFill>
              <a:cs typeface="Arial" pitchFamily="34" charset="0"/>
            </a:endParaRPr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1622425" y="1223986"/>
            <a:ext cx="27432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tr-TR" altLang="tr-TR" sz="1600" dirty="0" smtClean="0">
                <a:solidFill>
                  <a:srgbClr val="FFFFFF"/>
                </a:solidFill>
                <a:cs typeface="Arial" pitchFamily="34" charset="0"/>
              </a:rPr>
              <a:t>Retail</a:t>
            </a:r>
            <a:endParaRPr lang="nl-NL" altLang="tr-TR" sz="16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231775" y="1208097"/>
            <a:ext cx="1539875" cy="1539875"/>
            <a:chOff x="228" y="876"/>
            <a:chExt cx="1036" cy="1036"/>
          </a:xfrm>
        </p:grpSpPr>
        <p:sp>
          <p:nvSpPr>
            <p:cNvPr id="10" name="Oval 29"/>
            <p:cNvSpPr>
              <a:spLocks noChangeArrowheads="1"/>
            </p:cNvSpPr>
            <p:nvPr/>
          </p:nvSpPr>
          <p:spPr bwMode="auto">
            <a:xfrm>
              <a:off x="228" y="876"/>
              <a:ext cx="1036" cy="1036"/>
            </a:xfrm>
            <a:prstGeom prst="ellipse">
              <a:avLst/>
            </a:prstGeom>
            <a:solidFill>
              <a:srgbClr val="00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lnSpc>
                  <a:spcPct val="115000"/>
                </a:lnSpc>
                <a:spcBef>
                  <a:spcPct val="50000"/>
                </a:spcBef>
                <a:buClr>
                  <a:srgbClr val="0A5E9D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37931725" indent="-37474525" defTabSz="457200" eaLnBrk="0" hangingPunct="0">
                <a:lnSpc>
                  <a:spcPct val="115000"/>
                </a:lnSpc>
                <a:buClr>
                  <a:srgbClr val="0A5E9D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027113" indent="-228600" defTabSz="457200" eaLnBrk="0" hangingPunct="0">
                <a:lnSpc>
                  <a:spcPct val="115000"/>
                </a:lnSpc>
                <a:buClr>
                  <a:srgbClr val="0A5E9D"/>
                </a:buClr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482725" indent="-228600" defTabSz="4572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1939925" indent="-228600" defTabSz="4572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3971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8543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3115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7687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tr-TR" altLang="tr-TR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1" name="Picture 30" descr="enhan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96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644870" y="4733243"/>
            <a:ext cx="1359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" indent="-114300"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39128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Availability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39128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Productivity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F39128"/>
              </a:buClr>
              <a:buNone/>
            </a:pP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938361" y="4022040"/>
            <a:ext cx="3476625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39128">
                  <a:alpha val="70000"/>
                </a:srgbClr>
              </a:gs>
              <a:gs pos="100000">
                <a:srgbClr val="F3912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altLang="tr-TR" sz="4400">
              <a:solidFill>
                <a:srgbClr val="21B04B"/>
              </a:solidFill>
              <a:cs typeface="Arial" pitchFamily="34" charset="0"/>
            </a:endParaRPr>
          </a:p>
        </p:txBody>
      </p:sp>
      <p:sp>
        <p:nvSpPr>
          <p:cNvPr id="14" name="Rectangle 54"/>
          <p:cNvSpPr>
            <a:spLocks noChangeArrowheads="1"/>
          </p:cNvSpPr>
          <p:nvPr/>
        </p:nvSpPr>
        <p:spPr bwMode="auto">
          <a:xfrm>
            <a:off x="1554381" y="4114115"/>
            <a:ext cx="27416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tr-TR" altLang="tr-TR" sz="1600" dirty="0" smtClean="0">
                <a:solidFill>
                  <a:srgbClr val="FFFFFF"/>
                </a:solidFill>
                <a:cs typeface="Arial" pitchFamily="34" charset="0"/>
              </a:rPr>
              <a:t>Generation</a:t>
            </a:r>
            <a:endParaRPr lang="nl-NL" altLang="tr-TR" sz="16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163724" y="4022046"/>
            <a:ext cx="1539875" cy="1539875"/>
            <a:chOff x="-162" y="2088"/>
            <a:chExt cx="1036" cy="1036"/>
          </a:xfrm>
        </p:grpSpPr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-162" y="2088"/>
              <a:ext cx="1036" cy="1036"/>
            </a:xfrm>
            <a:prstGeom prst="ellipse">
              <a:avLst/>
            </a:prstGeom>
            <a:solidFill>
              <a:srgbClr val="F3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lnSpc>
                  <a:spcPct val="115000"/>
                </a:lnSpc>
                <a:spcBef>
                  <a:spcPct val="50000"/>
                </a:spcBef>
                <a:buClr>
                  <a:srgbClr val="0A5E9D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37931725" indent="-37474525" defTabSz="457200" eaLnBrk="0" hangingPunct="0">
                <a:lnSpc>
                  <a:spcPct val="115000"/>
                </a:lnSpc>
                <a:buClr>
                  <a:srgbClr val="0A5E9D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027113" indent="-228600" defTabSz="457200" eaLnBrk="0" hangingPunct="0">
                <a:lnSpc>
                  <a:spcPct val="115000"/>
                </a:lnSpc>
                <a:buClr>
                  <a:srgbClr val="0A5E9D"/>
                </a:buClr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482725" indent="-228600" defTabSz="4572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1939925" indent="-228600" defTabSz="4572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3971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8543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3115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7687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tr-TR" altLang="tr-TR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7" name="Picture 35" descr="fos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" y="217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99163" y="1933598"/>
            <a:ext cx="3014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900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Investments </a:t>
            </a: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900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Reduction of Opex</a:t>
            </a: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900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Theft &amp; Loss</a:t>
            </a: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5280025" y="1208097"/>
            <a:ext cx="3397250" cy="658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2B04B">
                  <a:alpha val="70000"/>
                </a:srgbClr>
              </a:gs>
              <a:gs pos="100000">
                <a:srgbClr val="22B04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altLang="tr-TR" sz="4400">
              <a:solidFill>
                <a:srgbClr val="21B04B"/>
              </a:solidFill>
              <a:cs typeface="Arial" pitchFamily="34" charset="0"/>
            </a:endParaRPr>
          </a:p>
        </p:txBody>
      </p:sp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6081719" y="1277961"/>
            <a:ext cx="25320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tr-TR" altLang="tr-TR" sz="1600" dirty="0" smtClean="0">
                <a:solidFill>
                  <a:srgbClr val="FFFFFF"/>
                </a:solidFill>
                <a:cs typeface="Arial" pitchFamily="34" charset="0"/>
              </a:rPr>
              <a:t>Distribution</a:t>
            </a:r>
            <a:endParaRPr lang="nl-NL" altLang="tr-TR" sz="16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4575175" y="1208097"/>
            <a:ext cx="1539875" cy="1539875"/>
            <a:chOff x="5010" y="0"/>
            <a:chExt cx="1036" cy="1036"/>
          </a:xfrm>
        </p:grpSpPr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5010" y="0"/>
              <a:ext cx="1036" cy="1036"/>
            </a:xfrm>
            <a:prstGeom prst="ellipse">
              <a:avLst/>
            </a:prstGeom>
            <a:solidFill>
              <a:srgbClr val="22B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lnSpc>
                  <a:spcPct val="115000"/>
                </a:lnSpc>
                <a:spcBef>
                  <a:spcPct val="50000"/>
                </a:spcBef>
                <a:buClr>
                  <a:srgbClr val="0A5E9D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37931725" indent="-37474525" defTabSz="457200" eaLnBrk="0" hangingPunct="0">
                <a:lnSpc>
                  <a:spcPct val="115000"/>
                </a:lnSpc>
                <a:buClr>
                  <a:srgbClr val="0A5E9D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 marL="1027113" indent="-228600" defTabSz="457200" eaLnBrk="0" hangingPunct="0">
                <a:lnSpc>
                  <a:spcPct val="115000"/>
                </a:lnSpc>
                <a:buClr>
                  <a:srgbClr val="0A5E9D"/>
                </a:buClr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482725" indent="-228600" defTabSz="4572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1939925" indent="-228600" defTabSz="4572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3971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8543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3115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768725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tr-TR" altLang="tr-TR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3" name="Picture 36" descr="optimiz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8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006313" y="4793566"/>
            <a:ext cx="29209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" indent="-114300"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7F1B7D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Portfolio Optimization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7F1B7D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Trading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7F1B7D"/>
              </a:buClr>
              <a:buFontTx/>
              <a:buChar char="•"/>
            </a:pPr>
            <a:r>
              <a:rPr lang="tr-TR" altLang="tr-TR" sz="1600" dirty="0" smtClean="0">
                <a:solidFill>
                  <a:srgbClr val="000000"/>
                </a:solidFill>
                <a:cs typeface="Arial" pitchFamily="34" charset="0"/>
              </a:rPr>
              <a:t>Demand &amp; Price Forecasting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7F1B7D"/>
              </a:buClr>
              <a:buFontTx/>
              <a:buChar char="•"/>
            </a:pPr>
            <a:endParaRPr lang="en-US" altLang="tr-TR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5086742" y="4128402"/>
            <a:ext cx="3398838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F1B7D">
                  <a:alpha val="70000"/>
                </a:srgbClr>
              </a:gs>
              <a:gs pos="100000">
                <a:srgbClr val="7F1B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tr-TR" altLang="tr-TR" sz="4400">
              <a:solidFill>
                <a:srgbClr val="21B04B"/>
              </a:solidFill>
              <a:cs typeface="Arial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5966628" y="4207777"/>
            <a:ext cx="26939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tr-TR" altLang="tr-TR" sz="1600" dirty="0" smtClean="0">
                <a:solidFill>
                  <a:srgbClr val="FFFFFF"/>
                </a:solidFill>
                <a:cs typeface="Arial" pitchFamily="34" charset="0"/>
              </a:rPr>
              <a:t>Trading</a:t>
            </a:r>
            <a:endParaRPr lang="nl-NL" altLang="tr-TR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4408035" y="4147035"/>
            <a:ext cx="1539502" cy="1548765"/>
          </a:xfrm>
          <a:prstGeom prst="ellipse">
            <a:avLst/>
          </a:prstGeom>
          <a:solidFill>
            <a:srgbClr val="7F1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tr-TR" altLang="tr-TR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1552" y="4146528"/>
            <a:ext cx="1262822" cy="128422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1390750"/>
              <a:satOff val="-9864"/>
              <a:lumOff val="-561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38" name="Oval 37"/>
          <p:cNvSpPr/>
          <p:nvPr/>
        </p:nvSpPr>
        <p:spPr>
          <a:xfrm>
            <a:off x="4688105" y="1304392"/>
            <a:ext cx="1314778" cy="132437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92755" y="5517232"/>
            <a:ext cx="26939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lnSpc>
                <a:spcPct val="115000"/>
              </a:lnSpc>
              <a:spcBef>
                <a:spcPct val="50000"/>
              </a:spcBef>
              <a:buClr>
                <a:srgbClr val="0A5E9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37931725" indent="-37474525" defTabSz="457200" eaLnBrk="0" hangingPunct="0">
              <a:lnSpc>
                <a:spcPct val="115000"/>
              </a:lnSpc>
              <a:buClr>
                <a:srgbClr val="0A5E9D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027113" indent="-228600" defTabSz="457200" eaLnBrk="0" hangingPunct="0">
              <a:lnSpc>
                <a:spcPct val="115000"/>
              </a:lnSpc>
              <a:buClr>
                <a:srgbClr val="0A5E9D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4827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39925" indent="-228600" defTabSz="4572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3971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543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15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68725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tr-TR" altLang="tr-TR" sz="1600" dirty="0" smtClean="0">
                <a:solidFill>
                  <a:srgbClr val="FFFFFF"/>
                </a:solidFill>
                <a:cs typeface="Arial" pitchFamily="34" charset="0"/>
              </a:rPr>
              <a:t>JV</a:t>
            </a:r>
            <a:endParaRPr lang="nl-NL" altLang="tr-TR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31148" y="4256710"/>
            <a:ext cx="1267584" cy="128088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2781500"/>
              <a:satOff val="-19727"/>
              <a:lumOff val="-1122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  <p:sp>
        <p:nvSpPr>
          <p:cNvPr id="29" name="Rectangle 28"/>
          <p:cNvSpPr/>
          <p:nvPr/>
        </p:nvSpPr>
        <p:spPr>
          <a:xfrm>
            <a:off x="7452320" y="6597352"/>
            <a:ext cx="1656184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597352"/>
            <a:ext cx="9108504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Top 10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Tech</a:t>
            </a: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Trends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5248275" cy="52197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1556792"/>
            <a:ext cx="36724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Verdana (Body)"/>
              </a:rPr>
              <a:t>By 2020, </a:t>
            </a:r>
            <a:r>
              <a:rPr lang="en-US" sz="1500" dirty="0" err="1">
                <a:solidFill>
                  <a:srgbClr val="000000"/>
                </a:solidFill>
                <a:latin typeface="Verdana (Body)"/>
              </a:rPr>
              <a:t>IoT</a:t>
            </a:r>
            <a:r>
              <a:rPr lang="en-US" sz="1500" dirty="0">
                <a:solidFill>
                  <a:srgbClr val="000000"/>
                </a:solidFill>
                <a:latin typeface="Verdana (Body)"/>
              </a:rPr>
              <a:t> technology will be in 95% of electronics for new product designs</a:t>
            </a:r>
            <a:r>
              <a:rPr lang="en-US" sz="1500" dirty="0" smtClean="0">
                <a:solidFill>
                  <a:srgbClr val="000000"/>
                </a:solidFill>
                <a:latin typeface="Verdana (Body)"/>
              </a:rPr>
              <a:t>.</a:t>
            </a:r>
            <a:endParaRPr lang="tr-TR" sz="1500" dirty="0" smtClean="0">
              <a:solidFill>
                <a:srgbClr val="000000"/>
              </a:solidFill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500" dirty="0">
              <a:solidFill>
                <a:srgbClr val="000000"/>
              </a:solidFill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Verdana (Body)"/>
              </a:rPr>
              <a:t>In 2020, AI will become a positive net job motivator, creating 2.3M jobs while only eliminating 1.8M jobs</a:t>
            </a:r>
            <a:r>
              <a:rPr lang="en-US" sz="1500" dirty="0" smtClean="0">
                <a:latin typeface="Verdana (Body)"/>
              </a:rPr>
              <a:t>.</a:t>
            </a:r>
            <a:endParaRPr lang="tr-TR" sz="1500" dirty="0" smtClean="0"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500" dirty="0"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Verdana (Body)"/>
              </a:rPr>
              <a:t>By the year 2020, the banking industry will derive $1B of business value from the use of </a:t>
            </a:r>
            <a:r>
              <a:rPr lang="en-US" sz="1500" dirty="0" err="1">
                <a:latin typeface="Verdana (Body)"/>
                <a:hlinkClick r:id="rId4"/>
              </a:rPr>
              <a:t>blockchain</a:t>
            </a:r>
            <a:r>
              <a:rPr lang="en-US" sz="1500" dirty="0">
                <a:latin typeface="Verdana (Body)"/>
              </a:rPr>
              <a:t>-based cryptocurrencies</a:t>
            </a:r>
            <a:r>
              <a:rPr lang="en-US" sz="1500" dirty="0" smtClean="0">
                <a:latin typeface="Verdana (Body)"/>
              </a:rPr>
              <a:t>.</a:t>
            </a:r>
            <a:endParaRPr lang="tr-TR" sz="1500" dirty="0" smtClean="0"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500" dirty="0"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Verdana (Body)"/>
              </a:rPr>
              <a:t>By 2020, 5 of top 7 digital giants will willfully self-disrupt to create their next leadership opportunity</a:t>
            </a:r>
            <a:r>
              <a:rPr lang="en-US" sz="1500" dirty="0" smtClean="0">
                <a:latin typeface="Verdana (Body)"/>
              </a:rPr>
              <a:t>.</a:t>
            </a:r>
            <a:endParaRPr lang="tr-TR" sz="1500" dirty="0" smtClean="0"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500" dirty="0">
              <a:latin typeface="Verdana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dirty="0" err="1" smtClean="0">
                <a:latin typeface="Verdana (Body)"/>
              </a:rPr>
              <a:t>By</a:t>
            </a:r>
            <a:r>
              <a:rPr lang="tr-TR" sz="1500" dirty="0" smtClean="0">
                <a:latin typeface="Verdana (Body)"/>
              </a:rPr>
              <a:t> 2020, </a:t>
            </a:r>
            <a:r>
              <a:rPr lang="tr-TR" sz="1500" dirty="0" err="1" smtClean="0">
                <a:latin typeface="Verdana (Body)"/>
              </a:rPr>
              <a:t>event-sourced</a:t>
            </a:r>
            <a:r>
              <a:rPr lang="tr-TR" sz="1500" dirty="0" smtClean="0">
                <a:latin typeface="Verdana (Body)"/>
              </a:rPr>
              <a:t>, </a:t>
            </a:r>
            <a:r>
              <a:rPr lang="tr-TR" sz="1500" dirty="0" err="1" smtClean="0">
                <a:latin typeface="Verdana (Body)"/>
              </a:rPr>
              <a:t>realtime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situational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awareness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will</a:t>
            </a:r>
            <a:r>
              <a:rPr lang="tr-TR" sz="1500" dirty="0" smtClean="0">
                <a:latin typeface="Verdana (Body)"/>
              </a:rPr>
              <a:t> be a </a:t>
            </a:r>
            <a:r>
              <a:rPr lang="tr-TR" sz="1500" dirty="0" err="1" smtClean="0">
                <a:latin typeface="Verdana (Body)"/>
              </a:rPr>
              <a:t>required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charecteristic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for</a:t>
            </a:r>
            <a:r>
              <a:rPr lang="tr-TR" sz="1500" dirty="0" smtClean="0">
                <a:latin typeface="Verdana (Body)"/>
              </a:rPr>
              <a:t> 80% of </a:t>
            </a:r>
            <a:r>
              <a:rPr lang="tr-TR" sz="1500" dirty="0" err="1" smtClean="0">
                <a:latin typeface="Verdana (Body)"/>
              </a:rPr>
              <a:t>digital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business</a:t>
            </a:r>
            <a:r>
              <a:rPr lang="tr-TR" sz="1500" dirty="0" smtClean="0">
                <a:latin typeface="Verdana (Body)"/>
              </a:rPr>
              <a:t> </a:t>
            </a:r>
            <a:r>
              <a:rPr lang="tr-TR" sz="1500" dirty="0" err="1" smtClean="0">
                <a:latin typeface="Verdana (Body)"/>
              </a:rPr>
              <a:t>solutions</a:t>
            </a:r>
            <a:r>
              <a:rPr lang="tr-TR" sz="1500" dirty="0" smtClean="0">
                <a:latin typeface="Verdana (Body)"/>
              </a:rPr>
              <a:t>.</a:t>
            </a:r>
            <a:endParaRPr lang="en-US" sz="1500" dirty="0">
              <a:latin typeface="Verdana (Body)"/>
            </a:endParaRPr>
          </a:p>
        </p:txBody>
      </p:sp>
    </p:spTree>
    <p:extLst>
      <p:ext uri="{BB962C8B-B14F-4D97-AF65-F5344CB8AC3E}">
        <p14:creationId xmlns:p14="http://schemas.microsoft.com/office/powerpoint/2010/main" val="42064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3606"/>
            <a:ext cx="7389463" cy="577286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Top </a:t>
            </a:r>
            <a:r>
              <a:rPr lang="tr-TR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Tech</a:t>
            </a:r>
            <a:r>
              <a:rPr lang="tr-T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Trends</a:t>
            </a: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</a:t>
            </a: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tr-TR" sz="2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Enerjisa</a:t>
            </a:r>
            <a:r>
              <a:rPr lang="tr-T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2018</a:t>
            </a:r>
            <a:endParaRPr lang="en-CA" sz="2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73160" y="1821837"/>
            <a:ext cx="5279360" cy="4271364"/>
            <a:chOff x="2820074" y="1307351"/>
            <a:chExt cx="7039146" cy="5695151"/>
          </a:xfrm>
        </p:grpSpPr>
        <p:grpSp>
          <p:nvGrpSpPr>
            <p:cNvPr id="4" name="Group 3"/>
            <p:cNvGrpSpPr/>
            <p:nvPr/>
          </p:nvGrpSpPr>
          <p:grpSpPr>
            <a:xfrm>
              <a:off x="2820074" y="1307351"/>
              <a:ext cx="7039146" cy="5695151"/>
              <a:chOff x="1958037" y="984487"/>
              <a:chExt cx="6837314" cy="569515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72184" y="1368518"/>
                <a:ext cx="4475433" cy="4352133"/>
                <a:chOff x="3144804" y="1504137"/>
                <a:chExt cx="4475433" cy="4352133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617264" y="1977090"/>
                  <a:ext cx="3341560" cy="3304169"/>
                </a:xfrm>
                <a:prstGeom prst="ellipse">
                  <a:avLst/>
                </a:prstGeom>
                <a:noFill/>
                <a:ln w="6350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509904" y="1504137"/>
                  <a:ext cx="1110333" cy="4352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rot="5400000">
                  <a:off x="4765704" y="3068351"/>
                  <a:ext cx="1110333" cy="4352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3591886" y="2129794"/>
                <a:ext cx="3189878" cy="2688379"/>
                <a:chOff x="6600524" y="2262039"/>
                <a:chExt cx="3189878" cy="2688379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6825601" y="2262039"/>
                  <a:ext cx="2616600" cy="2590404"/>
                </a:xfrm>
                <a:prstGeom prst="ellipse">
                  <a:avLst/>
                </a:prstGeom>
                <a:noFill/>
                <a:ln w="8890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600524" y="2538455"/>
                  <a:ext cx="3189878" cy="24119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893304" y="2358575"/>
                <a:ext cx="2346047" cy="2234961"/>
                <a:chOff x="6880408" y="1421694"/>
                <a:chExt cx="2346047" cy="2234961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6972335" y="1421694"/>
                  <a:ext cx="2254120" cy="2233522"/>
                </a:xfrm>
                <a:prstGeom prst="ellipse">
                  <a:avLst/>
                </a:prstGeom>
                <a:noFill/>
                <a:ln w="3810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880408" y="1421695"/>
                  <a:ext cx="912455" cy="2234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440204" y="1824690"/>
                <a:ext cx="3341560" cy="3304169"/>
                <a:chOff x="3711484" y="2034283"/>
                <a:chExt cx="2809832" cy="2821968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4321084" y="2643883"/>
                  <a:ext cx="1590632" cy="16027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244884" y="2567683"/>
                  <a:ext cx="1743032" cy="17551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68684" y="2491483"/>
                  <a:ext cx="1895432" cy="19075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092484" y="2415283"/>
                  <a:ext cx="2047832" cy="20599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016284" y="2339083"/>
                  <a:ext cx="2200232" cy="22123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940084" y="2262883"/>
                  <a:ext cx="2352632" cy="23647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863884" y="2186683"/>
                  <a:ext cx="2505032" cy="25171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787684" y="2110483"/>
                  <a:ext cx="2657432" cy="26695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711484" y="2034283"/>
                  <a:ext cx="2809832" cy="2821968"/>
                </a:xfrm>
                <a:prstGeom prst="ellipse">
                  <a:avLst/>
                </a:prstGeom>
                <a:noFill/>
                <a:ln w="3810">
                  <a:solidFill>
                    <a:srgbClr val="F1BB27">
                      <a:alpha val="37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144272" y="1528795"/>
                <a:ext cx="4032067" cy="3903176"/>
                <a:chOff x="3367559" y="1750717"/>
                <a:chExt cx="3501856" cy="343430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802684" y="1750717"/>
                  <a:ext cx="2525980" cy="1706623"/>
                  <a:chOff x="3802684" y="1590440"/>
                  <a:chExt cx="2525980" cy="1706623"/>
                </a:xfrm>
              </p:grpSpPr>
              <p:cxnSp>
                <p:nvCxnSpPr>
                  <p:cNvPr id="34" name="Straight Connector 33"/>
                  <p:cNvCxnSpPr>
                    <a:stCxn id="10" idx="0"/>
                  </p:cNvCxnSpPr>
                  <p:nvPr/>
                </p:nvCxnSpPr>
                <p:spPr>
                  <a:xfrm flipH="1" flipV="1">
                    <a:off x="5117150" y="1590440"/>
                    <a:ext cx="1272" cy="1706623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>
                    <a:stCxn id="10" idx="0"/>
                  </p:cNvCxnSpPr>
                  <p:nvPr/>
                </p:nvCxnSpPr>
                <p:spPr>
                  <a:xfrm flipV="1">
                    <a:off x="5118422" y="1742841"/>
                    <a:ext cx="602921" cy="155422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10" idx="0"/>
                  </p:cNvCxnSpPr>
                  <p:nvPr/>
                </p:nvCxnSpPr>
                <p:spPr>
                  <a:xfrm flipH="1" flipV="1">
                    <a:off x="4426643" y="1841471"/>
                    <a:ext cx="691779" cy="145559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10" idx="0"/>
                  </p:cNvCxnSpPr>
                  <p:nvPr/>
                </p:nvCxnSpPr>
                <p:spPr>
                  <a:xfrm flipV="1">
                    <a:off x="5118422" y="2129794"/>
                    <a:ext cx="1210242" cy="1167269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>
                    <a:stCxn id="10" idx="0"/>
                  </p:cNvCxnSpPr>
                  <p:nvPr/>
                </p:nvCxnSpPr>
                <p:spPr>
                  <a:xfrm flipH="1" flipV="1">
                    <a:off x="3802684" y="2181572"/>
                    <a:ext cx="1315738" cy="1115491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 flipV="1">
                  <a:off x="3804840" y="3478398"/>
                  <a:ext cx="2525980" cy="1706623"/>
                  <a:chOff x="3802684" y="1590440"/>
                  <a:chExt cx="2525980" cy="1706623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flipH="1" flipV="1">
                    <a:off x="5117150" y="1590440"/>
                    <a:ext cx="1272" cy="1706623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5118422" y="1742841"/>
                    <a:ext cx="602921" cy="155422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4426643" y="1841471"/>
                    <a:ext cx="691779" cy="145559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V="1">
                    <a:off x="5118422" y="2129794"/>
                    <a:ext cx="1210242" cy="1167269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 flipV="1">
                    <a:off x="3802684" y="2181572"/>
                    <a:ext cx="1315738" cy="1115491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 rot="5400000">
                  <a:off x="5368754" y="2575230"/>
                  <a:ext cx="1294700" cy="1706623"/>
                  <a:chOff x="4426643" y="1590440"/>
                  <a:chExt cx="1294700" cy="1706623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5117150" y="1590440"/>
                    <a:ext cx="1272" cy="1706623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5118422" y="1742841"/>
                    <a:ext cx="602921" cy="155422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4426643" y="1841471"/>
                    <a:ext cx="691779" cy="145559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 rot="16200000" flipH="1">
                  <a:off x="3573521" y="2575230"/>
                  <a:ext cx="1294700" cy="1706623"/>
                  <a:chOff x="4426643" y="1590440"/>
                  <a:chExt cx="1294700" cy="1706623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5117150" y="1590440"/>
                    <a:ext cx="1272" cy="1706623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5118422" y="1742841"/>
                    <a:ext cx="602921" cy="155422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4426643" y="1841471"/>
                    <a:ext cx="691779" cy="1455592"/>
                  </a:xfrm>
                  <a:prstGeom prst="line">
                    <a:avLst/>
                  </a:prstGeom>
                  <a:ln w="1270">
                    <a:solidFill>
                      <a:srgbClr val="F1BB27">
                        <a:alpha val="41000"/>
                      </a:srgb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4019" y="3297063"/>
                <a:ext cx="1728806" cy="35959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310106" y="984487"/>
                <a:ext cx="16166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 smtClean="0"/>
                  <a:t>AI - </a:t>
                </a:r>
                <a:r>
                  <a:rPr lang="tr-TR" sz="1500" dirty="0" err="1" smtClean="0"/>
                  <a:t>Chatbots</a:t>
                </a:r>
                <a:endParaRPr lang="en-US" sz="15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73962" y="5325421"/>
                <a:ext cx="168284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 smtClean="0"/>
                  <a:t>S</a:t>
                </a:r>
                <a:r>
                  <a:rPr lang="en-US" sz="1500" dirty="0" smtClean="0"/>
                  <a:t>mart </a:t>
                </a:r>
                <a:r>
                  <a:rPr lang="tr-TR" sz="1500" dirty="0" smtClean="0"/>
                  <a:t> </a:t>
                </a:r>
                <a:r>
                  <a:rPr lang="en-US" sz="1500" dirty="0" smtClean="0"/>
                  <a:t>home</a:t>
                </a:r>
                <a:r>
                  <a:rPr lang="tr-TR" sz="1500" dirty="0" smtClean="0"/>
                  <a:t>- </a:t>
                </a:r>
                <a:r>
                  <a:rPr lang="tr-TR" sz="1500" dirty="0" err="1" smtClean="0"/>
                  <a:t>Edge</a:t>
                </a:r>
                <a:r>
                  <a:rPr lang="tr-TR" sz="1500" dirty="0" smtClean="0"/>
                  <a:t> Computing</a:t>
                </a:r>
                <a:endParaRPr lang="en-US" sz="15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09482" y="3091345"/>
                <a:ext cx="178586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 err="1" smtClean="0"/>
                  <a:t>Robotics</a:t>
                </a:r>
                <a:endParaRPr lang="tr-TR" sz="1500" dirty="0" smtClean="0"/>
              </a:p>
              <a:p>
                <a:pPr algn="ctr"/>
                <a:r>
                  <a:rPr lang="tr-TR" sz="1500" dirty="0" err="1" smtClean="0"/>
                  <a:t>Process</a:t>
                </a:r>
                <a:endParaRPr lang="tr-TR" sz="1500" dirty="0" smtClean="0"/>
              </a:p>
              <a:p>
                <a:pPr algn="ctr"/>
                <a:r>
                  <a:rPr lang="tr-TR" sz="1500" dirty="0" err="1" smtClean="0"/>
                  <a:t>Automation</a:t>
                </a:r>
                <a:endParaRPr lang="en-US" sz="15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58037" y="1755327"/>
                <a:ext cx="19946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 err="1"/>
                  <a:t>C</a:t>
                </a:r>
                <a:r>
                  <a:rPr lang="tr-TR" sz="1500" dirty="0" err="1" smtClean="0"/>
                  <a:t>ybersecurity</a:t>
                </a:r>
                <a:endParaRPr lang="en-US" sz="15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54608" y="4750081"/>
                <a:ext cx="12330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 smtClean="0"/>
                  <a:t>S</a:t>
                </a:r>
                <a:r>
                  <a:rPr lang="en-US" sz="1500" dirty="0" smtClean="0"/>
                  <a:t>mart </a:t>
                </a:r>
                <a:r>
                  <a:rPr lang="en-US" sz="1500" dirty="0" smtClean="0"/>
                  <a:t>cities</a:t>
                </a:r>
                <a:endParaRPr lang="en-US" sz="15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73818" y="1525406"/>
                <a:ext cx="146637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 smtClean="0"/>
                  <a:t>Advanced </a:t>
                </a:r>
                <a:r>
                  <a:rPr lang="tr-TR" sz="1500" dirty="0" err="1" smtClean="0"/>
                  <a:t>Analytics</a:t>
                </a:r>
                <a:r>
                  <a:rPr lang="tr-TR" sz="1500" dirty="0" smtClean="0"/>
                  <a:t> - ML</a:t>
                </a:r>
                <a:endParaRPr lang="en-US" sz="15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99811" y="2967504"/>
                <a:ext cx="130157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500" dirty="0"/>
                  <a:t>I</a:t>
                </a:r>
                <a:r>
                  <a:rPr lang="en-US" sz="1500" dirty="0" err="1" smtClean="0"/>
                  <a:t>nternet</a:t>
                </a:r>
                <a:r>
                  <a:rPr lang="en-US" sz="1500" dirty="0" smtClean="0"/>
                  <a:t> </a:t>
                </a:r>
                <a:r>
                  <a:rPr lang="en-US" sz="1500" dirty="0"/>
                  <a:t>of things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615075" y="4972348"/>
              <a:ext cx="16269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500" dirty="0" err="1" smtClean="0"/>
                <a:t>B</a:t>
              </a:r>
              <a:r>
                <a:rPr lang="en-US" sz="1500" dirty="0" err="1" smtClean="0"/>
                <a:t>lockchain</a:t>
              </a:r>
              <a:endParaRPr lang="en-US" sz="15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3197" y="2132856"/>
            <a:ext cx="1894617" cy="264072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dirty="0">
                <a:solidFill>
                  <a:schemeClr val="accent2"/>
                </a:solidFill>
              </a:rPr>
              <a:t>1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Consumer </a:t>
            </a:r>
            <a:r>
              <a:rPr lang="tr-TR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 smtClean="0"/>
              <a:t>C</a:t>
            </a:r>
            <a:r>
              <a:rPr lang="tr-TR" sz="1200" dirty="0" err="1" smtClean="0"/>
              <a:t>orporate</a:t>
            </a:r>
            <a:r>
              <a:rPr lang="tr-TR" sz="1200" dirty="0" smtClean="0"/>
              <a:t> </a:t>
            </a:r>
            <a:r>
              <a:rPr lang="tr-TR" sz="1200" dirty="0"/>
              <a:t>S</a:t>
            </a:r>
            <a:r>
              <a:rPr lang="tr-TR" sz="1200" dirty="0" smtClean="0"/>
              <a:t>olutions</a:t>
            </a:r>
            <a:r>
              <a:rPr lang="en-US" sz="1200" dirty="0" smtClean="0"/>
              <a:t> </a:t>
            </a:r>
            <a:r>
              <a:rPr lang="en-US" sz="1200" dirty="0"/>
              <a:t>&amp; </a:t>
            </a:r>
            <a:r>
              <a:rPr lang="en-US" sz="1200" dirty="0" smtClean="0"/>
              <a:t>Products</a:t>
            </a:r>
            <a:r>
              <a:rPr lang="tr-TR" sz="1200" dirty="0" smtClean="0"/>
              <a:t> </a:t>
            </a:r>
            <a:r>
              <a:rPr lang="en-US" sz="1200" dirty="0" smtClean="0"/>
              <a:t> </a:t>
            </a:r>
            <a:endParaRPr lang="tr-TR" sz="1200" dirty="0"/>
          </a:p>
          <a:p>
            <a:pPr marL="257175" indent="-257175" algn="ctr">
              <a:lnSpc>
                <a:spcPct val="120000"/>
              </a:lnSpc>
              <a:buFont typeface="+mj-lt"/>
              <a:buAutoNum type="arabicPeriod"/>
            </a:pPr>
            <a:endParaRPr lang="tr-TR" sz="1200" dirty="0"/>
          </a:p>
          <a:p>
            <a:pPr algn="ctr">
              <a:lnSpc>
                <a:spcPct val="120000"/>
              </a:lnSpc>
            </a:pPr>
            <a:r>
              <a:rPr lang="tr-TR" dirty="0">
                <a:solidFill>
                  <a:schemeClr val="accent2"/>
                </a:solidFill>
              </a:rPr>
              <a:t>2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Experience enhancing digital capabilities</a:t>
            </a:r>
          </a:p>
          <a:p>
            <a:pPr marL="257175" indent="-257175" algn="ctr">
              <a:lnSpc>
                <a:spcPct val="120000"/>
              </a:lnSpc>
              <a:buFont typeface="+mj-lt"/>
              <a:buAutoNum type="arabicPeriod"/>
            </a:pPr>
            <a:endParaRPr lang="en-US" sz="1200" dirty="0"/>
          </a:p>
          <a:p>
            <a:pPr algn="ctr">
              <a:lnSpc>
                <a:spcPct val="120000"/>
              </a:lnSpc>
            </a:pPr>
            <a:r>
              <a:rPr lang="tr-TR" dirty="0">
                <a:solidFill>
                  <a:schemeClr val="accent2"/>
                </a:solidFill>
              </a:rPr>
              <a:t>3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New business models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57748" y="3444498"/>
            <a:ext cx="1780809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sz="1350" dirty="0" err="1">
                <a:solidFill>
                  <a:schemeClr val="bg1"/>
                </a:solidFill>
              </a:rPr>
              <a:t>We</a:t>
            </a:r>
            <a:r>
              <a:rPr lang="tr-TR" sz="1350" dirty="0">
                <a:solidFill>
                  <a:schemeClr val="bg1"/>
                </a:solidFill>
              </a:rPr>
              <a:t> </a:t>
            </a:r>
            <a:r>
              <a:rPr lang="tr-TR" sz="1350" dirty="0" err="1">
                <a:solidFill>
                  <a:schemeClr val="bg1"/>
                </a:solidFill>
              </a:rPr>
              <a:t>are</a:t>
            </a:r>
            <a:r>
              <a:rPr lang="tr-TR" sz="1350" dirty="0">
                <a:solidFill>
                  <a:schemeClr val="bg1"/>
                </a:solidFill>
              </a:rPr>
              <a:t> </a:t>
            </a:r>
            <a:r>
              <a:rPr lang="tr-TR" sz="1350" dirty="0" err="1">
                <a:solidFill>
                  <a:schemeClr val="bg1"/>
                </a:solidFill>
              </a:rPr>
              <a:t>looking</a:t>
            </a:r>
            <a:r>
              <a:rPr lang="tr-TR" sz="1350" dirty="0">
                <a:solidFill>
                  <a:schemeClr val="bg1"/>
                </a:solidFill>
              </a:rPr>
              <a:t> </a:t>
            </a:r>
            <a:r>
              <a:rPr lang="tr-TR" sz="1350" dirty="0" err="1">
                <a:solidFill>
                  <a:schemeClr val="bg1"/>
                </a:solidFill>
              </a:rPr>
              <a:t>for</a:t>
            </a:r>
            <a:endParaRPr lang="en-CA" sz="1350" dirty="0">
              <a:solidFill>
                <a:schemeClr val="bg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136116" y="2067247"/>
            <a:ext cx="733806" cy="31010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350" dirty="0" err="1"/>
              <a:t>In</a:t>
            </a:r>
            <a:r>
              <a:rPr lang="tr-TR" sz="1350" dirty="0"/>
              <a:t> </a:t>
            </a:r>
            <a:r>
              <a:rPr lang="tr-TR" sz="1350" dirty="0" err="1"/>
              <a:t>the</a:t>
            </a:r>
            <a:r>
              <a:rPr lang="tr-TR" sz="1350" dirty="0"/>
              <a:t> </a:t>
            </a:r>
            <a:r>
              <a:rPr lang="tr-TR" sz="1350" dirty="0" err="1"/>
              <a:t>areas</a:t>
            </a:r>
            <a:r>
              <a:rPr lang="tr-TR" sz="1350" dirty="0"/>
              <a:t> of</a:t>
            </a:r>
            <a:endParaRPr lang="en-CA" sz="1350" dirty="0"/>
          </a:p>
        </p:txBody>
      </p: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Theft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Analytics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&amp; </a:t>
            </a:r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Revenue</a:t>
            </a:r>
            <a:r>
              <a:rPr lang="tr-T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Optimization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118354"/>
            <a:ext cx="8640960" cy="861774"/>
          </a:xfrm>
          <a:prstGeom prst="rect">
            <a:avLst/>
          </a:prstGeom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 and Rationale </a:t>
            </a:r>
          </a:p>
          <a:p>
            <a:pPr marL="171450" indent="-1714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Difference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purchased energy and invoiced energy is compound of Technical Loss and Non-Technical Loss(Theft).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project’s aim is to detect, compute and display of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tr-T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Technical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288193"/>
            <a:ext cx="3744416" cy="2492990"/>
          </a:xfrm>
          <a:prstGeom prst="rect">
            <a:avLst/>
          </a:prstGeom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Facts and Figures 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 Technical Loss (Theft)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detection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scenarios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developed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400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features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used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Theft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Detection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Automated alarm generation based on Advanced Statistical Analytics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Models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 LR , DT,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Random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Forest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Optimiz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ation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orders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regarding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return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value</a:t>
            </a: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941168"/>
            <a:ext cx="3744416" cy="1215717"/>
          </a:xfrm>
          <a:prstGeom prst="rect">
            <a:avLst/>
          </a:prstGeom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Achievements</a:t>
            </a:r>
            <a:endParaRPr lang="tr-TR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Hit Rate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15% 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#Works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10%</a:t>
            </a:r>
            <a:endParaRPr lang="tr-T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Detection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faulty</a:t>
            </a:r>
            <a:r>
              <a:rPr lang="tr-T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meters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Resim 1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t="4197" b="11751"/>
          <a:stretch/>
        </p:blipFill>
        <p:spPr bwMode="auto">
          <a:xfrm>
            <a:off x="4067944" y="2324199"/>
            <a:ext cx="4896544" cy="26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Short</a:t>
            </a:r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tr-TR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Term</a:t>
            </a:r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tr-TR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Load</a:t>
            </a:r>
            <a:r>
              <a:rPr lang="tr-T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tr-TR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Forecasting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128807"/>
            <a:ext cx="8640960" cy="1415772"/>
          </a:xfrm>
          <a:prstGeom prst="rect">
            <a:avLst/>
          </a:prstGeom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 and Rationale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/>
              <a:t>Forecasting </a:t>
            </a:r>
            <a:r>
              <a:rPr lang="en-US" sz="1300" dirty="0"/>
              <a:t>all of our </a:t>
            </a:r>
            <a:r>
              <a:rPr lang="tr-TR" sz="1300" dirty="0" smtClean="0"/>
              <a:t>regulated and </a:t>
            </a:r>
            <a:r>
              <a:rPr lang="en-US" sz="1300" dirty="0" smtClean="0"/>
              <a:t>eligible </a:t>
            </a:r>
            <a:r>
              <a:rPr lang="en-US" sz="1300" dirty="0"/>
              <a:t>customer’s </a:t>
            </a:r>
            <a:r>
              <a:rPr lang="en-US" sz="1300" dirty="0" smtClean="0"/>
              <a:t>consumption</a:t>
            </a:r>
            <a:r>
              <a:rPr lang="tr-TR" sz="1300" dirty="0" smtClean="0"/>
              <a:t> </a:t>
            </a:r>
            <a:endParaRPr lang="en-US" sz="13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Decreasing </a:t>
            </a:r>
            <a:r>
              <a:rPr lang="en-US" sz="1300" dirty="0" smtClean="0"/>
              <a:t>imbalance </a:t>
            </a:r>
            <a:r>
              <a:rPr lang="en-US" sz="1300" dirty="0"/>
              <a:t>cost resulting from Short Term Energy Purchasing Actions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Setting up a fully integrated forecasting environment in order to minimize redundant efforts and manual human </a:t>
            </a:r>
            <a:r>
              <a:rPr lang="en-US" sz="1300" dirty="0" smtClean="0"/>
              <a:t>intervention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251520" y="2690917"/>
            <a:ext cx="8640960" cy="1446550"/>
          </a:xfrm>
          <a:prstGeom prst="rect">
            <a:avLst/>
          </a:prstGeom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Facts and Figures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/>
              <a:t>Use </a:t>
            </a:r>
            <a:r>
              <a:rPr lang="en-US" sz="1300" dirty="0"/>
              <a:t>of </a:t>
            </a:r>
            <a:r>
              <a:rPr lang="tr-TR" sz="1300" dirty="0" err="1" smtClean="0"/>
              <a:t>Internal</a:t>
            </a:r>
            <a:r>
              <a:rPr lang="tr-TR" sz="1300" dirty="0" smtClean="0"/>
              <a:t> (MDM) </a:t>
            </a:r>
            <a:r>
              <a:rPr lang="tr-TR" sz="1300" dirty="0" err="1" smtClean="0"/>
              <a:t>and</a:t>
            </a:r>
            <a:r>
              <a:rPr lang="tr-TR" sz="1300" dirty="0" smtClean="0"/>
              <a:t> </a:t>
            </a:r>
            <a:r>
              <a:rPr lang="en-US" sz="1300" dirty="0" smtClean="0"/>
              <a:t>External </a:t>
            </a:r>
            <a:r>
              <a:rPr lang="en-US" sz="1300" dirty="0"/>
              <a:t>Data Sources in forecasting process (Weather, </a:t>
            </a:r>
            <a:r>
              <a:rPr lang="tr-TR" sz="1300" dirty="0" err="1" smtClean="0"/>
              <a:t>Seasonality</a:t>
            </a:r>
            <a:r>
              <a:rPr lang="tr-TR" sz="1300" dirty="0" smtClean="0"/>
              <a:t>,</a:t>
            </a:r>
            <a:r>
              <a:rPr lang="en-US" sz="1300" dirty="0" smtClean="0"/>
              <a:t> </a:t>
            </a:r>
            <a:r>
              <a:rPr lang="en-US" sz="1300" dirty="0"/>
              <a:t>Economic Factors)</a:t>
            </a:r>
          </a:p>
          <a:p>
            <a:pPr>
              <a:spcBef>
                <a:spcPts val="600"/>
              </a:spcBef>
            </a:pPr>
            <a:r>
              <a:rPr lang="tr-TR" sz="1400" dirty="0" smtClean="0"/>
              <a:t>*   Use of Time Series </a:t>
            </a:r>
            <a:r>
              <a:rPr lang="tr-TR" sz="1400" dirty="0" err="1" smtClean="0"/>
              <a:t>and</a:t>
            </a:r>
            <a:r>
              <a:rPr lang="tr-TR" sz="1400" dirty="0" smtClean="0"/>
              <a:t> Machine Learning </a:t>
            </a:r>
            <a:r>
              <a:rPr lang="tr-TR" sz="1400" dirty="0" err="1" smtClean="0"/>
              <a:t>algoritms</a:t>
            </a:r>
            <a:r>
              <a:rPr lang="tr-TR" sz="1400" dirty="0"/>
              <a:t>. 15K+ </a:t>
            </a:r>
            <a:r>
              <a:rPr lang="tr-TR" sz="1400" dirty="0" err="1" smtClean="0"/>
              <a:t>models</a:t>
            </a:r>
            <a:r>
              <a:rPr lang="tr-TR" sz="1400" dirty="0" smtClean="0"/>
              <a:t> </a:t>
            </a:r>
            <a:r>
              <a:rPr lang="tr-TR" sz="1400" dirty="0" err="1" smtClean="0"/>
              <a:t>run</a:t>
            </a:r>
            <a:r>
              <a:rPr lang="tr-TR" sz="1400" dirty="0" smtClean="0"/>
              <a:t> </a:t>
            </a:r>
            <a:r>
              <a:rPr lang="tr-TR" sz="1400" dirty="0" err="1" smtClean="0"/>
              <a:t>regularly</a:t>
            </a:r>
            <a:endParaRPr lang="tr-TR" sz="1400" dirty="0"/>
          </a:p>
          <a:p>
            <a:pPr>
              <a:spcBef>
                <a:spcPts val="600"/>
              </a:spcBef>
            </a:pPr>
            <a:endParaRPr lang="tr-TR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1520" y="4221088"/>
            <a:ext cx="4176464" cy="1692771"/>
          </a:xfrm>
          <a:prstGeom prst="rect">
            <a:avLst/>
          </a:prstGeom>
          <a:ln w="63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  <a:endParaRPr lang="tr-TR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/>
              <a:t>Improvement ~%</a:t>
            </a:r>
            <a:r>
              <a:rPr lang="tr-TR" sz="1300" dirty="0" smtClean="0"/>
              <a:t>7</a:t>
            </a:r>
            <a:r>
              <a:rPr lang="en-US" sz="1300" dirty="0" smtClean="0"/>
              <a:t>  =&gt; ~%</a:t>
            </a:r>
            <a:r>
              <a:rPr lang="en-US" sz="1300" dirty="0"/>
              <a:t>3 by means of error rate </a:t>
            </a:r>
            <a:endParaRPr lang="tr-TR" sz="13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tr-TR" sz="13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tr-TR" sz="13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64288" y="476672"/>
            <a:ext cx="1728192" cy="577225"/>
            <a:chOff x="7092280" y="381980"/>
            <a:chExt cx="1728192" cy="670756"/>
          </a:xfrm>
        </p:grpSpPr>
        <p:pic>
          <p:nvPicPr>
            <p:cNvPr id="16" name="Picture 2" descr="http://www.zentut.com/wp-content/uploads/2012/10/dataminingtechniques-homepa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81980"/>
              <a:ext cx="562248" cy="55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2" descr="http://www.iconsdb.com/icons/preview/caribbean-blue/dashboard-5-xx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67" y="475511"/>
              <a:ext cx="503505" cy="57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154" y="435749"/>
              <a:ext cx="5905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49" y="4195347"/>
            <a:ext cx="4386231" cy="21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06625"/>
            <a:ext cx="3124200" cy="5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chemeClr val="bg2">
                    <a:lumMod val="25000"/>
                  </a:schemeClr>
                </a:solidFill>
              </a:rPr>
              <a:t>Smart </a:t>
            </a:r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</a:rPr>
              <a:t>Home/Box - Episode 2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970600" cy="105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 descr="http://www.electricalindia.in/uploads/2253/Competition%20in%20Electricity%20Distribution%20in%20India%20Issues%20and%20Challen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381823" cy="214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38114" y="2740858"/>
            <a:ext cx="199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19B1E7"/>
                </a:solidFill>
                <a:latin typeface="Century Gothic" panose="020B0502020202020204" pitchFamily="34" charset="0"/>
              </a:rPr>
              <a:t>Episode 1</a:t>
            </a:r>
            <a:endParaRPr lang="en-US" sz="2000" b="1" dirty="0">
              <a:solidFill>
                <a:srgbClr val="19B1E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3" descr="hom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39" y="3501008"/>
            <a:ext cx="5062082" cy="286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8" name="TextBox 17"/>
          <p:cNvSpPr txBox="1"/>
          <p:nvPr/>
        </p:nvSpPr>
        <p:spPr>
          <a:xfrm>
            <a:off x="5364088" y="60212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Episode 2 – Within house </a:t>
            </a:r>
            <a:endParaRPr lang="en-US" sz="2000" b="1" dirty="0">
              <a:solidFill>
                <a:srgbClr val="FF339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16200000" flipH="1">
            <a:off x="5488760" y="2977609"/>
            <a:ext cx="1440161" cy="326721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20272" y="292586"/>
            <a:ext cx="913292" cy="400110"/>
          </a:xfrm>
          <a:prstGeom prst="rect">
            <a:avLst/>
          </a:prstGeom>
          <a:solidFill>
            <a:srgbClr val="00D05E"/>
          </a:solidFill>
        </p:spPr>
        <p:txBody>
          <a:bodyPr wrap="square" rtlCol="0">
            <a:spAutoFit/>
          </a:bodyPr>
          <a:lstStyle/>
          <a:p>
            <a:r>
              <a:rPr lang="tr-TR" sz="1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Analytics</a:t>
            </a:r>
            <a:endParaRPr lang="tr-TR" sz="1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tr-TR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4221088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b="1" dirty="0" smtClean="0">
                <a:solidFill>
                  <a:srgbClr val="19B1E7"/>
                </a:solidFill>
                <a:latin typeface="Century Gothic" panose="020B0502020202020204" pitchFamily="34" charset="0"/>
              </a:rPr>
              <a:t>7x24 Customer experience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b="1" dirty="0" smtClean="0">
                <a:solidFill>
                  <a:srgbClr val="19B1E7"/>
                </a:solidFill>
                <a:latin typeface="Century Gothic" panose="020B0502020202020204" pitchFamily="34" charset="0"/>
              </a:rPr>
              <a:t>7x24 Real-time big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b="1" dirty="0" smtClean="0">
                <a:solidFill>
                  <a:srgbClr val="19B1E7"/>
                </a:solidFill>
                <a:latin typeface="Century Gothic" panose="020B0502020202020204" pitchFamily="34" charset="0"/>
              </a:rPr>
              <a:t>Hadoop - NoSQL - Spark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b="1" dirty="0" smtClean="0">
                <a:solidFill>
                  <a:srgbClr val="19B1E7"/>
                </a:solidFill>
                <a:latin typeface="Century Gothic" panose="020B0502020202020204" pitchFamily="34" charset="0"/>
              </a:rPr>
              <a:t>AI /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7014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37312"/>
            <a:ext cx="3124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9832" y="5590981"/>
            <a:ext cx="5976663" cy="1236881"/>
          </a:xfrm>
          <a:prstGeom prst="rect">
            <a:avLst/>
          </a:prstGeom>
          <a:solidFill>
            <a:srgbClr val="D83C7F">
              <a:alpha val="15000"/>
            </a:srgbClr>
          </a:solidFill>
          <a:ln>
            <a:solidFill>
              <a:srgbClr val="D83C7F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9832" y="4077072"/>
            <a:ext cx="597666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Refrigerator 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works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efficiently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(or not)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Base consumption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level comparison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Forgot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to turn off any device when leaving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Reaching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reactive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energy upper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limit (for SMEs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tr-TR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Smart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plug usage </a:t>
            </a:r>
            <a:r>
              <a:rPr lang="tr-TR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water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tr-TR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heater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</a:rPr>
              <a:t>Smart Home/Box IoT Project 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1" y="4366211"/>
            <a:ext cx="1649946" cy="11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20745" y="5554400"/>
            <a:ext cx="128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Insights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573325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Size of </a:t>
            </a:r>
            <a:r>
              <a:rPr lang="tr-TR" sz="16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households</a:t>
            </a:r>
            <a:r>
              <a:rPr lang="tr-TR" sz="1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6136" y="56612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Summer</a:t>
            </a:r>
            <a:r>
              <a:rPr lang="tr-TR" sz="1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house </a:t>
            </a:r>
            <a:endParaRPr lang="en-US" sz="16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9002" y="6363310"/>
            <a:ext cx="232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Daily </a:t>
            </a:r>
            <a:r>
              <a:rPr lang="tr-TR" sz="1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Routines</a:t>
            </a:r>
            <a:endParaRPr lang="en-US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0950" y="60898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D83C7F"/>
                </a:solidFill>
                <a:latin typeface="Century Gothic" panose="020B0502020202020204" pitchFamily="34" charset="0"/>
              </a:rPr>
              <a:t> </a:t>
            </a:r>
            <a:r>
              <a:rPr lang="tr-TR" sz="1600" b="1" dirty="0" err="1" smtClean="0">
                <a:solidFill>
                  <a:srgbClr val="D83C7F"/>
                </a:solidFill>
                <a:latin typeface="Century Gothic" panose="020B0502020202020204" pitchFamily="34" charset="0"/>
              </a:rPr>
              <a:t>Children</a:t>
            </a:r>
            <a:r>
              <a:rPr lang="tr-TR" sz="1600" b="1" dirty="0" smtClean="0">
                <a:solidFill>
                  <a:srgbClr val="D83C7F"/>
                </a:solidFill>
                <a:latin typeface="Century Gothic" panose="020B0502020202020204" pitchFamily="34" charset="0"/>
              </a:rPr>
              <a:t> </a:t>
            </a:r>
            <a:r>
              <a:rPr lang="tr-TR" sz="1600" b="1" dirty="0" err="1" smtClean="0">
                <a:solidFill>
                  <a:srgbClr val="D83C7F"/>
                </a:solidFill>
                <a:latin typeface="Century Gothic" panose="020B0502020202020204" pitchFamily="34" charset="0"/>
              </a:rPr>
              <a:t>Arrival</a:t>
            </a:r>
            <a:r>
              <a:rPr lang="tr-TR" sz="1600" b="1" dirty="0" smtClean="0">
                <a:solidFill>
                  <a:srgbClr val="D83C7F"/>
                </a:solidFill>
                <a:latin typeface="Century Gothic" panose="020B0502020202020204" pitchFamily="34" charset="0"/>
              </a:rPr>
              <a:t> Time</a:t>
            </a:r>
            <a:endParaRPr lang="en-US" sz="1600" b="1" dirty="0">
              <a:solidFill>
                <a:srgbClr val="D83C7F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3968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Sleeping time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5788" y="5870867"/>
            <a:ext cx="190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Wake-up </a:t>
            </a:r>
            <a:r>
              <a:rPr lang="tr-TR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time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" y="935122"/>
            <a:ext cx="8969251" cy="30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çılış Slaytı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a KApa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şlıklı Slay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jiSA Font 2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aşlıklı Slay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18793</TotalTime>
  <Words>496</Words>
  <Application>Microsoft Office PowerPoint</Application>
  <PresentationFormat>On-screen Show (4:3)</PresentationFormat>
  <Paragraphs>115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Wingdings</vt:lpstr>
      <vt:lpstr>Verdana Bold</vt:lpstr>
      <vt:lpstr>Calibri</vt:lpstr>
      <vt:lpstr>Praxis Com</vt:lpstr>
      <vt:lpstr>Verdana (Body)</vt:lpstr>
      <vt:lpstr>MS PGothic</vt:lpstr>
      <vt:lpstr>Century Gothic</vt:lpstr>
      <vt:lpstr>Verdana</vt:lpstr>
      <vt:lpstr>Açılış Slaytı</vt:lpstr>
      <vt:lpstr>Ara KApak</vt:lpstr>
      <vt:lpstr>Başlıklı Slayt</vt:lpstr>
      <vt:lpstr>1_Başlıklı Slayt</vt:lpstr>
      <vt:lpstr>PowerPoint Presentation</vt:lpstr>
      <vt:lpstr>PowerPoint Presentation</vt:lpstr>
      <vt:lpstr>PowerPoint Presentation</vt:lpstr>
      <vt:lpstr>Top 10 Tech Trends</vt:lpstr>
      <vt:lpstr>Top Tech Trends for Enerjisa 2018</vt:lpstr>
      <vt:lpstr>Theft Analytics &amp; Revenue Optimization</vt:lpstr>
      <vt:lpstr>Short Term Load Forecasting</vt:lpstr>
      <vt:lpstr>Smart Home/Box - Episode 2</vt:lpstr>
      <vt:lpstr>Smart Home/Box IoT Project 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Özge ÖZKAN</dc:creator>
  <cp:keywords>Hizmete Özel</cp:keywords>
  <cp:lastModifiedBy>Ozcan CAVUS</cp:lastModifiedBy>
  <cp:revision>547</cp:revision>
  <dcterms:created xsi:type="dcterms:W3CDTF">2015-11-25T15:52:49Z</dcterms:created>
  <dcterms:modified xsi:type="dcterms:W3CDTF">2018-03-27T10:10:21Z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145bfb64-bc8e-425a-af32-0e947519d6ab</vt:lpwstr>
  </property>
  <property fmtid="{D5CDD505-2E9C-101B-9397-08002B2CF9AE}" pid="3" name="ENJSiniflandirma">
    <vt:lpwstr>Kisisel</vt:lpwstr>
  </property>
  <property fmtid="{D5CDD505-2E9C-101B-9397-08002B2CF9AE}" pid="4" name="DLP">
    <vt:lpwstr>I4886p293727nO8</vt:lpwstr>
  </property>
  <property fmtid="{D5CDD505-2E9C-101B-9397-08002B2CF9AE}" pid="5" name="TITUS">
    <vt:lpwstr>&lt;p align="right"&gt;Hizmete Özel&lt;/p&gt;;&lt;p align="right"&gt;Hizmete Özel&lt;/p&gt;;&lt;p align="right"&gt;Hizmete Özel&lt;/p&gt;</vt:lpwstr>
  </property>
  <property fmtid="{D5CDD505-2E9C-101B-9397-08002B2CF9AE}" pid="6" name="CLASSIFICATION">
    <vt:lpwstr>I4886p293727nO8</vt:lpwstr>
  </property>
</Properties>
</file>