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1" r:id="rId4"/>
    <p:sldId id="267" r:id="rId5"/>
    <p:sldId id="272" r:id="rId6"/>
    <p:sldId id="277" r:id="rId7"/>
    <p:sldId id="279" r:id="rId8"/>
    <p:sldId id="276" r:id="rId9"/>
    <p:sldId id="278" r:id="rId10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736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Subtitlu</a:t>
            </a:r>
          </a:p>
          <a:p>
            <a:r>
              <a:rPr lang="ro-RO" smtClean="0"/>
              <a:t>Anul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419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371600"/>
            <a:ext cx="8256494" cy="2133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conținut 2"/>
          <p:cNvSpPr>
            <a:spLocks noGrp="1"/>
          </p:cNvSpPr>
          <p:nvPr>
            <p:ph idx="1"/>
          </p:nvPr>
        </p:nvSpPr>
        <p:spPr>
          <a:xfrm>
            <a:off x="457200" y="1371600"/>
            <a:ext cx="8234082" cy="4419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9" name="Titlu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8" name="Titlu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8703A-1A27-472A-ADD1-CCEB6C302D1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77041-BC39-4DD0-A952-436E646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62" y="1579810"/>
            <a:ext cx="7831437" cy="397408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46" y="4382714"/>
            <a:ext cx="5946241" cy="947845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975" y="5023585"/>
            <a:ext cx="4170025" cy="530305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140829"/>
            <a:ext cx="2590800" cy="1840371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184" y="140829"/>
            <a:ext cx="2667000" cy="1840372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167" y="140829"/>
            <a:ext cx="2590800" cy="1840372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150" y="127766"/>
            <a:ext cx="2286465" cy="18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algn="ctr"/>
            <a:r>
              <a:rPr lang="en-US" sz="2800" dirty="0" err="1" smtClean="0">
                <a:effectLst/>
              </a:rPr>
              <a:t>EnergoBit</a:t>
            </a:r>
            <a:r>
              <a:rPr lang="en-US" sz="2800" dirty="0" smtClean="0">
                <a:effectLst/>
              </a:rPr>
              <a:t> - the complete solution in electricity</a:t>
            </a:r>
            <a:endParaRPr lang="en-US" sz="2800" dirty="0">
              <a:effectLst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419600"/>
          </a:xfrm>
        </p:spPr>
        <p:txBody>
          <a:bodyPr/>
          <a:lstStyle/>
          <a:p>
            <a:pPr marL="285750" indent="-285750" algn="just"/>
            <a:endParaRPr lang="en-US" sz="1800" dirty="0" smtClean="0"/>
          </a:p>
          <a:p>
            <a:pPr marL="285750" indent="-285750" algn="just"/>
            <a:r>
              <a:rPr lang="en-US" sz="1800" dirty="0"/>
              <a:t>production of prefabricated MV/LV transformer substations, MV switchgears for primary and secondary distribution, LV panels, low and ultra low MV/LV oil insulated </a:t>
            </a:r>
            <a:r>
              <a:rPr lang="en-US" sz="1800" dirty="0" smtClean="0"/>
              <a:t>transformers;</a:t>
            </a: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solutions for protection, SCADA, metering and monitoring </a:t>
            </a:r>
            <a:r>
              <a:rPr lang="en-US" sz="1800" dirty="0" smtClean="0"/>
              <a:t>systems;</a:t>
            </a: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general contractor for energy </a:t>
            </a:r>
            <a:r>
              <a:rPr lang="en-US" sz="1800" dirty="0" smtClean="0"/>
              <a:t>projects;</a:t>
            </a: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operation and </a:t>
            </a:r>
            <a:r>
              <a:rPr lang="en-US" sz="1800" dirty="0" smtClean="0"/>
              <a:t>maintenance.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7" name="Picture 3" descr="W:\Marketing\Proiecte 2017\Site\poze site\poze site-categorii\3. Services\2. Electrical Engineering\a. Scada Solutions\prop fin dl Pop+dlNae\scada solu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89" y="3657600"/>
            <a:ext cx="2203622" cy="1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Marketing\Proiecte 2017\Site\poze site\poze site-categorii\3. Services\4. Mentenanta\b. Preventive and Corrective Maintenance (LV-MV-High Voltage)\propunere fin dlPop+dlNae\preventive and corrective mainte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213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22" y="967409"/>
            <a:ext cx="22558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10" y="4648200"/>
            <a:ext cx="2544763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W:\Marketing\Proiecte 2017\Site\structura+texte aferente\2. Products\poze catalog produse\Energobit {stock} 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66" y="2819400"/>
            <a:ext cx="2219394" cy="16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effectLst/>
              </a:rPr>
              <a:t>EnergoBit</a:t>
            </a:r>
            <a:r>
              <a:rPr lang="en-US" sz="2800" dirty="0" smtClean="0">
                <a:effectLst/>
              </a:rPr>
              <a:t> in figures</a:t>
            </a:r>
            <a:endParaRPr lang="en-US" sz="2800" dirty="0">
              <a:effectLst/>
            </a:endParaRPr>
          </a:p>
        </p:txBody>
      </p:sp>
      <p:sp>
        <p:nvSpPr>
          <p:cNvPr id="6" name="Substituent conținut 2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4572000"/>
          </a:xfrm>
        </p:spPr>
        <p:txBody>
          <a:bodyPr/>
          <a:lstStyle/>
          <a:p>
            <a:pPr marL="285750" indent="-285750" algn="just"/>
            <a:endParaRPr lang="en-US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6</a:t>
            </a:r>
            <a:r>
              <a:rPr lang="en-US" sz="1800" dirty="0" smtClean="0"/>
              <a:t>5 mil EURO turnover;</a:t>
            </a: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7</a:t>
            </a:r>
            <a:r>
              <a:rPr lang="en-US" sz="1800" dirty="0" smtClean="0"/>
              <a:t>00 employees;</a:t>
            </a: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63 power substations commissioned since 2001;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50.000 electrical equipment produced in our factories;</a:t>
            </a:r>
          </a:p>
          <a:p>
            <a:pPr algn="just"/>
            <a:endParaRPr lang="en-U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/>
              <a:t>2.000 MW installed in renewable projects.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4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6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533400" y="317863"/>
            <a:ext cx="8039100" cy="596537"/>
          </a:xfrm>
        </p:spPr>
        <p:txBody>
          <a:bodyPr/>
          <a:lstStyle/>
          <a:p>
            <a:pPr algn="ctr"/>
            <a:r>
              <a:rPr lang="en-US" sz="2800" dirty="0" smtClean="0">
                <a:effectLst/>
              </a:rPr>
              <a:t>Global Risks Landscape 2018</a:t>
            </a:r>
            <a:endParaRPr lang="en-US" sz="2800" dirty="0">
              <a:effectLst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38800"/>
            <a:ext cx="5181600" cy="291737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458200" cy="4572000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6781800" y="5924006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Source: WEF- Davos Economic Forum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772400" cy="2590800"/>
          </a:xfr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" y="3429000"/>
            <a:ext cx="7602011" cy="2505425"/>
          </a:xfrm>
          <a:prstGeom prst="rect">
            <a:avLst/>
          </a:prstGeom>
        </p:spPr>
      </p:pic>
      <p:sp>
        <p:nvSpPr>
          <p:cNvPr id="8" name="CasetăText 7"/>
          <p:cNvSpPr txBox="1"/>
          <p:nvPr/>
        </p:nvSpPr>
        <p:spPr>
          <a:xfrm>
            <a:off x="533400" y="1447800"/>
            <a:ext cx="461665" cy="1371600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sp>
        <p:nvSpPr>
          <p:cNvPr id="11" name="CasetăText 10"/>
          <p:cNvSpPr txBox="1"/>
          <p:nvPr/>
        </p:nvSpPr>
        <p:spPr>
          <a:xfrm flipV="1">
            <a:off x="533400" y="3505200"/>
            <a:ext cx="461665" cy="21336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2" name="CasetăText 1"/>
          <p:cNvSpPr txBox="1"/>
          <p:nvPr/>
        </p:nvSpPr>
        <p:spPr>
          <a:xfrm>
            <a:off x="762000" y="1244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rebuchet MS" panose="020B0603020202020204" pitchFamily="34" charset="0"/>
                <a:ea typeface="+mj-ea"/>
                <a:cs typeface="+mj-cs"/>
              </a:rPr>
              <a:t>10 years top 5 risks evolution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946605"/>
            <a:ext cx="2359356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2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02433"/>
            <a:ext cx="8305800" cy="4357934"/>
          </a:xfrm>
          <a:prstGeom prst="rect">
            <a:avLst/>
          </a:prstGeom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effectLst/>
              </a:rPr>
              <a:t>Key trends to watch in 2018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99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4" y="1371600"/>
            <a:ext cx="7623871" cy="4191000"/>
          </a:xfrm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effectLst/>
              </a:rPr>
              <a:t>The Past and Future Electricity System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231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effectLst/>
              </a:rPr>
              <a:t>6 key focus areas- power and utilities in 2018</a:t>
            </a:r>
            <a:endParaRPr lang="en-US" sz="2800" dirty="0">
              <a:effectLst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371165"/>
            <a:ext cx="4321628" cy="4483172"/>
          </a:xfrm>
          <a:prstGeom prst="rect">
            <a:avLst/>
          </a:prstGeom>
        </p:spPr>
      </p:pic>
      <p:pic>
        <p:nvPicPr>
          <p:cNvPr id="11" name="Substituent conținut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523999"/>
            <a:ext cx="4089162" cy="43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7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270280"/>
          </a:xfrm>
          <a:prstGeom prst="rect">
            <a:avLst/>
          </a:prstGeom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-533400" y="457200"/>
            <a:ext cx="8229600" cy="762000"/>
          </a:xfrm>
        </p:spPr>
        <p:txBody>
          <a:bodyPr/>
          <a:lstStyle/>
          <a:p>
            <a:pPr algn="ctr"/>
            <a:r>
              <a:rPr lang="en-US" sz="2800" dirty="0" smtClean="0">
                <a:effectLst/>
              </a:rPr>
              <a:t>Our solution: high quality</a:t>
            </a:r>
            <a:endParaRPr lang="en-US" sz="2800" dirty="0">
              <a:effectLst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39" y="1688779"/>
            <a:ext cx="2530059" cy="646232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31" y="2328849"/>
            <a:ext cx="2164268" cy="646232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86" y="2850978"/>
            <a:ext cx="1938696" cy="646232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31" y="3492856"/>
            <a:ext cx="1920406" cy="646232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31" y="4006982"/>
            <a:ext cx="1938696" cy="646232"/>
          </a:xfrm>
          <a:prstGeom prst="rect">
            <a:avLst/>
          </a:prstGeom>
        </p:spPr>
      </p:pic>
      <p:pic>
        <p:nvPicPr>
          <p:cNvPr id="11" name="I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631" y="4488458"/>
            <a:ext cx="222523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2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132</Words>
  <Application>Microsoft Office PowerPoint</Application>
  <PresentationFormat>Expunere pe ecran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0" baseType="lpstr">
      <vt:lpstr>Temă Office</vt:lpstr>
      <vt:lpstr>Prezentare PowerPoint</vt:lpstr>
      <vt:lpstr>EnergoBit - the complete solution in electricity</vt:lpstr>
      <vt:lpstr>EnergoBit in figures</vt:lpstr>
      <vt:lpstr>Global Risks Landscape 2018</vt:lpstr>
      <vt:lpstr>Prezentare PowerPoint</vt:lpstr>
      <vt:lpstr>Key trends to watch in 2018</vt:lpstr>
      <vt:lpstr>The Past and Future Electricity System</vt:lpstr>
      <vt:lpstr>6 key focus areas- power and utilities in 2018</vt:lpstr>
      <vt:lpstr>Our solution: high quality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SZABO Anna Reka</dc:creator>
  <cp:lastModifiedBy>CSUKA Andreea Eszter</cp:lastModifiedBy>
  <cp:revision>70</cp:revision>
  <cp:lastPrinted>2018-03-28T07:36:32Z</cp:lastPrinted>
  <dcterms:created xsi:type="dcterms:W3CDTF">2016-03-15T14:13:52Z</dcterms:created>
  <dcterms:modified xsi:type="dcterms:W3CDTF">2018-03-28T12:37:54Z</dcterms:modified>
</cp:coreProperties>
</file>