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2"/>
  </p:notesMasterIdLst>
  <p:handoutMasterIdLst>
    <p:handoutMasterId r:id="rId33"/>
  </p:handoutMasterIdLst>
  <p:sldIdLst>
    <p:sldId id="256" r:id="rId2"/>
    <p:sldId id="340" r:id="rId3"/>
    <p:sldId id="341" r:id="rId4"/>
    <p:sldId id="350" r:id="rId5"/>
    <p:sldId id="351" r:id="rId6"/>
    <p:sldId id="264" r:id="rId7"/>
    <p:sldId id="330" r:id="rId8"/>
    <p:sldId id="331" r:id="rId9"/>
    <p:sldId id="332" r:id="rId10"/>
    <p:sldId id="333" r:id="rId11"/>
    <p:sldId id="352" r:id="rId12"/>
    <p:sldId id="345" r:id="rId13"/>
    <p:sldId id="349" r:id="rId14"/>
    <p:sldId id="346" r:id="rId15"/>
    <p:sldId id="347" r:id="rId16"/>
    <p:sldId id="353" r:id="rId17"/>
    <p:sldId id="337" r:id="rId18"/>
    <p:sldId id="339" r:id="rId19"/>
    <p:sldId id="354" r:id="rId20"/>
    <p:sldId id="348" r:id="rId21"/>
    <p:sldId id="343" r:id="rId22"/>
    <p:sldId id="356" r:id="rId23"/>
    <p:sldId id="273" r:id="rId24"/>
    <p:sldId id="276" r:id="rId25"/>
    <p:sldId id="357" r:id="rId26"/>
    <p:sldId id="289" r:id="rId27"/>
    <p:sldId id="290" r:id="rId28"/>
    <p:sldId id="326" r:id="rId29"/>
    <p:sldId id="281" r:id="rId30"/>
    <p:sldId id="26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5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AF606853-7671-496A-8E4F-DF71F8EC918B}" styleName="深色样式 1 - 强调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3F8A54-F971-430D-9108-034FE38666EA}" styleName="ABB Default Table">
    <a:wholeTbl>
      <a:tcTxStyle>
        <a:fontRef idx="minor">
          <a:prstClr val="black"/>
        </a:fontRef>
        <a:schemeClr val="dk1"/>
      </a:tcTxStyle>
      <a:tcStyle>
        <a:tcBdr>
          <a:left>
            <a:ln>
              <a:noFill/>
            </a:ln>
          </a:left>
          <a:right>
            <a:ln>
              <a:noFill/>
            </a:ln>
          </a:right>
          <a:top>
            <a:ln>
              <a:noFill/>
            </a:ln>
          </a:top>
          <a:bottom>
            <a:ln w="0" cmpd="sng">
              <a:solidFill>
                <a:schemeClr val="dk1"/>
              </a:solidFill>
            </a:ln>
          </a:bottom>
          <a:insideH>
            <a:ln w="7500" cmpd="sng">
              <a:solidFill>
                <a:schemeClr val="dk1"/>
              </a:solidFill>
            </a:ln>
          </a:insideH>
          <a:insideV>
            <a:ln>
              <a:no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a:fontRef idx="minor">
          <a:schemeClr val="dk1"/>
        </a:fontRef>
        <a:schemeClr val="dk1"/>
      </a:tcTxStyle>
      <a:tcStyle>
        <a:tcBdr/>
        <a:fill>
          <a:solidFill>
            <a:schemeClr val="accent5"/>
          </a:solidFill>
        </a:fill>
      </a:tcStyle>
    </a:lastCol>
    <a:firstCol>
      <a:tcTxStyle b="on">
        <a:fontRef idx="minor">
          <a:schemeClr val="dk1"/>
        </a:fontRef>
        <a:schemeClr val="dk1"/>
      </a:tcTxStyle>
      <a:tcStyle>
        <a:tcBdr/>
        <a:fill>
          <a:solidFill>
            <a:schemeClr val="lt1"/>
          </a:solidFill>
        </a:fill>
      </a:tcStyle>
    </a:firstCol>
    <a:lastRow>
      <a:tcTxStyle>
        <a:fontRef idx="minor">
          <a:prstClr val="black"/>
        </a:fontRef>
        <a:schemeClr val="lt1"/>
      </a:tcTxStyle>
      <a:tcStyle>
        <a:tcBdr/>
        <a:fill>
          <a:solidFill>
            <a:schemeClr val="accent5"/>
          </a:solidFill>
        </a:fill>
      </a:tcStyle>
    </a:lastRow>
    <a:firstRow>
      <a:tcTxStyle b="on">
        <a:fontRef idx="minor">
          <a:prstClr val="black"/>
        </a:fontRef>
        <a:schemeClr val="tx2"/>
      </a:tcTxStyle>
      <a:tcStyle>
        <a:tcBdr>
          <a:bottom>
            <a:ln w="15000" cmpd="sng">
              <a:solidFill>
                <a:schemeClr val="dk1"/>
              </a:solidFill>
            </a:ln>
          </a:bottom>
        </a:tcBdr>
        <a:fill>
          <a:solidFill>
            <a:schemeClr val="l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86176" autoAdjust="0"/>
  </p:normalViewPr>
  <p:slideViewPr>
    <p:cSldViewPr snapToGrid="0" snapToObjects="1">
      <p:cViewPr varScale="1">
        <p:scale>
          <a:sx n="57" d="100"/>
          <a:sy n="57" d="100"/>
        </p:scale>
        <p:origin x="102" y="112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4" d="100"/>
          <a:sy n="84" d="100"/>
        </p:scale>
        <p:origin x="-3804" y="-78"/>
      </p:cViewPr>
      <p:guideLst>
        <p:guide orient="horz" pos="2880"/>
        <p:guide pos="215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Saving in TWh</c:v>
                </c:pt>
              </c:strCache>
            </c:strRef>
          </c:tx>
          <c:spPr>
            <a:ln w="28575" cap="rnd">
              <a:solidFill>
                <a:schemeClr val="bg2"/>
              </a:solidFill>
              <a:round/>
            </a:ln>
            <a:effectLst/>
          </c:spPr>
          <c:marker>
            <c:symbol val="none"/>
          </c:marker>
          <c:cat>
            <c:numRef>
              <c:f>Sheet1!$A$2:$A$6</c:f>
              <c:numCache>
                <c:formatCode>General</c:formatCode>
                <c:ptCount val="5"/>
                <c:pt idx="0">
                  <c:v>1995</c:v>
                </c:pt>
                <c:pt idx="1">
                  <c:v>2000</c:v>
                </c:pt>
                <c:pt idx="2">
                  <c:v>2005</c:v>
                </c:pt>
                <c:pt idx="3">
                  <c:v>2010</c:v>
                </c:pt>
                <c:pt idx="4">
                  <c:v>2015</c:v>
                </c:pt>
              </c:numCache>
            </c:numRef>
          </c:cat>
          <c:val>
            <c:numRef>
              <c:f>Sheet1!$B$2:$B$6</c:f>
              <c:numCache>
                <c:formatCode>General</c:formatCode>
                <c:ptCount val="5"/>
                <c:pt idx="0">
                  <c:v>20</c:v>
                </c:pt>
                <c:pt idx="1">
                  <c:v>50</c:v>
                </c:pt>
                <c:pt idx="2">
                  <c:v>130</c:v>
                </c:pt>
                <c:pt idx="3">
                  <c:v>300</c:v>
                </c:pt>
                <c:pt idx="4">
                  <c:v>490</c:v>
                </c:pt>
              </c:numCache>
            </c:numRef>
          </c:val>
          <c:smooth val="1"/>
        </c:ser>
        <c:dLbls>
          <c:showLegendKey val="0"/>
          <c:showVal val="0"/>
          <c:showCatName val="0"/>
          <c:showSerName val="0"/>
          <c:showPercent val="0"/>
          <c:showBubbleSize val="0"/>
        </c:dLbls>
        <c:smooth val="0"/>
        <c:axId val="335020712"/>
        <c:axId val="335021104"/>
        <c:extLst>
          <c:ext xmlns:c15="http://schemas.microsoft.com/office/drawing/2012/chart" uri="{02D57815-91ED-43cb-92C2-25804820EDAC}">
            <c15:filteredLineSeries>
              <c15:ser>
                <c:idx val="1"/>
                <c:order val="1"/>
                <c:tx>
                  <c:strRef>
                    <c:extLst>
                      <c:ext uri="{02D57815-91ED-43cb-92C2-25804820EDAC}">
                        <c15:formulaRef>
                          <c15:sqref>Sheet1!#REF!</c15:sqref>
                        </c15:formulaRef>
                      </c:ext>
                    </c:extLst>
                    <c:strCache>
                      <c:ptCount val="1"/>
                    </c:strCache>
                  </c:strRef>
                </c:tx>
                <c:spPr>
                  <a:ln w="28575" cap="rnd">
                    <a:solidFill>
                      <a:schemeClr val="accent2"/>
                    </a:solidFill>
                    <a:round/>
                  </a:ln>
                  <a:effectLst/>
                </c:spPr>
                <c:marker>
                  <c:symbol val="none"/>
                </c:marker>
                <c:cat>
                  <c:numRef>
                    <c:extLst>
                      <c:ext uri="{02D57815-91ED-43cb-92C2-25804820EDAC}">
                        <c15:formulaRef>
                          <c15:sqref>Sheet1!$A$2:$A$6</c15:sqref>
                        </c15:formulaRef>
                      </c:ext>
                    </c:extLst>
                    <c:numCache>
                      <c:formatCode>General</c:formatCode>
                      <c:ptCount val="5"/>
                      <c:pt idx="0">
                        <c:v>1995</c:v>
                      </c:pt>
                      <c:pt idx="1">
                        <c:v>2000</c:v>
                      </c:pt>
                      <c:pt idx="2">
                        <c:v>2005</c:v>
                      </c:pt>
                      <c:pt idx="3">
                        <c:v>2010</c:v>
                      </c:pt>
                      <c:pt idx="4">
                        <c:v>2015</c:v>
                      </c:pt>
                    </c:numCache>
                  </c:numRef>
                </c:cat>
                <c:val>
                  <c:numRef>
                    <c:extLst>
                      <c:ext uri="{02D57815-91ED-43cb-92C2-25804820EDAC}">
                        <c15:formulaRef>
                          <c15:sqref>Sheet1!#REF!</c15:sqref>
                        </c15:formulaRef>
                      </c:ext>
                    </c:extLst>
                    <c:numCache>
                      <c:formatCode>General</c:formatCode>
                      <c:ptCount val="1"/>
                      <c:pt idx="0">
                        <c:v>1</c:v>
                      </c:pt>
                    </c:numCache>
                  </c:numRef>
                </c:val>
                <c:smooth val="0"/>
              </c15:ser>
            </c15:filteredLineSeries>
            <c15:filteredLineSeries>
              <c15:ser>
                <c:idx val="2"/>
                <c:order val="2"/>
                <c:tx>
                  <c:strRef>
                    <c:extLst xmlns:c15="http://schemas.microsoft.com/office/drawing/2012/chart">
                      <c:ext xmlns:c15="http://schemas.microsoft.com/office/drawing/2012/chart" uri="{02D57815-91ED-43cb-92C2-25804820EDAC}">
                        <c15:formulaRef>
                          <c15:sqref>Sheet1!#REF!</c15:sqref>
                        </c15:formulaRef>
                      </c:ext>
                    </c:extLst>
                    <c:strCache>
                      <c:ptCount val="1"/>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Sheet1!$A$2:$A$6</c15:sqref>
                        </c15:formulaRef>
                      </c:ext>
                    </c:extLst>
                    <c:numCache>
                      <c:formatCode>General</c:formatCode>
                      <c:ptCount val="5"/>
                      <c:pt idx="0">
                        <c:v>1995</c:v>
                      </c:pt>
                      <c:pt idx="1">
                        <c:v>2000</c:v>
                      </c:pt>
                      <c:pt idx="2">
                        <c:v>2005</c:v>
                      </c:pt>
                      <c:pt idx="3">
                        <c:v>2010</c:v>
                      </c:pt>
                      <c:pt idx="4">
                        <c:v>2015</c:v>
                      </c:pt>
                    </c:numCache>
                  </c:num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15:ser>
            </c15:filteredLineSeries>
          </c:ext>
        </c:extLst>
      </c:lineChart>
      <c:catAx>
        <c:axId val="3350207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335021104"/>
        <c:crosses val="autoZero"/>
        <c:auto val="1"/>
        <c:lblAlgn val="ctr"/>
        <c:lblOffset val="100"/>
        <c:noMultiLvlLbl val="0"/>
      </c:catAx>
      <c:valAx>
        <c:axId val="33502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crossAx val="335020712"/>
        <c:crosses val="autoZero"/>
        <c:crossBetween val="between"/>
      </c:valAx>
      <c:spPr>
        <a:noFill/>
        <a:ln>
          <a:noFill/>
        </a:ln>
        <a:effectLst/>
      </c:spPr>
    </c:plotArea>
    <c:legend>
      <c:legendPos val="b"/>
      <c:layout>
        <c:manualLayout>
          <c:xMode val="edge"/>
          <c:yMode val="edge"/>
          <c:x val="0.30758090701491497"/>
          <c:y val="0.89176300196070601"/>
        </c:manualLayout>
      </c:layout>
      <c:overlay val="0"/>
      <c:spPr>
        <a:noFill/>
        <a:ln>
          <a:noFill/>
        </a:ln>
        <a:effectLst/>
      </c:spPr>
      <c:txPr>
        <a:bodyPr rot="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ro-RO"/>
        </a:p>
      </c:txPr>
    </c:legend>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3" name="Date Placeholder 2"/>
          <p:cNvSpPr>
            <a:spLocks noGrp="1"/>
          </p:cNvSpPr>
          <p:nvPr>
            <p:ph type="dt" sz="quarter" idx="1"/>
          </p:nvPr>
        </p:nvSpPr>
        <p:spPr bwMode="gray">
          <a:xfrm>
            <a:off x="3884613" y="0"/>
            <a:ext cx="2971800" cy="457200"/>
          </a:xfrm>
          <a:prstGeom prst="rect">
            <a:avLst/>
          </a:prstGeom>
        </p:spPr>
        <p:txBody>
          <a:bodyPr vert="horz" lIns="91440" tIns="45720" rIns="91440" bIns="45720" rtlCol="0"/>
          <a:lstStyle>
            <a:lvl1pPr algn="r">
              <a:defRPr sz="1200"/>
            </a:lvl1pPr>
          </a:lstStyle>
          <a:p>
            <a:fld id="{696490A3-8906-4C15-BA06-29841194A30F}" type="datetimeFigureOut">
              <a:rPr lang="en-US" smtClean="0">
                <a:latin typeface="ABBvoice" panose="020D0603020503020204" pitchFamily="34" charset="0"/>
                <a:ea typeface="ABBvoice" panose="020D0603020503020204" pitchFamily="34" charset="0"/>
                <a:cs typeface="ABBvoice" panose="020D0603020503020204" pitchFamily="34" charset="0"/>
              </a:rPr>
              <a:t>3/12/2018</a:t>
            </a:fld>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4" name="Footer Placeholder 3"/>
          <p:cNvSpPr>
            <a:spLocks noGrp="1"/>
          </p:cNvSpPr>
          <p:nvPr>
            <p:ph type="ftr" sz="quarter" idx="2"/>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5" name="Slide Number Placeholder 4"/>
          <p:cNvSpPr>
            <a:spLocks noGrp="1"/>
          </p:cNvSpPr>
          <p:nvPr>
            <p:ph type="sldNum" sz="quarter" idx="3"/>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CDABD733-F72C-4484-8056-9C6167F848BC}" type="slidenum">
              <a:rPr lang="en-US" smtClean="0">
                <a:latin typeface="ABBvoice" panose="020D0603020503020204" pitchFamily="34" charset="0"/>
                <a:ea typeface="ABBvoice" panose="020D0603020503020204" pitchFamily="34" charset="0"/>
                <a:cs typeface="ABBvoice" panose="020D0603020503020204" pitchFamily="34" charset="0"/>
              </a:rPr>
              <a:t>‹#›</a:t>
            </a:fld>
            <a:endParaRPr lang="en-US"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4175349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atin typeface="ABBvoice" panose="020D0603020503020204" pitchFamily="34" charset="0"/>
                <a:ea typeface="ABBvoice" panose="020D0603020503020204" pitchFamily="34" charset="0"/>
                <a:cs typeface="ABBvoice" panose="020D0603020503020204" pitchFamily="34" charset="0"/>
              </a:defRPr>
            </a:lvl1pPr>
          </a:lstStyle>
          <a:p>
            <a:endParaRPr lang="en-US" dirty="0"/>
          </a:p>
        </p:txBody>
      </p:sp>
      <p:sp>
        <p:nvSpPr>
          <p:cNvPr id="3" name="Date Placeholder 2"/>
          <p:cNvSpPr>
            <a:spLocks noGrp="1"/>
          </p:cNvSpPr>
          <p:nvPr>
            <p:ph type="dt" idx="1"/>
          </p:nvPr>
        </p:nvSpPr>
        <p:spPr bwMode="gray">
          <a:xfrm>
            <a:off x="3884613" y="0"/>
            <a:ext cx="2971800" cy="457200"/>
          </a:xfrm>
          <a:prstGeom prst="rect">
            <a:avLst/>
          </a:prstGeom>
        </p:spPr>
        <p:txBody>
          <a:bodyPr vert="horz" lIns="91440" tIns="45720" rIns="91440" bIns="45720" rtlCol="0"/>
          <a:lstStyle>
            <a:lvl1pPr algn="r">
              <a:defRPr sz="1200">
                <a:latin typeface="ABBvoice" panose="020D0603020503020204" pitchFamily="34" charset="0"/>
                <a:ea typeface="ABBvoice" panose="020D0603020503020204" pitchFamily="34" charset="0"/>
                <a:cs typeface="ABBvoice" panose="020D0603020503020204" pitchFamily="34" charset="0"/>
              </a:defRPr>
            </a:lvl1pPr>
          </a:lstStyle>
          <a:p>
            <a:fld id="{7B9B1A6A-6BBE-4409-8C9E-DA0703379151}" type="datetimeFigureOut">
              <a:rPr lang="en-US" smtClean="0"/>
              <a:t>3/12/2018</a:t>
            </a:fld>
            <a:endParaRPr lang="en-US" dirty="0"/>
          </a:p>
        </p:txBody>
      </p:sp>
      <p:sp>
        <p:nvSpPr>
          <p:cNvPr id="4" name="Slide Image Placeholder 3"/>
          <p:cNvSpPr>
            <a:spLocks noGrp="1" noRot="1" noChangeAspect="1"/>
          </p:cNvSpPr>
          <p:nvPr>
            <p:ph type="sldImg" idx="2"/>
          </p:nvPr>
        </p:nvSpPr>
        <p:spPr bwMode="gray">
          <a:xfrm>
            <a:off x="383822" y="685800"/>
            <a:ext cx="6096000" cy="3429000"/>
          </a:xfrm>
          <a:prstGeom prst="rect">
            <a:avLst/>
          </a:prstGeom>
          <a:noFill/>
          <a:ln w="12700">
            <a:solidFill>
              <a:schemeClr val="accent5"/>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bwMode="gray">
          <a:xfrm>
            <a:off x="383822" y="4343400"/>
            <a:ext cx="6090356"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0" y="8685213"/>
            <a:ext cx="2971800" cy="457200"/>
          </a:xfrm>
          <a:prstGeom prst="rect">
            <a:avLst/>
          </a:prstGeom>
        </p:spPr>
        <p:txBody>
          <a:bodyPr vert="horz" lIns="91440" tIns="45720" rIns="91440" bIns="45720" rtlCol="0" anchor="b"/>
          <a:lstStyle>
            <a:lvl1pPr algn="l">
              <a:defRPr sz="1200">
                <a:latin typeface="ABBvoice" panose="020D0603020503020204" pitchFamily="34" charset="0"/>
                <a:ea typeface="ABBvoice" panose="020D0603020503020204" pitchFamily="34" charset="0"/>
                <a:cs typeface="ABBvoice" panose="020D0603020503020204" pitchFamily="34" charset="0"/>
              </a:defRPr>
            </a:lvl1pPr>
          </a:lstStyle>
          <a:p>
            <a:endParaRPr lang="en-US" dirty="0"/>
          </a:p>
        </p:txBody>
      </p:sp>
      <p:sp>
        <p:nvSpPr>
          <p:cNvPr id="7" name="Slide Number Placeholder 6"/>
          <p:cNvSpPr>
            <a:spLocks noGrp="1"/>
          </p:cNvSpPr>
          <p:nvPr>
            <p:ph type="sldNum" sz="quarter" idx="5"/>
          </p:nvPr>
        </p:nvSpPr>
        <p:spPr bwMode="gray">
          <a:xfrm>
            <a:off x="3884613" y="8685213"/>
            <a:ext cx="2971800" cy="457200"/>
          </a:xfrm>
          <a:prstGeom prst="rect">
            <a:avLst/>
          </a:prstGeom>
        </p:spPr>
        <p:txBody>
          <a:bodyPr vert="horz" lIns="91440" tIns="45720" rIns="91440" bIns="45720" rtlCol="0" anchor="b"/>
          <a:lstStyle>
            <a:lvl1pPr algn="r">
              <a:defRPr sz="1200">
                <a:latin typeface="ABBvoice" panose="020D0603020503020204" pitchFamily="34" charset="0"/>
                <a:ea typeface="ABBvoice" panose="020D0603020503020204" pitchFamily="34" charset="0"/>
                <a:cs typeface="ABBvoice" panose="020D0603020503020204" pitchFamily="34" charset="0"/>
              </a:defRPr>
            </a:lvl1pPr>
          </a:lstStyle>
          <a:p>
            <a:fld id="{3A94E69C-C28A-4BE6-BE89-71D8FB2035FD}" type="slidenum">
              <a:rPr lang="en-US" smtClean="0"/>
              <a:t>‹#›</a:t>
            </a:fld>
            <a:endParaRPr lang="en-US" dirty="0"/>
          </a:p>
        </p:txBody>
      </p:sp>
    </p:spTree>
    <p:extLst>
      <p:ext uri="{BB962C8B-B14F-4D97-AF65-F5344CB8AC3E}">
        <p14:creationId xmlns:p14="http://schemas.microsoft.com/office/powerpoint/2010/main" val="78841864"/>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1pPr>
    <a:lvl2pPr marL="179705" indent="-179705" algn="l" defTabSz="914400" rtl="0" eaLnBrk="1" latinLnBrk="0" hangingPunct="1">
      <a:buFont typeface="ABBvoiceOffice" panose="020D0603020503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2pPr>
    <a:lvl3pPr marL="360045" indent="-179705"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3pPr>
    <a:lvl4pPr marL="360045" indent="-179705"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4pPr>
    <a:lvl5pPr marL="360045" indent="-179705"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5pPr>
    <a:lvl6pPr marL="360045" indent="-179705"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360045" indent="-179705"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360045" indent="-179705"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360045" indent="-179705"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4E69C-C28A-4BE6-BE89-71D8FB2035FD}" type="slidenum">
              <a:rPr lang="en-US" smtClean="0"/>
              <a:t>1</a:t>
            </a:fld>
            <a:endParaRPr lang="en-US" dirty="0"/>
          </a:p>
        </p:txBody>
      </p:sp>
    </p:spTree>
    <p:extLst>
      <p:ext uri="{BB962C8B-B14F-4D97-AF65-F5344CB8AC3E}">
        <p14:creationId xmlns:p14="http://schemas.microsoft.com/office/powerpoint/2010/main" val="219212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3A94E69C-C28A-4BE6-BE89-71D8FB2035FD}" type="slidenum">
              <a:rPr lang="en-US" smtClean="0"/>
              <a:t>20</a:t>
            </a:fld>
            <a:endParaRPr lang="en-US" dirty="0"/>
          </a:p>
        </p:txBody>
      </p:sp>
    </p:spTree>
    <p:extLst>
      <p:ext uri="{BB962C8B-B14F-4D97-AF65-F5344CB8AC3E}">
        <p14:creationId xmlns:p14="http://schemas.microsoft.com/office/powerpoint/2010/main" val="951163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4175" y="685800"/>
            <a:ext cx="6096000" cy="3429000"/>
          </a:xfrm>
        </p:spPr>
      </p:sp>
      <p:sp>
        <p:nvSpPr>
          <p:cNvPr id="3" name="Symbol zastępczy notatek 2"/>
          <p:cNvSpPr>
            <a:spLocks noGrp="1"/>
          </p:cNvSpPr>
          <p:nvPr>
            <p:ph type="body" idx="1"/>
          </p:nvPr>
        </p:nvSpPr>
        <p:spPr/>
        <p:txBody>
          <a:bodyPr/>
          <a:lstStyle/>
          <a:p>
            <a:r>
              <a:rPr lang="en-US" dirty="0"/>
              <a:t>An energy efficient motor not only minimizes the ecological impact of industrial production, but it also lowers the cost of ownership. The cost of ownership can be broken down into the purchase price, the cost of running the motor, and the cost of not running the motor, i.e. the cost of a downtime.</a:t>
            </a:r>
          </a:p>
          <a:p>
            <a:r>
              <a:rPr lang="en-US" dirty="0"/>
              <a:t>A motor will consume its purchase price during its first month of continuous operation. Buying a high efficiency motor is a very sound investment with a very short pay-back time.</a:t>
            </a:r>
          </a:p>
          <a:p>
            <a:r>
              <a:rPr lang="en-US" dirty="0"/>
              <a:t>Many motors are used in bottle-neck applications and unexpected downtime may cost upwards of a 1,000,000 dollars a day due to lost revenues. ABB minimizes these costs by maximizing the availability through high quality products that are backed up by a professional service organization and wide range of maintenance services. Our preventive maintenance program and predictive condition monitoring solutions cut the risk of unscheduled downtime and reduces or even eliminates lost production.</a:t>
            </a:r>
          </a:p>
          <a:p>
            <a:r>
              <a:rPr lang="en-US" dirty="0"/>
              <a:t>ABB takes a long term view and strives to minimize the customer’s cost of ownership by considering the entire life-cycle of the motors and generators.</a:t>
            </a:r>
          </a:p>
          <a:p>
            <a:endParaRPr lang="en-US" dirty="0"/>
          </a:p>
          <a:p>
            <a:endParaRPr lang="en-US" dirty="0"/>
          </a:p>
        </p:txBody>
      </p:sp>
      <p:sp>
        <p:nvSpPr>
          <p:cNvPr id="4" name="Symbol zastępczy numeru slajdu 3"/>
          <p:cNvSpPr>
            <a:spLocks noGrp="1"/>
          </p:cNvSpPr>
          <p:nvPr>
            <p:ph type="sldNum" sz="quarter" idx="10"/>
          </p:nvPr>
        </p:nvSpPr>
        <p:spPr/>
        <p:txBody>
          <a:bodyPr/>
          <a:lstStyle/>
          <a:p>
            <a:fld id="{3A94E69C-C28A-4BE6-BE89-71D8FB2035FD}" type="slidenum">
              <a:rPr lang="en-US" smtClean="0"/>
              <a:pPr/>
              <a:t>21</a:t>
            </a:fld>
            <a:endParaRPr lang="en-US" dirty="0"/>
          </a:p>
        </p:txBody>
      </p:sp>
    </p:spTree>
    <p:extLst>
      <p:ext uri="{BB962C8B-B14F-4D97-AF65-F5344CB8AC3E}">
        <p14:creationId xmlns:p14="http://schemas.microsoft.com/office/powerpoint/2010/main" val="2369756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r>
              <a:rPr lang="fi-FI" dirty="0" smtClean="0"/>
              <a:t>30% motor share comes from IEA2017 statements. In</a:t>
            </a:r>
            <a:r>
              <a:rPr lang="fi-FI" baseline="0" dirty="0" smtClean="0"/>
              <a:t> Finland Industry is using 50% of electricity .</a:t>
            </a:r>
            <a:endParaRPr lang="en-GB" dirty="0"/>
          </a:p>
        </p:txBody>
      </p:sp>
      <p:sp>
        <p:nvSpPr>
          <p:cNvPr id="4" name="Slide Number Placeholder 3"/>
          <p:cNvSpPr>
            <a:spLocks noGrp="1"/>
          </p:cNvSpPr>
          <p:nvPr>
            <p:ph type="sldNum" sz="quarter" idx="10"/>
          </p:nvPr>
        </p:nvSpPr>
        <p:spPr/>
        <p:txBody>
          <a:bodyPr/>
          <a:lstStyle/>
          <a:p>
            <a:fld id="{3A94E69C-C28A-4BE6-BE89-71D8FB2035FD}" type="slidenum">
              <a:rPr lang="en-US" smtClean="0"/>
              <a:t>23</a:t>
            </a:fld>
            <a:endParaRPr lang="en-US" dirty="0"/>
          </a:p>
        </p:txBody>
      </p:sp>
    </p:spTree>
    <p:extLst>
      <p:ext uri="{BB962C8B-B14F-4D97-AF65-F5344CB8AC3E}">
        <p14:creationId xmlns:p14="http://schemas.microsoft.com/office/powerpoint/2010/main" val="3449759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r>
              <a:rPr lang="en-US" altLang="en-US" sz="1200" dirty="0" smtClean="0"/>
              <a:t>Test the tool before making the presentation!</a:t>
            </a:r>
          </a:p>
          <a:p>
            <a:r>
              <a:rPr lang="en-US" altLang="en-US" sz="1200" dirty="0" smtClean="0"/>
              <a:t>The idea is to use the tool as a teaser for customers and they will contact ABB to get more information</a:t>
            </a:r>
          </a:p>
          <a:p>
            <a:r>
              <a:rPr lang="en-US" altLang="en-US" sz="1200" dirty="0" smtClean="0"/>
              <a:t>Easy to use the Basic Mode for example in exhibitions via mobile phone or other equipment </a:t>
            </a:r>
          </a:p>
          <a:p>
            <a:r>
              <a:rPr lang="en-US" altLang="en-US" sz="1200" dirty="0" smtClean="0"/>
              <a:t>Available for free from Internet ABB pages. </a:t>
            </a:r>
          </a:p>
          <a:p>
            <a:r>
              <a:rPr lang="en-US" altLang="en-US" sz="1200" dirty="0" smtClean="0"/>
              <a:t>It possible for the user to send the calculation results to selected email address!</a:t>
            </a:r>
          </a:p>
          <a:p>
            <a:endParaRPr lang="en-GB" dirty="0"/>
          </a:p>
        </p:txBody>
      </p:sp>
      <p:sp>
        <p:nvSpPr>
          <p:cNvPr id="4" name="Slide Number Placeholder 3"/>
          <p:cNvSpPr>
            <a:spLocks noGrp="1"/>
          </p:cNvSpPr>
          <p:nvPr>
            <p:ph type="sldNum" sz="quarter" idx="10"/>
          </p:nvPr>
        </p:nvSpPr>
        <p:spPr/>
        <p:txBody>
          <a:bodyPr/>
          <a:lstStyle/>
          <a:p>
            <a:fld id="{3A94E69C-C28A-4BE6-BE89-71D8FB2035FD}" type="slidenum">
              <a:rPr lang="en-US" smtClean="0"/>
              <a:t>26</a:t>
            </a:fld>
            <a:endParaRPr lang="en-US" dirty="0"/>
          </a:p>
        </p:txBody>
      </p:sp>
    </p:spTree>
    <p:extLst>
      <p:ext uri="{BB962C8B-B14F-4D97-AF65-F5344CB8AC3E}">
        <p14:creationId xmlns:p14="http://schemas.microsoft.com/office/powerpoint/2010/main" val="211030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r>
              <a:rPr lang="en-US" altLang="en-US" smtClean="0"/>
              <a:t>Front page view.</a:t>
            </a:r>
          </a:p>
          <a:p>
            <a:r>
              <a:rPr lang="en-US" altLang="en-US" smtClean="0"/>
              <a:t>Start with the Setting page and select Basic Mode version.</a:t>
            </a:r>
          </a:p>
          <a:p>
            <a:r>
              <a:rPr lang="en-US" altLang="en-US" smtClean="0"/>
              <a:t>Do some calculations and see what kind of information the tool gives</a:t>
            </a:r>
          </a:p>
          <a:p>
            <a:r>
              <a:rPr lang="en-US" altLang="en-US" smtClean="0"/>
              <a:t>Then test the Advanced Mode version and understand the difference.</a:t>
            </a:r>
          </a:p>
          <a:p>
            <a:r>
              <a:rPr lang="en-US" altLang="en-US" smtClean="0"/>
              <a:t>Test tool and various versions before giving the presentation!</a:t>
            </a:r>
          </a:p>
          <a:p>
            <a:r>
              <a:rPr lang="en-US" altLang="en-US" smtClean="0"/>
              <a:t>Calculation results.</a:t>
            </a:r>
          </a:p>
          <a:p>
            <a:r>
              <a:rPr lang="en-US" altLang="en-US" smtClean="0"/>
              <a:t>Note the emailing possibility!</a:t>
            </a:r>
          </a:p>
          <a:p>
            <a:endParaRPr lang="en-US" altLang="en-US" smtClean="0"/>
          </a:p>
          <a:p>
            <a:endParaRPr lang="en-GB"/>
          </a:p>
        </p:txBody>
      </p:sp>
      <p:sp>
        <p:nvSpPr>
          <p:cNvPr id="4" name="Slide Number Placeholder 3"/>
          <p:cNvSpPr>
            <a:spLocks noGrp="1"/>
          </p:cNvSpPr>
          <p:nvPr>
            <p:ph type="sldNum" sz="quarter" idx="10"/>
          </p:nvPr>
        </p:nvSpPr>
        <p:spPr/>
        <p:txBody>
          <a:bodyPr/>
          <a:lstStyle/>
          <a:p>
            <a:fld id="{3A94E69C-C28A-4BE6-BE89-71D8FB2035FD}" type="slidenum">
              <a:rPr lang="en-US" smtClean="0"/>
              <a:t>27</a:t>
            </a:fld>
            <a:endParaRPr lang="en-US" dirty="0"/>
          </a:p>
        </p:txBody>
      </p:sp>
    </p:spTree>
    <p:extLst>
      <p:ext uri="{BB962C8B-B14F-4D97-AF65-F5344CB8AC3E}">
        <p14:creationId xmlns:p14="http://schemas.microsoft.com/office/powerpoint/2010/main" val="838987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4175" y="685800"/>
            <a:ext cx="6096000" cy="3429000"/>
          </a:xfrm>
        </p:spPr>
      </p:sp>
      <p:sp>
        <p:nvSpPr>
          <p:cNvPr id="3" name="Text Placeholder 2"/>
          <p:cNvSpPr>
            <a:spLocks noGrp="1"/>
          </p:cNvSpPr>
          <p:nvPr>
            <p:ph type="body" idx="3"/>
          </p:nvPr>
        </p:nvSpPr>
        <p:spPr/>
        <p:txBody>
          <a:bodyPr/>
          <a:lstStyle/>
          <a:p>
            <a:r>
              <a:rPr lang="en-US" dirty="0" smtClean="0"/>
              <a:t>This</a:t>
            </a:r>
            <a:r>
              <a:rPr lang="en-US" baseline="0" dirty="0" smtClean="0"/>
              <a:t> annual calculation is based on idea that  50% of ABB drives are controlling </a:t>
            </a:r>
            <a:r>
              <a:rPr lang="en-US" baseline="0" dirty="0" err="1" smtClean="0"/>
              <a:t>pums</a:t>
            </a:r>
            <a:r>
              <a:rPr lang="en-US" baseline="0" dirty="0" smtClean="0"/>
              <a:t> and fans where saving potential is highest. With estimated saving potential and running hours we get the new figure every year. Lifetime expectancy in this calculation is 10 years.  ABB has the biggest installed base of drives so naturally our saving potential is the biggest too.</a:t>
            </a:r>
            <a:endParaRPr lang="en-US" dirty="0"/>
          </a:p>
        </p:txBody>
      </p:sp>
    </p:spTree>
    <p:extLst>
      <p:ext uri="{BB962C8B-B14F-4D97-AF65-F5344CB8AC3E}">
        <p14:creationId xmlns:p14="http://schemas.microsoft.com/office/powerpoint/2010/main" val="2209971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mtClean="0"/>
              <a:t>Drawings show valve control losses versus VDS control losses in pump application and how those effect to the whole energy chain from pump to power station and to fuel consumption there.</a:t>
            </a:r>
          </a:p>
          <a:p>
            <a:endParaRPr lang="en-GB"/>
          </a:p>
        </p:txBody>
      </p:sp>
      <p:sp>
        <p:nvSpPr>
          <p:cNvPr id="4" name="Slide Number Placeholder 3"/>
          <p:cNvSpPr>
            <a:spLocks noGrp="1"/>
          </p:cNvSpPr>
          <p:nvPr>
            <p:ph type="sldNum" sz="quarter" idx="10"/>
          </p:nvPr>
        </p:nvSpPr>
        <p:spPr/>
        <p:txBody>
          <a:bodyPr/>
          <a:lstStyle/>
          <a:p>
            <a:fld id="{3A94E69C-C28A-4BE6-BE89-71D8FB2035FD}" type="slidenum">
              <a:rPr lang="en-US" smtClean="0"/>
              <a:t>29</a:t>
            </a:fld>
            <a:endParaRPr lang="en-US" dirty="0"/>
          </a:p>
        </p:txBody>
      </p:sp>
    </p:spTree>
    <p:extLst>
      <p:ext uri="{BB962C8B-B14F-4D97-AF65-F5344CB8AC3E}">
        <p14:creationId xmlns:p14="http://schemas.microsoft.com/office/powerpoint/2010/main" val="216817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 r="7"/>
          <a:stretch>
            <a:fillRect/>
          </a:stretch>
        </p:blipFill>
        <p:spPr bwMode="gray">
          <a:xfrm>
            <a:off x="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905" indent="0">
              <a:buFont typeface="Arial" panose="020B0604020202020204" pitchFamily="34" charset="0"/>
              <a:buNone/>
              <a:defRPr sz="1000" cap="all" baseline="0"/>
            </a:lvl1pPr>
            <a:lvl2pPr marL="1905" indent="0">
              <a:buNone/>
              <a:defRPr sz="1000" cap="all" baseline="0"/>
            </a:lvl2pPr>
            <a:lvl3pPr marL="1905" indent="0">
              <a:buNone/>
              <a:defRPr sz="1000" cap="all" baseline="0"/>
            </a:lvl3pPr>
            <a:lvl4pPr marL="1905" indent="0">
              <a:buNone/>
              <a:defRPr sz="1000" cap="all" baseline="0"/>
            </a:lvl4pPr>
            <a:lvl5pPr marL="1905" indent="0">
              <a:buNone/>
              <a:defRPr sz="1000" cap="all" baseline="0"/>
            </a:lvl5pPr>
            <a:lvl6pPr marL="1905" indent="0">
              <a:buNone/>
              <a:defRPr sz="1000" cap="all" baseline="0"/>
            </a:lvl6pPr>
            <a:lvl7pPr marL="1905" indent="0">
              <a:buNone/>
              <a:defRPr sz="1000" cap="all" baseline="0"/>
            </a:lvl7pPr>
            <a:lvl8pPr marL="1905" indent="0">
              <a:buNone/>
              <a:defRPr sz="1000" cap="all" baseline="0"/>
            </a:lvl8pPr>
            <a:lvl9pPr marL="1905" indent="0">
              <a:buNone/>
              <a:defRPr sz="1000" cap="all"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0"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Title &amp;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17488BFE-015E-452C-932B-DB979AC8F282}"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6" name="Subtitle 2"/>
          <p:cNvSpPr>
            <a:spLocks noGrp="1"/>
          </p:cNvSpPr>
          <p:nvPr>
            <p:ph type="subTitle" idx="13"/>
          </p:nvPr>
        </p:nvSpPr>
        <p:spPr bwMode="gray">
          <a:xfrm>
            <a:off x="334139"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7" name="Text Placeholder 11"/>
          <p:cNvSpPr>
            <a:spLocks noGrp="1"/>
          </p:cNvSpPr>
          <p:nvPr>
            <p:ph type="body" sz="quarter" idx="16"/>
          </p:nvPr>
        </p:nvSpPr>
        <p:spPr bwMode="gray">
          <a:xfrm>
            <a:off x="332368" y="1931192"/>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15"/>
          <p:cNvSpPr>
            <a:spLocks noGrp="1"/>
          </p:cNvSpPr>
          <p:nvPr>
            <p:ph sz="quarter" idx="19"/>
          </p:nvPr>
        </p:nvSpPr>
        <p:spPr bwMode="gray">
          <a:xfrm>
            <a:off x="332367" y="2317637"/>
            <a:ext cx="11520000" cy="35942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Title (5)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8D4DCBA-4C7A-4489-854D-9CAAB7BC53A0}"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cxnSp>
        <p:nvCxnSpPr>
          <p:cNvPr id="9" name="Straight Connector 8"/>
          <p:cNvCxnSpPr/>
          <p:nvPr userDrawn="1"/>
        </p:nvCxnSpPr>
        <p:spPr bwMode="gray">
          <a:xfrm>
            <a:off x="42716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0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6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1"/>
          <p:cNvSpPr>
            <a:spLocks noGrp="1"/>
          </p:cNvSpPr>
          <p:nvPr>
            <p:ph type="body" sz="quarter" idx="18"/>
          </p:nvPr>
        </p:nvSpPr>
        <p:spPr bwMode="gray">
          <a:xfrm>
            <a:off x="82100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6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0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6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11"/>
          <p:cNvSpPr>
            <a:spLocks noGrp="1"/>
          </p:cNvSpPr>
          <p:nvPr>
            <p:ph type="body" sz="quarter" idx="21"/>
          </p:nvPr>
        </p:nvSpPr>
        <p:spPr bwMode="gray">
          <a:xfrm>
            <a:off x="82100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Content Placeholder 3"/>
          <p:cNvSpPr>
            <a:spLocks noGrp="1"/>
          </p:cNvSpPr>
          <p:nvPr>
            <p:ph sz="quarter" idx="23"/>
          </p:nvPr>
        </p:nvSpPr>
        <p:spPr bwMode="gray">
          <a:xfrm>
            <a:off x="333263" y="1931195"/>
            <a:ext cx="3643200" cy="180926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Content Placeholder 3"/>
          <p:cNvSpPr>
            <a:spLocks noGrp="1"/>
          </p:cNvSpPr>
          <p:nvPr>
            <p:ph sz="quarter" idx="24"/>
          </p:nvPr>
        </p:nvSpPr>
        <p:spPr bwMode="gray">
          <a:xfrm>
            <a:off x="4271664" y="2317641"/>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3"/>
          <p:cNvSpPr>
            <a:spLocks noGrp="1"/>
          </p:cNvSpPr>
          <p:nvPr>
            <p:ph sz="quarter" idx="25"/>
          </p:nvPr>
        </p:nvSpPr>
        <p:spPr bwMode="gray">
          <a:xfrm>
            <a:off x="8210064" y="2317641"/>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
          <p:cNvSpPr>
            <a:spLocks noGrp="1"/>
          </p:cNvSpPr>
          <p:nvPr>
            <p:ph sz="quarter" idx="26"/>
          </p:nvPr>
        </p:nvSpPr>
        <p:spPr bwMode="gray">
          <a:xfrm>
            <a:off x="333263" y="4489826"/>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Content Placeholder 3"/>
          <p:cNvSpPr>
            <a:spLocks noGrp="1"/>
          </p:cNvSpPr>
          <p:nvPr>
            <p:ph sz="quarter" idx="27"/>
          </p:nvPr>
        </p:nvSpPr>
        <p:spPr bwMode="gray">
          <a:xfrm>
            <a:off x="4271664" y="4489826"/>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Content Placeholder 3"/>
          <p:cNvSpPr>
            <a:spLocks noGrp="1"/>
          </p:cNvSpPr>
          <p:nvPr>
            <p:ph sz="quarter" idx="28"/>
          </p:nvPr>
        </p:nvSpPr>
        <p:spPr bwMode="gray">
          <a:xfrm>
            <a:off x="8210064" y="4489826"/>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Title (6)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8D4DCBA-4C7A-4489-854D-9CAAB7BC53A0}"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7"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1"/>
          <p:cNvSpPr>
            <a:spLocks noGrp="1"/>
          </p:cNvSpPr>
          <p:nvPr>
            <p:ph type="body" sz="quarter" idx="18"/>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795"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327"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796"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11"/>
          <p:cNvSpPr>
            <a:spLocks noGrp="1"/>
          </p:cNvSpPr>
          <p:nvPr>
            <p:ph type="body" sz="quarter" idx="21"/>
          </p:nvPr>
        </p:nvSpPr>
        <p:spPr bwMode="gray">
          <a:xfrm>
            <a:off x="8210327"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Content Placeholder 3"/>
          <p:cNvSpPr>
            <a:spLocks noGrp="1"/>
          </p:cNvSpPr>
          <p:nvPr>
            <p:ph sz="quarter" idx="23"/>
          </p:nvPr>
        </p:nvSpPr>
        <p:spPr bwMode="gray">
          <a:xfrm>
            <a:off x="333264" y="2317641"/>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Content Placeholder 3"/>
          <p:cNvSpPr>
            <a:spLocks noGrp="1"/>
          </p:cNvSpPr>
          <p:nvPr>
            <p:ph sz="quarter" idx="24"/>
          </p:nvPr>
        </p:nvSpPr>
        <p:spPr bwMode="gray">
          <a:xfrm>
            <a:off x="4271795" y="2317641"/>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3"/>
          <p:cNvSpPr>
            <a:spLocks noGrp="1"/>
          </p:cNvSpPr>
          <p:nvPr>
            <p:ph sz="quarter" idx="25"/>
          </p:nvPr>
        </p:nvSpPr>
        <p:spPr bwMode="gray">
          <a:xfrm>
            <a:off x="8210327" y="2317641"/>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
          <p:cNvSpPr>
            <a:spLocks noGrp="1"/>
          </p:cNvSpPr>
          <p:nvPr>
            <p:ph sz="quarter" idx="26"/>
          </p:nvPr>
        </p:nvSpPr>
        <p:spPr bwMode="gray">
          <a:xfrm>
            <a:off x="333264" y="4489826"/>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Content Placeholder 3"/>
          <p:cNvSpPr>
            <a:spLocks noGrp="1"/>
          </p:cNvSpPr>
          <p:nvPr>
            <p:ph sz="quarter" idx="27"/>
          </p:nvPr>
        </p:nvSpPr>
        <p:spPr bwMode="gray">
          <a:xfrm>
            <a:off x="4271796" y="4489826"/>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Content Placeholder 3"/>
          <p:cNvSpPr>
            <a:spLocks noGrp="1"/>
          </p:cNvSpPr>
          <p:nvPr>
            <p:ph sz="quarter" idx="28"/>
          </p:nvPr>
        </p:nvSpPr>
        <p:spPr bwMode="gray">
          <a:xfrm>
            <a:off x="8210327" y="4489826"/>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 Title &amp; Content (8)">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55A9BD9-4AB1-4514-A40D-3F4348B2CF77}"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9" name="Text Placeholder 11"/>
          <p:cNvSpPr>
            <a:spLocks noGrp="1"/>
          </p:cNvSpPr>
          <p:nvPr>
            <p:ph type="body" sz="quarter" idx="16"/>
          </p:nvPr>
        </p:nvSpPr>
        <p:spPr bwMode="gray">
          <a:xfrm>
            <a:off x="331492"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2"/>
          <p:cNvSpPr>
            <a:spLocks noGrp="1"/>
          </p:cNvSpPr>
          <p:nvPr>
            <p:ph sz="quarter" idx="25"/>
          </p:nvPr>
        </p:nvSpPr>
        <p:spPr bwMode="gray">
          <a:xfrm>
            <a:off x="333264" y="2317637"/>
            <a:ext cx="1739026" cy="1710000"/>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2"/>
          <p:cNvSpPr>
            <a:spLocks noGrp="1"/>
          </p:cNvSpPr>
          <p:nvPr>
            <p:ph sz="quarter" idx="26"/>
          </p:nvPr>
        </p:nvSpPr>
        <p:spPr bwMode="gray">
          <a:xfrm>
            <a:off x="333264" y="4202644"/>
            <a:ext cx="1739026" cy="1710000"/>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2"/>
          <p:cNvSpPr>
            <a:spLocks noGrp="1"/>
          </p:cNvSpPr>
          <p:nvPr>
            <p:ph sz="quarter" idx="27"/>
          </p:nvPr>
        </p:nvSpPr>
        <p:spPr bwMode="gray">
          <a:xfrm>
            <a:off x="6163300" y="2317637"/>
            <a:ext cx="1739026" cy="1710000"/>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2"/>
          <p:cNvSpPr>
            <a:spLocks noGrp="1"/>
          </p:cNvSpPr>
          <p:nvPr>
            <p:ph sz="quarter" idx="28"/>
          </p:nvPr>
        </p:nvSpPr>
        <p:spPr bwMode="gray">
          <a:xfrm>
            <a:off x="6163300" y="4202644"/>
            <a:ext cx="1739026" cy="1710000"/>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p:cNvSpPr>
            <a:spLocks noGrp="1"/>
          </p:cNvSpPr>
          <p:nvPr>
            <p:ph sz="quarter" idx="18"/>
          </p:nvPr>
        </p:nvSpPr>
        <p:spPr bwMode="gray">
          <a:xfrm>
            <a:off x="2259472" y="2317637"/>
            <a:ext cx="3757689" cy="17100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p:cNvSpPr>
            <a:spLocks noGrp="1"/>
          </p:cNvSpPr>
          <p:nvPr>
            <p:ph sz="quarter" idx="19"/>
          </p:nvPr>
        </p:nvSpPr>
        <p:spPr bwMode="gray">
          <a:xfrm>
            <a:off x="2259472" y="4202644"/>
            <a:ext cx="3757689" cy="1710000"/>
          </a:xfrm>
        </p:spPr>
        <p:txBody>
          <a:bodyPr lIns="0" tIns="0" rIns="0" bIns="0"/>
          <a:lstStyle>
            <a:lvl1pPr rtl="0">
              <a:defRPr/>
            </a:lvl1pPr>
            <a:lvl2pPr rtl="0">
              <a:defRPr/>
            </a:lvl2pPr>
            <a:lvl3pPr rtl="0">
              <a:defRPr/>
            </a:lvl3pPr>
            <a:lvl4pPr rtl="0">
              <a:defRPr/>
            </a:lvl4pPr>
            <a:lvl5pPr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quarter" idx="20"/>
          </p:nvPr>
        </p:nvSpPr>
        <p:spPr bwMode="gray">
          <a:xfrm>
            <a:off x="8093952" y="2317637"/>
            <a:ext cx="3759312" cy="17100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3"/>
          <p:cNvSpPr>
            <a:spLocks noGrp="1"/>
          </p:cNvSpPr>
          <p:nvPr>
            <p:ph sz="quarter" idx="21"/>
          </p:nvPr>
        </p:nvSpPr>
        <p:spPr bwMode="gray">
          <a:xfrm>
            <a:off x="8093952" y="4202644"/>
            <a:ext cx="3759312" cy="1710000"/>
          </a:xfrm>
        </p:spPr>
        <p:txBody>
          <a:bodyPr lIns="0" tIns="0" rIns="0" bIns="0"/>
          <a:lstStyle>
            <a:lvl1pPr rtl="0">
              <a:defRPr/>
            </a:lvl1pPr>
            <a:lvl2pPr rtl="0">
              <a:defRPr/>
            </a:lvl2pPr>
            <a:lvl3pPr rtl="0">
              <a:defRPr/>
            </a:lvl3pPr>
            <a:lvl4pPr rtl="0">
              <a:defRPr/>
            </a:lvl4pPr>
            <a:lvl5pPr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4" name="Straight Connector 23"/>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userDrawn="1"/>
        </p:nvCxnSpPr>
        <p:spPr bwMode="gray">
          <a:xfrm>
            <a:off x="332368" y="4115141"/>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 Title &amp; Content (8) &amp; Box">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33264" y="682313"/>
            <a:ext cx="11520000" cy="396000"/>
          </a:xfr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EAB57985-67D2-4C2C-8135-28A8C8C95665}"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9" name="Text Placeholder 11"/>
          <p:cNvSpPr>
            <a:spLocks noGrp="1"/>
          </p:cNvSpPr>
          <p:nvPr>
            <p:ph type="body" sz="quarter" idx="16"/>
          </p:nvPr>
        </p:nvSpPr>
        <p:spPr bwMode="gray">
          <a:xfrm>
            <a:off x="333264"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2"/>
          <p:cNvSpPr>
            <a:spLocks noGrp="1"/>
          </p:cNvSpPr>
          <p:nvPr>
            <p:ph sz="quarter" idx="25"/>
          </p:nvPr>
        </p:nvSpPr>
        <p:spPr bwMode="gray">
          <a:xfrm>
            <a:off x="332367" y="2317637"/>
            <a:ext cx="1739026" cy="1436400"/>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2"/>
          <p:cNvSpPr>
            <a:spLocks noGrp="1"/>
          </p:cNvSpPr>
          <p:nvPr>
            <p:ph sz="quarter" idx="26"/>
          </p:nvPr>
        </p:nvSpPr>
        <p:spPr bwMode="gray">
          <a:xfrm>
            <a:off x="332367" y="3925788"/>
            <a:ext cx="1739026" cy="1436400"/>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2"/>
          <p:cNvSpPr>
            <a:spLocks noGrp="1"/>
          </p:cNvSpPr>
          <p:nvPr>
            <p:ph sz="quarter" idx="27"/>
          </p:nvPr>
        </p:nvSpPr>
        <p:spPr bwMode="gray">
          <a:xfrm>
            <a:off x="6163300" y="2317636"/>
            <a:ext cx="1739026" cy="1436400"/>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2"/>
          <p:cNvSpPr>
            <a:spLocks noGrp="1"/>
          </p:cNvSpPr>
          <p:nvPr>
            <p:ph sz="quarter" idx="28"/>
          </p:nvPr>
        </p:nvSpPr>
        <p:spPr bwMode="gray">
          <a:xfrm>
            <a:off x="6163300" y="3925788"/>
            <a:ext cx="1739026" cy="1436400"/>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p:cNvSpPr>
            <a:spLocks noGrp="1"/>
          </p:cNvSpPr>
          <p:nvPr>
            <p:ph sz="quarter" idx="18"/>
          </p:nvPr>
        </p:nvSpPr>
        <p:spPr bwMode="gray">
          <a:xfrm>
            <a:off x="2260482" y="2317636"/>
            <a:ext cx="3757436" cy="14364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p:cNvSpPr>
            <a:spLocks noGrp="1"/>
          </p:cNvSpPr>
          <p:nvPr>
            <p:ph sz="quarter" idx="19"/>
          </p:nvPr>
        </p:nvSpPr>
        <p:spPr bwMode="gray">
          <a:xfrm>
            <a:off x="2260482" y="3925788"/>
            <a:ext cx="3757436" cy="1436400"/>
          </a:xfrm>
        </p:spPr>
        <p:txBody>
          <a:bodyPr lIns="0" tIns="0" rIns="0" bIns="0"/>
          <a:lstStyle>
            <a:lvl1pPr rtl="0">
              <a:defRPr/>
            </a:lvl1pPr>
            <a:lvl2pPr rtl="0">
              <a:defRPr/>
            </a:lvl2pPr>
            <a:lvl3pPr rtl="0">
              <a:defRPr/>
            </a:lvl3pPr>
            <a:lvl4pPr rtl="0">
              <a:defRPr/>
            </a:lvl4pPr>
            <a:lvl5pPr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quarter" idx="20"/>
          </p:nvPr>
        </p:nvSpPr>
        <p:spPr bwMode="gray">
          <a:xfrm>
            <a:off x="8093953" y="2317636"/>
            <a:ext cx="3759312" cy="14364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3"/>
          <p:cNvSpPr>
            <a:spLocks noGrp="1"/>
          </p:cNvSpPr>
          <p:nvPr>
            <p:ph sz="quarter" idx="21"/>
          </p:nvPr>
        </p:nvSpPr>
        <p:spPr bwMode="gray">
          <a:xfrm>
            <a:off x="8093953" y="3925788"/>
            <a:ext cx="3759312" cy="1436400"/>
          </a:xfrm>
        </p:spPr>
        <p:txBody>
          <a:bodyPr lIns="0" tIns="0" rIns="0" bIns="0"/>
          <a:lstStyle>
            <a:lvl1pPr rtl="0">
              <a:defRPr/>
            </a:lvl1pPr>
            <a:lvl2pPr rtl="0">
              <a:defRPr/>
            </a:lvl2pPr>
            <a:lvl3pPr rtl="0">
              <a:defRPr/>
            </a:lvl3pPr>
            <a:lvl4pPr rtl="0">
              <a:defRPr/>
            </a:lvl4pPr>
            <a:lvl5pPr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7"/>
          <p:cNvSpPr>
            <a:spLocks noGrp="1"/>
          </p:cNvSpPr>
          <p:nvPr>
            <p:ph type="body" sz="quarter" idx="29"/>
          </p:nvPr>
        </p:nvSpPr>
        <p:spPr bwMode="gray">
          <a:xfrm>
            <a:off x="333264"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6" name="Straight Connector 25"/>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332368" y="3839912"/>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11" name="Content Placeholder 3"/>
          <p:cNvSpPr>
            <a:spLocks noGrp="1"/>
          </p:cNvSpPr>
          <p:nvPr>
            <p:ph sz="quarter" idx="20"/>
          </p:nvPr>
        </p:nvSpPr>
        <p:spPr bwMode="gray">
          <a:xfrm>
            <a:off x="6249107" y="1931194"/>
            <a:ext cx="5604420" cy="3980918"/>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ubtitle 2"/>
          <p:cNvSpPr>
            <a:spLocks noGrp="1"/>
          </p:cNvSpPr>
          <p:nvPr>
            <p:ph type="subTitle" idx="13"/>
          </p:nvPr>
        </p:nvSpPr>
        <p:spPr bwMode="gray">
          <a:xfrm>
            <a:off x="332366"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11" name="Content Placeholder 3"/>
          <p:cNvSpPr>
            <a:spLocks noGrp="1"/>
          </p:cNvSpPr>
          <p:nvPr>
            <p:ph sz="quarter" idx="20"/>
          </p:nvPr>
        </p:nvSpPr>
        <p:spPr bwMode="gray">
          <a:xfrm>
            <a:off x="6249107" y="1931194"/>
            <a:ext cx="5604420" cy="3430994"/>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2367" y="1931194"/>
            <a:ext cx="5603434" cy="343099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1" name="Straight Connector 20"/>
          <p:cNvCxnSpPr/>
          <p:nvPr userDrawn="1"/>
        </p:nvCxnSpPr>
        <p:spPr bwMode="gray">
          <a:xfrm>
            <a:off x="6095999" y="1931194"/>
            <a:ext cx="0" cy="343099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a:spLocks noGrp="1"/>
          </p:cNvSpPr>
          <p:nvPr>
            <p:ph type="body" sz="quarter" idx="29"/>
          </p:nvPr>
        </p:nvSpPr>
        <p:spPr bwMode="gray">
          <a:xfrm>
            <a:off x="332368" y="5453066"/>
            <a:ext cx="11520896"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 Title (2)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7" name="Text Placeholder 11"/>
          <p:cNvSpPr>
            <a:spLocks noGrp="1"/>
          </p:cNvSpPr>
          <p:nvPr>
            <p:ph type="body" sz="quarter" idx="16"/>
          </p:nvPr>
        </p:nvSpPr>
        <p:spPr bwMode="gray">
          <a:xfrm>
            <a:off x="33343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bwMode="gray">
          <a:xfrm>
            <a:off x="33343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0"/>
          </p:nvPr>
        </p:nvSpPr>
        <p:spPr bwMode="gray">
          <a:xfrm>
            <a:off x="6249107" y="2317638"/>
            <a:ext cx="5604420" cy="3594474"/>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2367" y="2317638"/>
            <a:ext cx="5603434" cy="359447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1" name="Straight Connector 20"/>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 Title (2) &amp;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C4B2A68-D918-4286-96B0-6342B7A9B0CE}"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7" name="Text Placeholder 11"/>
          <p:cNvSpPr>
            <a:spLocks noGrp="1"/>
          </p:cNvSpPr>
          <p:nvPr>
            <p:ph type="body" sz="quarter" idx="16"/>
          </p:nvPr>
        </p:nvSpPr>
        <p:spPr bwMode="gray">
          <a:xfrm>
            <a:off x="33236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bwMode="gray">
          <a:xfrm>
            <a:off x="33236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0"/>
          </p:nvPr>
        </p:nvSpPr>
        <p:spPr bwMode="gray">
          <a:xfrm>
            <a:off x="6248327" y="2317638"/>
            <a:ext cx="5605200" cy="2950978"/>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2365" y="2317638"/>
            <a:ext cx="5605200" cy="295097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4" name="Straight Connector 13"/>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Text Placeholder 7"/>
          <p:cNvSpPr>
            <a:spLocks noGrp="1"/>
          </p:cNvSpPr>
          <p:nvPr>
            <p:ph type="body" sz="quarter" idx="29"/>
          </p:nvPr>
        </p:nvSpPr>
        <p:spPr bwMode="gray">
          <a:xfrm>
            <a:off x="332583" y="5453066"/>
            <a:ext cx="11520682"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 Title (2) &amp; Content (2)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972E678C-17C0-4756-8034-8236E2D4136B}"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0"/>
          </p:nvPr>
        </p:nvSpPr>
        <p:spPr bwMode="gray">
          <a:xfrm>
            <a:off x="6248044" y="2317638"/>
            <a:ext cx="5605200" cy="3594474"/>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3264" y="2317638"/>
            <a:ext cx="5605200" cy="359447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Gleichschenkliges Dreieck 46"/>
          <p:cNvSpPr/>
          <p:nvPr userDrawn="1"/>
        </p:nvSpPr>
        <p:spPr bwMode="gray">
          <a:xfrm rot="5400000">
            <a:off x="4334900" y="4088006"/>
            <a:ext cx="3523271" cy="12494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50" dirty="0">
              <a:latin typeface="ABBvoice" panose="020D0603020503020204" pitchFamily="34" charset="0"/>
              <a:ea typeface="ABBvoice" panose="020D0603020503020204" pitchFamily="34" charset="0"/>
              <a:cs typeface="ABBvoice" panose="020D0603020503020204" pitchFamily="34" charset="0"/>
            </a:endParaRPr>
          </a:p>
        </p:txBody>
      </p:sp>
      <p:sp>
        <p:nvSpPr>
          <p:cNvPr id="16" name="Subtitle 2"/>
          <p:cNvSpPr>
            <a:spLocks noGrp="1"/>
          </p:cNvSpPr>
          <p:nvPr>
            <p:ph type="subTitle" idx="13"/>
          </p:nvPr>
        </p:nvSpPr>
        <p:spPr bwMode="gray">
          <a:xfrm>
            <a:off x="332367" y="1085213"/>
            <a:ext cx="1152087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Title Slide 3">
    <p:spTree>
      <p:nvGrpSpPr>
        <p:cNvPr id="1" name=""/>
        <p:cNvGrpSpPr/>
        <p:nvPr/>
      </p:nvGrpSpPr>
      <p:grpSpPr>
        <a:xfrm>
          <a:off x="0" y="0"/>
          <a:ext cx="0" cy="0"/>
          <a:chOff x="0" y="0"/>
          <a:chExt cx="0" cy="0"/>
        </a:xfrm>
      </p:grpSpPr>
      <p:pic>
        <p:nvPicPr>
          <p:cNvPr id="41" name="Picture Placeholder 10"/>
          <p:cNvPicPr>
            <a:picLocks noChangeAspect="1"/>
          </p:cNvPicPr>
          <p:nvPr userDrawn="1"/>
        </p:nvPicPr>
        <p:blipFill rotWithShape="1">
          <a:blip r:embed="rId2"/>
          <a:srcRect t="21637" b="21637"/>
          <a:stretch>
            <a:fillRect/>
          </a:stretch>
        </p:blipFill>
        <p:spPr bwMode="gray">
          <a:xfrm>
            <a:off x="2" y="0"/>
            <a:ext cx="12192000" cy="4610100"/>
          </a:xfrm>
          <a:prstGeom prst="rect">
            <a:avLst/>
          </a:prstGeom>
        </p:spPr>
      </p:pic>
      <p:sp>
        <p:nvSpPr>
          <p:cNvPr id="22" name="Text Placeholder 5"/>
          <p:cNvSpPr>
            <a:spLocks noGrp="1"/>
          </p:cNvSpPr>
          <p:nvPr>
            <p:ph type="body" sz="quarter" idx="16"/>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905" indent="0">
              <a:buFont typeface="Arial" panose="020B0604020202020204" pitchFamily="34" charset="0"/>
              <a:buNone/>
              <a:defRPr sz="1000" cap="all" baseline="0"/>
            </a:lvl1pPr>
            <a:lvl2pPr marL="1905" indent="0">
              <a:buNone/>
              <a:defRPr sz="1000" cap="all" baseline="0"/>
            </a:lvl2pPr>
            <a:lvl3pPr marL="1905" indent="0">
              <a:buNone/>
              <a:defRPr sz="1000" cap="all" baseline="0"/>
            </a:lvl3pPr>
            <a:lvl4pPr marL="1905" indent="0">
              <a:buNone/>
              <a:defRPr sz="1000" cap="all" baseline="0"/>
            </a:lvl4pPr>
            <a:lvl5pPr marL="1905" indent="0">
              <a:buNone/>
              <a:defRPr sz="1000" cap="all" baseline="0"/>
            </a:lvl5pPr>
            <a:lvl6pPr marL="1905" indent="0">
              <a:buNone/>
              <a:defRPr sz="1000" cap="all" baseline="0"/>
            </a:lvl6pPr>
            <a:lvl7pPr marL="1905" indent="0">
              <a:buNone/>
              <a:defRPr sz="1000" cap="all" baseline="0"/>
            </a:lvl7pPr>
            <a:lvl8pPr marL="1905" indent="0">
              <a:buNone/>
              <a:defRPr sz="1000" cap="all" baseline="0"/>
            </a:lvl8pPr>
            <a:lvl9pPr marL="1905" indent="0">
              <a:buNone/>
              <a:defRPr sz="1000" cap="all"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smtClean="0"/>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18"/>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 Title (2) &amp; Content (2) &amp; Box / Arrow">
    <p:spTree>
      <p:nvGrpSpPr>
        <p:cNvPr id="1" name=""/>
        <p:cNvGrpSpPr/>
        <p:nvPr/>
      </p:nvGrpSpPr>
      <p:grpSpPr>
        <a:xfrm>
          <a:off x="0" y="0"/>
          <a:ext cx="0" cy="0"/>
          <a:chOff x="0" y="0"/>
          <a:chExt cx="0" cy="0"/>
        </a:xfrm>
      </p:grpSpPr>
      <p:sp>
        <p:nvSpPr>
          <p:cNvPr id="16" name="Gleichschenkliges Dreieck 46"/>
          <p:cNvSpPr/>
          <p:nvPr userDrawn="1"/>
        </p:nvSpPr>
        <p:spPr bwMode="gray">
          <a:xfrm rot="5400000">
            <a:off x="4656514" y="3766499"/>
            <a:ext cx="2879662" cy="124579"/>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50" dirty="0">
              <a:latin typeface="ABBvoice" panose="020D0603020503020204" pitchFamily="34" charset="0"/>
              <a:ea typeface="ABBvoice" panose="020D0603020503020204" pitchFamily="34" charset="0"/>
              <a:cs typeface="ABBvoice" panose="020D0603020503020204" pitchFamily="34" charset="0"/>
            </a:endParaRPr>
          </a:p>
        </p:txBody>
      </p:sp>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6DACDBD-1DFF-49BA-A724-30E3F02C142A}"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bwMode="gray">
          <a:xfrm>
            <a:off x="33326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0"/>
          </p:nvPr>
        </p:nvSpPr>
        <p:spPr bwMode="gray">
          <a:xfrm>
            <a:off x="6248045" y="2317751"/>
            <a:ext cx="5605200" cy="2950867"/>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3264" y="2317751"/>
            <a:ext cx="5605200" cy="2950867"/>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7"/>
          <p:cNvSpPr>
            <a:spLocks noGrp="1"/>
          </p:cNvSpPr>
          <p:nvPr>
            <p:ph type="body" sz="quarter" idx="29"/>
          </p:nvPr>
        </p:nvSpPr>
        <p:spPr bwMode="gray">
          <a:xfrm>
            <a:off x="332367" y="5453066"/>
            <a:ext cx="1152116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ubtitle 2"/>
          <p:cNvSpPr>
            <a:spLocks noGrp="1"/>
          </p:cNvSpPr>
          <p:nvPr>
            <p:ph type="subTitle" idx="13"/>
          </p:nvPr>
        </p:nvSpPr>
        <p:spPr bwMode="gray">
          <a:xfrm>
            <a:off x="332367" y="1085213"/>
            <a:ext cx="1152116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 Title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1783AD7-02E7-449A-B532-68934DEE5F31}"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7" name="Text Placeholder 11"/>
          <p:cNvSpPr>
            <a:spLocks noGrp="1"/>
          </p:cNvSpPr>
          <p:nvPr>
            <p:ph type="body" sz="quarter" idx="16"/>
          </p:nvPr>
        </p:nvSpPr>
        <p:spPr bwMode="gray">
          <a:xfrm>
            <a:off x="333264" y="193119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0"/>
          </p:nvPr>
        </p:nvSpPr>
        <p:spPr bwMode="gray">
          <a:xfrm>
            <a:off x="6248045" y="1931195"/>
            <a:ext cx="5605200" cy="3980918"/>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3264" y="2317640"/>
            <a:ext cx="5605200" cy="3594475"/>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4" name="Straight Connector 23"/>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11" name="Content Placeholder 3"/>
          <p:cNvSpPr>
            <a:spLocks noGrp="1"/>
          </p:cNvSpPr>
          <p:nvPr>
            <p:ph sz="quarter" idx="20"/>
          </p:nvPr>
        </p:nvSpPr>
        <p:spPr bwMode="gray">
          <a:xfrm>
            <a:off x="6249107" y="1931194"/>
            <a:ext cx="5604420" cy="1922496"/>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6249107" y="3989616"/>
            <a:ext cx="5604420" cy="1922496"/>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 Title (3) &amp; Content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11"/>
          <p:cNvSpPr>
            <a:spLocks noGrp="1"/>
          </p:cNvSpPr>
          <p:nvPr>
            <p:ph type="body" sz="quarter" idx="18"/>
          </p:nvPr>
        </p:nvSpPr>
        <p:spPr bwMode="gray">
          <a:xfrm>
            <a:off x="6248045"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Content Placeholder 15"/>
          <p:cNvSpPr>
            <a:spLocks noGrp="1"/>
          </p:cNvSpPr>
          <p:nvPr>
            <p:ph sz="quarter" idx="20"/>
          </p:nvPr>
        </p:nvSpPr>
        <p:spPr bwMode="gray">
          <a:xfrm>
            <a:off x="6248045" y="2318321"/>
            <a:ext cx="5605200" cy="1484195"/>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9"/>
          </p:nvPr>
        </p:nvSpPr>
        <p:spPr bwMode="gray">
          <a:xfrm>
            <a:off x="333264" y="2317640"/>
            <a:ext cx="5605200" cy="35951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86C11801-1BEF-46D9-879F-590C601D8597}" type="datetime4">
              <a:rPr lang="en-US" smtClean="0"/>
              <a:t>March 12, 2018</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4432235"/>
            <a:ext cx="5605200" cy="1481057"/>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 Title (3) &amp; Content (3) &amp; Box">
    <p:spTree>
      <p:nvGrpSpPr>
        <p:cNvPr id="1" name=""/>
        <p:cNvGrpSpPr/>
        <p:nvPr/>
      </p:nvGrpSpPr>
      <p:grpSpPr>
        <a:xfrm>
          <a:off x="0" y="0"/>
          <a:ext cx="0" cy="0"/>
          <a:chOff x="0" y="0"/>
          <a:chExt cx="0" cy="0"/>
        </a:xfrm>
      </p:grpSpPr>
      <p:sp>
        <p:nvSpPr>
          <p:cNvPr id="27" name="Text Placeholder 11"/>
          <p:cNvSpPr>
            <a:spLocks noGrp="1"/>
          </p:cNvSpPr>
          <p:nvPr>
            <p:ph type="body" sz="quarter" idx="22"/>
          </p:nvPr>
        </p:nvSpPr>
        <p:spPr bwMode="gray">
          <a:xfrm>
            <a:off x="332366" y="5452639"/>
            <a:ext cx="11520877"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Content Placeholder 15"/>
          <p:cNvSpPr>
            <a:spLocks noGrp="1"/>
          </p:cNvSpPr>
          <p:nvPr>
            <p:ph sz="quarter" idx="20"/>
          </p:nvPr>
        </p:nvSpPr>
        <p:spPr bwMode="gray">
          <a:xfrm>
            <a:off x="6248043" y="2317641"/>
            <a:ext cx="5605200" cy="105391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9"/>
          </p:nvPr>
        </p:nvSpPr>
        <p:spPr bwMode="gray">
          <a:xfrm>
            <a:off x="333264" y="2317637"/>
            <a:ext cx="5605200" cy="295097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11"/>
          <p:cNvSpPr>
            <a:spLocks noGrp="1"/>
          </p:cNvSpPr>
          <p:nvPr>
            <p:ph type="body" sz="quarter" idx="17"/>
          </p:nvPr>
        </p:nvSpPr>
        <p:spPr bwMode="gray">
          <a:xfrm>
            <a:off x="6248043"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11"/>
          <p:cNvSpPr>
            <a:spLocks noGrp="1"/>
          </p:cNvSpPr>
          <p:nvPr>
            <p:ph type="body" sz="quarter" idx="18"/>
          </p:nvPr>
        </p:nvSpPr>
        <p:spPr bwMode="gray">
          <a:xfrm>
            <a:off x="6248043" y="383124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75ACC3D8-F658-404B-AC58-DFDEB860C833}" type="datetime4">
              <a:rPr lang="en-US" smtClean="0"/>
              <a:t>March 12, 2018</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cxnSp>
        <p:nvCxnSpPr>
          <p:cNvPr id="7" name="Straight Connector 10"/>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3"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3" y="4135561"/>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3" y="4214707"/>
            <a:ext cx="5605200" cy="105391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19"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37" name="Straight Connector 36"/>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 Title &amp; Content (2)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E78DB5F-64D9-442E-954C-935C935B4142}"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7" name="Text Placeholder 11"/>
          <p:cNvSpPr>
            <a:spLocks noGrp="1"/>
          </p:cNvSpPr>
          <p:nvPr>
            <p:ph type="body" sz="quarter" idx="16"/>
          </p:nvPr>
        </p:nvSpPr>
        <p:spPr bwMode="gray">
          <a:xfrm>
            <a:off x="332582" y="1931195"/>
            <a:ext cx="206420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0"/>
          </p:nvPr>
        </p:nvSpPr>
        <p:spPr bwMode="gray">
          <a:xfrm>
            <a:off x="2700027" y="1931195"/>
            <a:ext cx="9153500" cy="3980918"/>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2582" y="2317640"/>
            <a:ext cx="2064201" cy="3594475"/>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6" name="Straight Connector 15"/>
          <p:cNvCxnSpPr/>
          <p:nvPr userDrawn="1"/>
        </p:nvCxnSpPr>
        <p:spPr bwMode="gray">
          <a:xfrm>
            <a:off x="333983" y="2238495"/>
            <a:ext cx="2062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6" name="Straight Connector 25"/>
          <p:cNvCxnSpPr/>
          <p:nvPr userDrawn="1"/>
        </p:nvCxnSpPr>
        <p:spPr bwMode="gray">
          <a:xfrm>
            <a:off x="2548405"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 Title &amp; Content (2)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E78DB5F-64D9-442E-954C-935C935B4142}"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7" name="Text Placeholder 11"/>
          <p:cNvSpPr>
            <a:spLocks noGrp="1"/>
          </p:cNvSpPr>
          <p:nvPr>
            <p:ph type="body" sz="quarter" idx="16"/>
          </p:nvPr>
        </p:nvSpPr>
        <p:spPr bwMode="gray">
          <a:xfrm>
            <a:off x="333264" y="1931195"/>
            <a:ext cx="409376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0"/>
          </p:nvPr>
        </p:nvSpPr>
        <p:spPr bwMode="gray">
          <a:xfrm>
            <a:off x="4724929" y="1931195"/>
            <a:ext cx="7128598" cy="3980918"/>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3263" y="2317640"/>
            <a:ext cx="4093767" cy="3594475"/>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6" name="Straight Connector 15"/>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6" name="Straight Connector 25"/>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 Title (3) &amp; Content (3)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409376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11"/>
          <p:cNvSpPr>
            <a:spLocks noGrp="1"/>
          </p:cNvSpPr>
          <p:nvPr>
            <p:ph type="body" sz="quarter" idx="17"/>
          </p:nvPr>
        </p:nvSpPr>
        <p:spPr bwMode="gray">
          <a:xfrm>
            <a:off x="4724453" y="1931194"/>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11"/>
          <p:cNvSpPr>
            <a:spLocks noGrp="1"/>
          </p:cNvSpPr>
          <p:nvPr>
            <p:ph type="body" sz="quarter" idx="18"/>
          </p:nvPr>
        </p:nvSpPr>
        <p:spPr bwMode="gray">
          <a:xfrm>
            <a:off x="4724453" y="4042705"/>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Content Placeholder 15"/>
          <p:cNvSpPr>
            <a:spLocks noGrp="1"/>
          </p:cNvSpPr>
          <p:nvPr>
            <p:ph sz="quarter" idx="20"/>
          </p:nvPr>
        </p:nvSpPr>
        <p:spPr bwMode="gray">
          <a:xfrm>
            <a:off x="4724453" y="2317638"/>
            <a:ext cx="7128811" cy="148354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9"/>
          </p:nvPr>
        </p:nvSpPr>
        <p:spPr bwMode="gray">
          <a:xfrm>
            <a:off x="333264" y="2317638"/>
            <a:ext cx="4094665" cy="359447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21D0314D-AAD8-43AE-987E-1CD311B19016}" type="datetime4">
              <a:rPr lang="en-US" smtClean="0"/>
              <a:t>March 12, 2018</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cxnSp>
        <p:nvCxnSpPr>
          <p:cNvPr id="11" name="Straight Connector 9"/>
          <p:cNvCxnSpPr/>
          <p:nvPr userDrawn="1"/>
        </p:nvCxnSpPr>
        <p:spPr bwMode="gray">
          <a:xfrm>
            <a:off x="4725264"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4725264" y="4349421"/>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4724453" y="4428564"/>
            <a:ext cx="7128811" cy="148354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20"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37" name="Straight Connector 36"/>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1" name="Straight Connector 40"/>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9: Title (3) &amp; Content (3) &amp; Box 3">
    <p:spTree>
      <p:nvGrpSpPr>
        <p:cNvPr id="1" name=""/>
        <p:cNvGrpSpPr/>
        <p:nvPr/>
      </p:nvGrpSpPr>
      <p:grpSpPr>
        <a:xfrm>
          <a:off x="0" y="0"/>
          <a:ext cx="0" cy="0"/>
          <a:chOff x="0" y="0"/>
          <a:chExt cx="0" cy="0"/>
        </a:xfrm>
      </p:grpSpPr>
      <p:cxnSp>
        <p:nvCxnSpPr>
          <p:cNvPr id="42" name="Straight Connector 41"/>
          <p:cNvCxnSpPr/>
          <p:nvPr userDrawn="1"/>
        </p:nvCxnSpPr>
        <p:spPr bwMode="gray">
          <a:xfrm>
            <a:off x="457598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7" name="Text Placeholder 11"/>
          <p:cNvSpPr>
            <a:spLocks noGrp="1"/>
          </p:cNvSpPr>
          <p:nvPr>
            <p:ph type="body" sz="quarter" idx="22"/>
          </p:nvPr>
        </p:nvSpPr>
        <p:spPr bwMode="gray">
          <a:xfrm>
            <a:off x="332366" y="5452639"/>
            <a:ext cx="11521161"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Content Placeholder 15"/>
          <p:cNvSpPr>
            <a:spLocks noGrp="1"/>
          </p:cNvSpPr>
          <p:nvPr>
            <p:ph sz="quarter" idx="20"/>
          </p:nvPr>
        </p:nvSpPr>
        <p:spPr bwMode="gray">
          <a:xfrm>
            <a:off x="4724930" y="2317641"/>
            <a:ext cx="7128597" cy="105391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9"/>
          </p:nvPr>
        </p:nvSpPr>
        <p:spPr bwMode="gray">
          <a:xfrm>
            <a:off x="333264" y="2317638"/>
            <a:ext cx="4094664" cy="2950979"/>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6"/>
          </p:nvPr>
        </p:nvSpPr>
        <p:spPr bwMode="gray">
          <a:xfrm>
            <a:off x="332367" y="1931193"/>
            <a:ext cx="409466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11"/>
          <p:cNvSpPr>
            <a:spLocks noGrp="1"/>
          </p:cNvSpPr>
          <p:nvPr>
            <p:ph type="body" sz="quarter" idx="17"/>
          </p:nvPr>
        </p:nvSpPr>
        <p:spPr bwMode="gray">
          <a:xfrm>
            <a:off x="4724930" y="1931193"/>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11"/>
          <p:cNvSpPr>
            <a:spLocks noGrp="1"/>
          </p:cNvSpPr>
          <p:nvPr>
            <p:ph type="body" sz="quarter" idx="18"/>
          </p:nvPr>
        </p:nvSpPr>
        <p:spPr bwMode="gray">
          <a:xfrm>
            <a:off x="4724930" y="3831247"/>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8C3EC54A-C632-4B8A-8DD8-4163ADA26599}" type="datetime4">
              <a:rPr lang="en-US" smtClean="0"/>
              <a:t>March 12, 2018</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28" name="Content Placeholder 15"/>
          <p:cNvSpPr>
            <a:spLocks noGrp="1"/>
          </p:cNvSpPr>
          <p:nvPr>
            <p:ph sz="quarter" idx="21"/>
          </p:nvPr>
        </p:nvSpPr>
        <p:spPr bwMode="gray">
          <a:xfrm>
            <a:off x="4724930" y="4214707"/>
            <a:ext cx="7128597" cy="105391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9" name="Straight Connector 9"/>
          <p:cNvCxnSpPr/>
          <p:nvPr userDrawn="1"/>
        </p:nvCxnSpPr>
        <p:spPr bwMode="gray">
          <a:xfrm>
            <a:off x="4724930"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4727528" y="4136597"/>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6" name="Title 5"/>
          <p:cNvSpPr>
            <a:spLocks noGrp="1"/>
          </p:cNvSpPr>
          <p:nvPr>
            <p:ph type="title"/>
          </p:nvPr>
        </p:nvSpPr>
        <p:spPr/>
        <p:txBody>
          <a:bodyPr/>
          <a:lstStyle/>
          <a:p>
            <a:r>
              <a:rPr lang="en-US" smtClean="0"/>
              <a:t>Click to edit Master title style</a:t>
            </a:r>
            <a:endParaRPr lang="en-US" dirty="0"/>
          </a:p>
        </p:txBody>
      </p:sp>
      <p:sp>
        <p:nvSpPr>
          <p:cNvPr id="20"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45" name="Straight Connector 44"/>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0: Title (3) &amp;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094DB61-25C8-4EF5-ACA6-394B43063948}"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184"/>
            <a:ext cx="3643200" cy="359493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userDrawn="1"/>
        </p:nvCxnSpPr>
        <p:spPr bwMode="gray">
          <a:xfrm>
            <a:off x="4271795"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7184"/>
            <a:ext cx="3643200" cy="359493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184"/>
            <a:ext cx="3643200" cy="359493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35" name="Straight Connector 34"/>
          <p:cNvCxnSpPr/>
          <p:nvPr userDrawn="1"/>
        </p:nvCxnSpPr>
        <p:spPr bwMode="gray">
          <a:xfrm>
            <a:off x="4124130"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062662"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 Title Slide 4">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2" y="0"/>
            <a:ext cx="12192000" cy="4610100"/>
          </a:xfrm>
        </p:spPr>
        <p:txBody>
          <a:bodyPr/>
          <a:lstStyle/>
          <a:p>
            <a:r>
              <a:rPr lang="en-US" smtClean="0"/>
              <a:t>Click icon to add picture</a:t>
            </a:r>
            <a:endParaRPr lang="en-US"/>
          </a:p>
        </p:txBody>
      </p:sp>
      <p:sp>
        <p:nvSpPr>
          <p:cNvPr id="22"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905" indent="0">
              <a:buFont typeface="Arial" panose="020B0604020202020204" pitchFamily="34" charset="0"/>
              <a:buNone/>
              <a:defRPr sz="1000" cap="all" baseline="0"/>
            </a:lvl1pPr>
            <a:lvl2pPr marL="1905" indent="0">
              <a:buNone/>
              <a:defRPr sz="1000" cap="all" baseline="0"/>
            </a:lvl2pPr>
            <a:lvl3pPr marL="1905" indent="0">
              <a:buNone/>
              <a:defRPr sz="1000" cap="all" baseline="0"/>
            </a:lvl3pPr>
            <a:lvl4pPr marL="1905" indent="0">
              <a:buNone/>
              <a:defRPr sz="1000" cap="all" baseline="0"/>
            </a:lvl4pPr>
            <a:lvl5pPr marL="1905" indent="0">
              <a:buNone/>
              <a:defRPr sz="1000" cap="all" baseline="0"/>
            </a:lvl5pPr>
            <a:lvl6pPr marL="1905" indent="0">
              <a:buNone/>
              <a:defRPr sz="1000" cap="all" baseline="0"/>
            </a:lvl6pPr>
            <a:lvl7pPr marL="1905" indent="0">
              <a:buNone/>
              <a:defRPr sz="1000" cap="all" baseline="0"/>
            </a:lvl7pPr>
            <a:lvl8pPr marL="1905" indent="0">
              <a:buNone/>
              <a:defRPr sz="1000" cap="all" baseline="0"/>
            </a:lvl8pPr>
            <a:lvl9pPr marL="1905" indent="0">
              <a:buNone/>
              <a:defRPr sz="1000" cap="all"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smtClean="0"/>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Rectangle 17"/>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1: Title (3) &amp; Content (3) &amp; Box 2">
    <p:spTree>
      <p:nvGrpSpPr>
        <p:cNvPr id="1" name=""/>
        <p:cNvGrpSpPr/>
        <p:nvPr/>
      </p:nvGrpSpPr>
      <p:grpSpPr>
        <a:xfrm>
          <a:off x="0" y="0"/>
          <a:ext cx="0" cy="0"/>
          <a:chOff x="0" y="0"/>
          <a:chExt cx="0" cy="0"/>
        </a:xfrm>
      </p:grpSpPr>
      <p:sp>
        <p:nvSpPr>
          <p:cNvPr id="18" name="Text Placeholder 17"/>
          <p:cNvSpPr>
            <a:spLocks noGrp="1"/>
          </p:cNvSpPr>
          <p:nvPr>
            <p:ph type="body" sz="quarter" idx="28"/>
          </p:nvPr>
        </p:nvSpPr>
        <p:spPr bwMode="gray">
          <a:xfrm>
            <a:off x="333264" y="5452639"/>
            <a:ext cx="11520263" cy="460800"/>
          </a:xfrm>
          <a:solidFill>
            <a:schemeClr val="accent3"/>
          </a:solidFill>
        </p:spPr>
        <p:txBody>
          <a:bodyPr anchor="ctr"/>
          <a:lstStyle>
            <a:lvl1pPr marL="8255" indent="0" algn="ctr">
              <a:spcBef>
                <a:spcPts val="0"/>
              </a:spcBef>
              <a:buFont typeface="Arial" panose="020B0604020202020204" pitchFamily="34" charset="0"/>
              <a:buNone/>
              <a:defRPr sz="1600" b="1">
                <a:solidFill>
                  <a:schemeClr val="bg1"/>
                </a:solidFill>
              </a:defRPr>
            </a:lvl1pPr>
            <a:lvl2pPr marL="8255" indent="0" algn="ctr">
              <a:spcBef>
                <a:spcPts val="0"/>
              </a:spcBef>
              <a:buNone/>
              <a:defRPr sz="1600" b="1">
                <a:solidFill>
                  <a:schemeClr val="bg1"/>
                </a:solidFill>
              </a:defRPr>
            </a:lvl2pPr>
            <a:lvl3pPr marL="8255" indent="0" algn="ctr">
              <a:spcBef>
                <a:spcPts val="0"/>
              </a:spcBef>
              <a:buNone/>
              <a:defRPr sz="1600" b="1">
                <a:solidFill>
                  <a:schemeClr val="bg1"/>
                </a:solidFill>
              </a:defRPr>
            </a:lvl3pPr>
            <a:lvl4pPr marL="8255" indent="0" algn="ctr">
              <a:spcBef>
                <a:spcPts val="0"/>
              </a:spcBef>
              <a:buNone/>
              <a:defRPr sz="1600" b="1">
                <a:solidFill>
                  <a:schemeClr val="bg1"/>
                </a:solidFill>
              </a:defRPr>
            </a:lvl4pPr>
            <a:lvl5pPr marL="8255" indent="0" algn="ctr">
              <a:spcBef>
                <a:spcPts val="0"/>
              </a:spcBef>
              <a:buNone/>
              <a:defRPr sz="1600" b="1">
                <a:solidFill>
                  <a:schemeClr val="bg1"/>
                </a:solidFill>
              </a:defRPr>
            </a:lvl5pPr>
            <a:lvl6pPr marL="8255" indent="0" algn="ctr">
              <a:spcBef>
                <a:spcPts val="0"/>
              </a:spcBef>
              <a:buNone/>
              <a:defRPr sz="1600" b="1">
                <a:solidFill>
                  <a:schemeClr val="bg1"/>
                </a:solidFill>
              </a:defRPr>
            </a:lvl6pPr>
            <a:lvl7pPr marL="8255" indent="0" algn="ctr">
              <a:spcBef>
                <a:spcPts val="0"/>
              </a:spcBef>
              <a:buNone/>
              <a:defRPr sz="1600" b="1">
                <a:solidFill>
                  <a:schemeClr val="bg1"/>
                </a:solidFill>
              </a:defRPr>
            </a:lvl7pPr>
            <a:lvl8pPr marL="8255" indent="0" algn="ctr">
              <a:spcBef>
                <a:spcPts val="0"/>
              </a:spcBef>
              <a:buNone/>
              <a:defRPr sz="1600" b="1">
                <a:solidFill>
                  <a:schemeClr val="bg1"/>
                </a:solidFill>
              </a:defRPr>
            </a:lvl8pPr>
            <a:lvl9pPr marL="8255"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6B2BC20-ABC6-478C-8E1B-2165F3667B32}"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34" name="Straight Connector 33"/>
          <p:cNvCxnSpPr/>
          <p:nvPr userDrawn="1"/>
        </p:nvCxnSpPr>
        <p:spPr bwMode="gray">
          <a:xfrm>
            <a:off x="412413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062661"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 Title (3) &amp; Content (3)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F176D1A0-7D36-42FE-8B65-73ABE00A4B81}"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bwMode="gray">
          <a:xfrm>
            <a:off x="333264"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359379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userDrawn="1"/>
        </p:nvCxnSpPr>
        <p:spPr bwMode="gray">
          <a:xfrm>
            <a:off x="4271796"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8318"/>
            <a:ext cx="3643200" cy="359379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1" name="Straight Connector 20"/>
          <p:cNvCxnSpPr/>
          <p:nvPr userDrawn="1"/>
        </p:nvCxnSpPr>
        <p:spPr bwMode="gray">
          <a:xfrm>
            <a:off x="8210327"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8318"/>
            <a:ext cx="3643200" cy="359379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Gleichschenkliges Dreieck 46"/>
          <p:cNvSpPr/>
          <p:nvPr userDrawn="1"/>
        </p:nvSpPr>
        <p:spPr bwMode="gray">
          <a:xfrm rot="5400000">
            <a:off x="6301200" y="4088360"/>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50" dirty="0">
              <a:latin typeface="ABBvoice" panose="020D0603020503020204" pitchFamily="34" charset="0"/>
              <a:ea typeface="ABBvoice" panose="020D0603020503020204" pitchFamily="34" charset="0"/>
              <a:cs typeface="ABBvoice" panose="020D0603020503020204" pitchFamily="34" charset="0"/>
            </a:endParaRPr>
          </a:p>
        </p:txBody>
      </p:sp>
      <p:sp>
        <p:nvSpPr>
          <p:cNvPr id="19" name="Gleichschenkliges Dreieck 46"/>
          <p:cNvSpPr/>
          <p:nvPr userDrawn="1"/>
        </p:nvSpPr>
        <p:spPr bwMode="gray">
          <a:xfrm rot="5400000">
            <a:off x="2362815" y="4091269"/>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50" dirty="0">
              <a:latin typeface="ABBvoice" panose="020D0603020503020204" pitchFamily="34" charset="0"/>
              <a:ea typeface="ABBvoice" panose="020D0603020503020204" pitchFamily="34" charset="0"/>
              <a:cs typeface="ABBvoice" panose="020D0603020503020204" pitchFamily="34" charset="0"/>
            </a:endParaRPr>
          </a:p>
        </p:txBody>
      </p:sp>
      <p:sp>
        <p:nvSpPr>
          <p:cNvPr id="24"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3: Title (3) &amp; Content (3) &amp; Box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E78EC23C-A2EE-4E37-B3CA-EB5FB6E0A626}"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ext Placeholder 17"/>
          <p:cNvSpPr>
            <a:spLocks noGrp="1"/>
          </p:cNvSpPr>
          <p:nvPr>
            <p:ph type="body" sz="quarter" idx="28"/>
          </p:nvPr>
        </p:nvSpPr>
        <p:spPr bwMode="gray">
          <a:xfrm>
            <a:off x="332581" y="5452639"/>
            <a:ext cx="11520683" cy="460800"/>
          </a:xfrm>
          <a:solidFill>
            <a:schemeClr val="accent3"/>
          </a:solidFill>
        </p:spPr>
        <p:txBody>
          <a:bodyPr anchor="ctr"/>
          <a:lstStyle>
            <a:lvl1pPr marL="8255" indent="0" algn="ctr">
              <a:spcBef>
                <a:spcPts val="0"/>
              </a:spcBef>
              <a:buFont typeface="Arial" panose="020B0604020202020204" pitchFamily="34" charset="0"/>
              <a:buNone/>
              <a:defRPr sz="1600" b="1">
                <a:solidFill>
                  <a:schemeClr val="bg1"/>
                </a:solidFill>
              </a:defRPr>
            </a:lvl1pPr>
            <a:lvl2pPr marL="8255" indent="0" algn="ctr">
              <a:spcBef>
                <a:spcPts val="0"/>
              </a:spcBef>
              <a:buNone/>
              <a:defRPr sz="1600" b="1">
                <a:solidFill>
                  <a:schemeClr val="bg1"/>
                </a:solidFill>
              </a:defRPr>
            </a:lvl2pPr>
            <a:lvl3pPr marL="8255" indent="0" algn="ctr">
              <a:spcBef>
                <a:spcPts val="0"/>
              </a:spcBef>
              <a:buNone/>
              <a:defRPr sz="1600" b="1">
                <a:solidFill>
                  <a:schemeClr val="bg1"/>
                </a:solidFill>
              </a:defRPr>
            </a:lvl3pPr>
            <a:lvl4pPr marL="8255" indent="0" algn="ctr">
              <a:spcBef>
                <a:spcPts val="0"/>
              </a:spcBef>
              <a:buNone/>
              <a:defRPr sz="1600" b="1">
                <a:solidFill>
                  <a:schemeClr val="bg1"/>
                </a:solidFill>
              </a:defRPr>
            </a:lvl4pPr>
            <a:lvl5pPr marL="8255" indent="0" algn="ctr">
              <a:spcBef>
                <a:spcPts val="0"/>
              </a:spcBef>
              <a:buNone/>
              <a:defRPr sz="1600" b="1">
                <a:solidFill>
                  <a:schemeClr val="bg1"/>
                </a:solidFill>
              </a:defRPr>
            </a:lvl5pPr>
            <a:lvl6pPr marL="8255" indent="0" algn="ctr">
              <a:spcBef>
                <a:spcPts val="0"/>
              </a:spcBef>
              <a:buNone/>
              <a:defRPr sz="1600" b="1">
                <a:solidFill>
                  <a:schemeClr val="bg1"/>
                </a:solidFill>
              </a:defRPr>
            </a:lvl6pPr>
            <a:lvl7pPr marL="8255" indent="0" algn="ctr">
              <a:spcBef>
                <a:spcPts val="0"/>
              </a:spcBef>
              <a:buNone/>
              <a:defRPr sz="1600" b="1">
                <a:solidFill>
                  <a:schemeClr val="bg1"/>
                </a:solidFill>
              </a:defRPr>
            </a:lvl7pPr>
            <a:lvl8pPr marL="8255" indent="0" algn="ctr">
              <a:spcBef>
                <a:spcPts val="0"/>
              </a:spcBef>
              <a:buNone/>
              <a:defRPr sz="1600" b="1">
                <a:solidFill>
                  <a:schemeClr val="bg1"/>
                </a:solidFill>
              </a:defRPr>
            </a:lvl8pPr>
            <a:lvl9pPr marL="8255"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19" name="Gleichschenkliges Dreieck 46"/>
          <p:cNvSpPr/>
          <p:nvPr userDrawn="1"/>
        </p:nvSpPr>
        <p:spPr bwMode="gray">
          <a:xfrm rot="5400000">
            <a:off x="6622950" y="3766612"/>
            <a:ext cx="2879092"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50" dirty="0">
              <a:latin typeface="ABBvoice" panose="020D0603020503020204" pitchFamily="34" charset="0"/>
              <a:ea typeface="ABBvoice" panose="020D0603020503020204" pitchFamily="34" charset="0"/>
              <a:cs typeface="ABBvoice" panose="020D0603020503020204" pitchFamily="34" charset="0"/>
            </a:endParaRPr>
          </a:p>
        </p:txBody>
      </p:sp>
      <p:sp>
        <p:nvSpPr>
          <p:cNvPr id="24" name="Gleichschenkliges Dreieck 46"/>
          <p:cNvSpPr/>
          <p:nvPr userDrawn="1"/>
        </p:nvSpPr>
        <p:spPr bwMode="gray">
          <a:xfrm rot="5400000">
            <a:off x="2684564" y="3769521"/>
            <a:ext cx="2879093"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50" dirty="0">
              <a:latin typeface="ABBvoice" panose="020D0603020503020204" pitchFamily="34" charset="0"/>
              <a:ea typeface="ABBvoice" panose="020D0603020503020204" pitchFamily="34" charset="0"/>
              <a:cs typeface="ABBvoice" panose="020D06030205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4: Title (3) &amp; Content (6)">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2"/>
            <a:ext cx="3643200" cy="1692493"/>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3"/>
          </p:nvPr>
        </p:nvSpPr>
        <p:spPr bwMode="gray">
          <a:xfrm>
            <a:off x="333264" y="4239659"/>
            <a:ext cx="3643200" cy="1673783"/>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quarter" idx="25"/>
          </p:nvPr>
        </p:nvSpPr>
        <p:spPr bwMode="gray">
          <a:xfrm>
            <a:off x="4271796" y="4239659"/>
            <a:ext cx="3643200" cy="1673783"/>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Content Placeholder 3"/>
          <p:cNvSpPr>
            <a:spLocks noGrp="1"/>
          </p:cNvSpPr>
          <p:nvPr>
            <p:ph sz="quarter" idx="27"/>
          </p:nvPr>
        </p:nvSpPr>
        <p:spPr bwMode="gray">
          <a:xfrm>
            <a:off x="8210327" y="4239659"/>
            <a:ext cx="3643200" cy="1673783"/>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FB49FC10-E749-4C4C-8DA8-5C5C82B618BE}"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5: Title (3) &amp; Content (6) &amp; Box">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1"/>
            <a:ext cx="3643200" cy="1692493"/>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3"/>
          </p:nvPr>
        </p:nvSpPr>
        <p:spPr bwMode="gray">
          <a:xfrm>
            <a:off x="333264" y="4239659"/>
            <a:ext cx="3643200" cy="1028959"/>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quarter" idx="25"/>
          </p:nvPr>
        </p:nvSpPr>
        <p:spPr bwMode="gray">
          <a:xfrm>
            <a:off x="4271796" y="4239659"/>
            <a:ext cx="3643200" cy="1028959"/>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Content Placeholder 3"/>
          <p:cNvSpPr>
            <a:spLocks noGrp="1"/>
          </p:cNvSpPr>
          <p:nvPr>
            <p:ph sz="quarter" idx="27"/>
          </p:nvPr>
        </p:nvSpPr>
        <p:spPr bwMode="gray">
          <a:xfrm>
            <a:off x="8210327" y="4239659"/>
            <a:ext cx="3643200" cy="1028959"/>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A15E654D-F1FE-47BD-AEB4-A952F2E268AF}"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9" name="Text Placeholder 11"/>
          <p:cNvSpPr>
            <a:spLocks noGrp="1"/>
          </p:cNvSpPr>
          <p:nvPr>
            <p:ph type="body" sz="quarter" idx="16"/>
          </p:nvPr>
        </p:nvSpPr>
        <p:spPr bwMode="gray">
          <a:xfrm>
            <a:off x="333264"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5" name="Text Placeholder 17"/>
          <p:cNvSpPr>
            <a:spLocks noGrp="1"/>
          </p:cNvSpPr>
          <p:nvPr>
            <p:ph type="body" sz="quarter" idx="31"/>
          </p:nvPr>
        </p:nvSpPr>
        <p:spPr bwMode="gray">
          <a:xfrm>
            <a:off x="333264" y="5452639"/>
            <a:ext cx="11520000" cy="460800"/>
          </a:xfrm>
          <a:solidFill>
            <a:schemeClr val="accent3"/>
          </a:solidFill>
        </p:spPr>
        <p:txBody>
          <a:bodyPr anchor="ctr"/>
          <a:lstStyle>
            <a:lvl1pPr marL="8255" indent="0" algn="ctr">
              <a:spcBef>
                <a:spcPts val="0"/>
              </a:spcBef>
              <a:buFont typeface="Arial" panose="020B0604020202020204" pitchFamily="34" charset="0"/>
              <a:buNone/>
              <a:defRPr sz="1600" b="1">
                <a:solidFill>
                  <a:schemeClr val="bg1"/>
                </a:solidFill>
              </a:defRPr>
            </a:lvl1pPr>
            <a:lvl2pPr marL="8255" indent="0" algn="ctr">
              <a:spcBef>
                <a:spcPts val="0"/>
              </a:spcBef>
              <a:buNone/>
              <a:defRPr sz="1600" b="1">
                <a:solidFill>
                  <a:schemeClr val="bg1"/>
                </a:solidFill>
              </a:defRPr>
            </a:lvl2pPr>
            <a:lvl3pPr marL="8255" indent="0" algn="ctr">
              <a:spcBef>
                <a:spcPts val="0"/>
              </a:spcBef>
              <a:buNone/>
              <a:defRPr sz="1600" b="1">
                <a:solidFill>
                  <a:schemeClr val="bg1"/>
                </a:solidFill>
              </a:defRPr>
            </a:lvl3pPr>
            <a:lvl4pPr marL="8255" indent="0" algn="ctr">
              <a:spcBef>
                <a:spcPts val="0"/>
              </a:spcBef>
              <a:buNone/>
              <a:defRPr sz="1600" b="1">
                <a:solidFill>
                  <a:schemeClr val="bg1"/>
                </a:solidFill>
              </a:defRPr>
            </a:lvl4pPr>
            <a:lvl5pPr marL="8255" indent="0" algn="ctr">
              <a:spcBef>
                <a:spcPts val="0"/>
              </a:spcBef>
              <a:buNone/>
              <a:defRPr sz="1600" b="1">
                <a:solidFill>
                  <a:schemeClr val="bg1"/>
                </a:solidFill>
              </a:defRPr>
            </a:lvl5pPr>
            <a:lvl6pPr marL="8255" indent="0" algn="ctr">
              <a:spcBef>
                <a:spcPts val="0"/>
              </a:spcBef>
              <a:buNone/>
              <a:defRPr sz="1600" b="1">
                <a:solidFill>
                  <a:schemeClr val="bg1"/>
                </a:solidFill>
              </a:defRPr>
            </a:lvl6pPr>
            <a:lvl7pPr marL="8255" indent="0" algn="ctr">
              <a:spcBef>
                <a:spcPts val="0"/>
              </a:spcBef>
              <a:buNone/>
              <a:defRPr sz="1600" b="1">
                <a:solidFill>
                  <a:schemeClr val="bg1"/>
                </a:solidFill>
              </a:defRPr>
            </a:lvl7pPr>
            <a:lvl8pPr marL="8255" indent="0" algn="ctr">
              <a:spcBef>
                <a:spcPts val="0"/>
              </a:spcBef>
              <a:buNone/>
              <a:defRPr sz="1600" b="1">
                <a:solidFill>
                  <a:schemeClr val="bg1"/>
                </a:solidFill>
              </a:defRPr>
            </a:lvl8pPr>
            <a:lvl9pPr marL="8255"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6: Content (5)">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11" name="Content Placeholder 3"/>
          <p:cNvSpPr>
            <a:spLocks noGrp="1"/>
          </p:cNvSpPr>
          <p:nvPr>
            <p:ph sz="quarter" idx="20"/>
          </p:nvPr>
        </p:nvSpPr>
        <p:spPr bwMode="gray">
          <a:xfrm>
            <a:off x="332367" y="3989616"/>
            <a:ext cx="2655682" cy="1922496"/>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2355" y="1931194"/>
            <a:ext cx="2655214" cy="1922496"/>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1" name="Straight Connector 20"/>
          <p:cNvCxnSpPr/>
          <p:nvPr userDrawn="1"/>
        </p:nvCxnSpPr>
        <p:spPr bwMode="gray">
          <a:xfrm>
            <a:off x="313943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291292" y="1931194"/>
            <a:ext cx="5609417" cy="3980918"/>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8" name="Straight Connector 17"/>
          <p:cNvCxnSpPr/>
          <p:nvPr userDrawn="1"/>
        </p:nvCxnSpPr>
        <p:spPr bwMode="gray">
          <a:xfrm>
            <a:off x="904951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2"/>
          </p:nvPr>
        </p:nvSpPr>
        <p:spPr bwMode="gray">
          <a:xfrm>
            <a:off x="9197845" y="3989616"/>
            <a:ext cx="2655682" cy="1922496"/>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3"/>
          <p:cNvSpPr>
            <a:spLocks noGrp="1"/>
          </p:cNvSpPr>
          <p:nvPr>
            <p:ph sz="quarter" idx="23"/>
          </p:nvPr>
        </p:nvSpPr>
        <p:spPr bwMode="gray">
          <a:xfrm>
            <a:off x="9198313" y="1931194"/>
            <a:ext cx="2655214" cy="1922496"/>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7: Title (4)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79F5AED-CDE6-4CF9-A19E-ACD3A4FD6C29}"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3"/>
          </p:nvPr>
        </p:nvSpPr>
        <p:spPr bwMode="gray">
          <a:xfrm>
            <a:off x="333264" y="2317638"/>
            <a:ext cx="2656800" cy="359447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quarter" idx="25"/>
          </p:nvPr>
        </p:nvSpPr>
        <p:spPr bwMode="gray">
          <a:xfrm>
            <a:off x="3287752" y="2317638"/>
            <a:ext cx="2656800" cy="359447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Content Placeholder 3"/>
          <p:cNvSpPr>
            <a:spLocks noGrp="1"/>
          </p:cNvSpPr>
          <p:nvPr>
            <p:ph sz="quarter" idx="27"/>
          </p:nvPr>
        </p:nvSpPr>
        <p:spPr bwMode="gray">
          <a:xfrm>
            <a:off x="6242240" y="2317638"/>
            <a:ext cx="2656800" cy="359447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8" name="Straight Connector 17"/>
          <p:cNvCxnSpPr/>
          <p:nvPr userDrawn="1"/>
        </p:nvCxnSpPr>
        <p:spPr bwMode="gray">
          <a:xfrm>
            <a:off x="333264"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Content Placeholder 3"/>
          <p:cNvSpPr>
            <a:spLocks noGrp="1"/>
          </p:cNvSpPr>
          <p:nvPr>
            <p:ph sz="quarter" idx="29"/>
          </p:nvPr>
        </p:nvSpPr>
        <p:spPr bwMode="gray">
          <a:xfrm>
            <a:off x="9196727" y="2317638"/>
            <a:ext cx="2656800" cy="359447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41" name="Straight Connector 40"/>
          <p:cNvCxnSpPr/>
          <p:nvPr userDrawn="1"/>
        </p:nvCxnSpPr>
        <p:spPr bwMode="gray">
          <a:xfrm>
            <a:off x="3138908"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2" name="Straight Connector 41"/>
          <p:cNvCxnSpPr/>
          <p:nvPr userDrawn="1"/>
        </p:nvCxnSpPr>
        <p:spPr bwMode="gray">
          <a:xfrm>
            <a:off x="9047884"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6093396"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8: Title (4) &amp;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3"/>
          </p:nvPr>
        </p:nvSpPr>
        <p:spPr bwMode="gray">
          <a:xfrm>
            <a:off x="333264" y="2317752"/>
            <a:ext cx="2656800" cy="2950867"/>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quarter" idx="25"/>
          </p:nvPr>
        </p:nvSpPr>
        <p:spPr bwMode="gray">
          <a:xfrm>
            <a:off x="3287752" y="2317752"/>
            <a:ext cx="2656800" cy="2950867"/>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Content Placeholder 3"/>
          <p:cNvSpPr>
            <a:spLocks noGrp="1"/>
          </p:cNvSpPr>
          <p:nvPr>
            <p:ph sz="quarter" idx="27"/>
          </p:nvPr>
        </p:nvSpPr>
        <p:spPr bwMode="gray">
          <a:xfrm>
            <a:off x="6242240" y="2317752"/>
            <a:ext cx="2656800" cy="2950867"/>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8" name="Straight Connector 17"/>
          <p:cNvCxnSpPr/>
          <p:nvPr userDrawn="1"/>
        </p:nvCxnSpPr>
        <p:spPr bwMode="gray">
          <a:xfrm>
            <a:off x="333264"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Content Placeholder 3"/>
          <p:cNvSpPr>
            <a:spLocks noGrp="1"/>
          </p:cNvSpPr>
          <p:nvPr>
            <p:ph sz="quarter" idx="29"/>
          </p:nvPr>
        </p:nvSpPr>
        <p:spPr bwMode="gray">
          <a:xfrm>
            <a:off x="9196727" y="2317752"/>
            <a:ext cx="2656800" cy="2950867"/>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Text Placeholder 17"/>
          <p:cNvSpPr>
            <a:spLocks noGrp="1"/>
          </p:cNvSpPr>
          <p:nvPr>
            <p:ph type="body" sz="quarter" idx="30"/>
          </p:nvPr>
        </p:nvSpPr>
        <p:spPr bwMode="gray">
          <a:xfrm>
            <a:off x="332366" y="5452639"/>
            <a:ext cx="11520897" cy="460800"/>
          </a:xfrm>
          <a:solidFill>
            <a:schemeClr val="accent3"/>
          </a:solidFill>
        </p:spPr>
        <p:txBody>
          <a:bodyPr anchor="ctr"/>
          <a:lstStyle>
            <a:lvl1pPr marL="8255" indent="0" algn="ctr">
              <a:spcBef>
                <a:spcPts val="0"/>
              </a:spcBef>
              <a:buFont typeface="Arial" panose="020B0604020202020204" pitchFamily="34" charset="0"/>
              <a:buNone/>
              <a:defRPr sz="1600" b="1">
                <a:solidFill>
                  <a:schemeClr val="bg1"/>
                </a:solidFill>
              </a:defRPr>
            </a:lvl1pPr>
            <a:lvl2pPr marL="8255" indent="0" algn="ctr">
              <a:spcBef>
                <a:spcPts val="0"/>
              </a:spcBef>
              <a:buNone/>
              <a:defRPr sz="1600" b="1">
                <a:solidFill>
                  <a:schemeClr val="bg1"/>
                </a:solidFill>
              </a:defRPr>
            </a:lvl2pPr>
            <a:lvl3pPr marL="8255" indent="0" algn="ctr">
              <a:spcBef>
                <a:spcPts val="0"/>
              </a:spcBef>
              <a:buNone/>
              <a:defRPr sz="1600" b="1">
                <a:solidFill>
                  <a:schemeClr val="bg1"/>
                </a:solidFill>
              </a:defRPr>
            </a:lvl3pPr>
            <a:lvl4pPr marL="8255" indent="0" algn="ctr">
              <a:spcBef>
                <a:spcPts val="0"/>
              </a:spcBef>
              <a:buNone/>
              <a:defRPr sz="1600" b="1">
                <a:solidFill>
                  <a:schemeClr val="bg1"/>
                </a:solidFill>
              </a:defRPr>
            </a:lvl4pPr>
            <a:lvl5pPr marL="8255" indent="0" algn="ctr">
              <a:spcBef>
                <a:spcPts val="0"/>
              </a:spcBef>
              <a:buNone/>
              <a:defRPr sz="1600" b="1">
                <a:solidFill>
                  <a:schemeClr val="bg1"/>
                </a:solidFill>
              </a:defRPr>
            </a:lvl5pPr>
            <a:lvl6pPr marL="8255" indent="0" algn="ctr">
              <a:spcBef>
                <a:spcPts val="0"/>
              </a:spcBef>
              <a:buNone/>
              <a:defRPr sz="1600" b="1">
                <a:solidFill>
                  <a:schemeClr val="bg1"/>
                </a:solidFill>
              </a:defRPr>
            </a:lvl6pPr>
            <a:lvl7pPr marL="8255" indent="0" algn="ctr">
              <a:spcBef>
                <a:spcPts val="0"/>
              </a:spcBef>
              <a:buNone/>
              <a:defRPr sz="1600" b="1">
                <a:solidFill>
                  <a:schemeClr val="bg1"/>
                </a:solidFill>
              </a:defRPr>
            </a:lvl7pPr>
            <a:lvl8pPr marL="8255" indent="0" algn="ctr">
              <a:spcBef>
                <a:spcPts val="0"/>
              </a:spcBef>
              <a:buNone/>
              <a:defRPr sz="1600" b="1">
                <a:solidFill>
                  <a:schemeClr val="bg1"/>
                </a:solidFill>
              </a:defRPr>
            </a:lvl8pPr>
            <a:lvl9pPr marL="8255"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31"/>
          </p:nvPr>
        </p:nvSpPr>
        <p:spPr bwMode="gray"/>
        <p:txBody>
          <a:bodyPr/>
          <a:lstStyle/>
          <a:p>
            <a:fld id="{DF793CCD-C37B-40CA-9C03-8963978AEAF0}" type="datetime4">
              <a:rPr lang="en-US" smtClean="0"/>
              <a:t>March 12, 2018</a:t>
            </a:fld>
            <a:endParaRPr lang="en-US" dirty="0"/>
          </a:p>
        </p:txBody>
      </p:sp>
      <p:sp>
        <p:nvSpPr>
          <p:cNvPr id="8" name="Footer Placeholder 7"/>
          <p:cNvSpPr>
            <a:spLocks noGrp="1"/>
          </p:cNvSpPr>
          <p:nvPr>
            <p:ph type="ftr" sz="quarter" idx="32"/>
          </p:nvPr>
        </p:nvSpPr>
        <p:spPr bwMode="gray"/>
        <p:txBody>
          <a:bodyPr/>
          <a:lstStyle/>
          <a:p>
            <a:pPr lvl="8"/>
            <a:endParaRPr lang="en-US" dirty="0"/>
          </a:p>
        </p:txBody>
      </p:sp>
      <p:sp>
        <p:nvSpPr>
          <p:cNvPr id="10" name="Slide Number Placeholder 9"/>
          <p:cNvSpPr>
            <a:spLocks noGrp="1"/>
          </p:cNvSpPr>
          <p:nvPr>
            <p:ph type="sldNum" sz="quarter" idx="33"/>
          </p:nvPr>
        </p:nvSpPr>
        <p:spPr bwMode="gray"/>
        <p:txBody>
          <a:bodyPr/>
          <a:lstStyle/>
          <a:p>
            <a:r>
              <a:rPr lang="en-US" dirty="0"/>
              <a:t>Slide </a:t>
            </a:r>
            <a:fld id="{619F89D8-7AE3-494A-97F3-03D680869632}" type="slidenum">
              <a:rPr lang="en-US" dirty="0" smtClean="0"/>
              <a:t>‹#›</a:t>
            </a:fld>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42" name="Straight Connector 41"/>
          <p:cNvCxnSpPr/>
          <p:nvPr userDrawn="1"/>
        </p:nvCxnSpPr>
        <p:spPr bwMode="gray">
          <a:xfrm>
            <a:off x="3138908"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9047884"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p:nvPr userDrawn="1"/>
        </p:nvCxnSpPr>
        <p:spPr bwMode="gray">
          <a:xfrm>
            <a:off x="6093396"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9: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11" name="Content Placeholder 3"/>
          <p:cNvSpPr>
            <a:spLocks noGrp="1"/>
          </p:cNvSpPr>
          <p:nvPr>
            <p:ph sz="quarter" idx="20"/>
          </p:nvPr>
        </p:nvSpPr>
        <p:spPr bwMode="gray">
          <a:xfrm>
            <a:off x="6250004" y="1931197"/>
            <a:ext cx="5603523" cy="1853869"/>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3264" y="1931197"/>
            <a:ext cx="5602537" cy="1853869"/>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1" name="Straight Connector 20"/>
          <p:cNvCxnSpPr/>
          <p:nvPr userDrawn="1"/>
        </p:nvCxnSpPr>
        <p:spPr bwMode="gray">
          <a:xfrm>
            <a:off x="6095999"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11" name="Content Placeholder 3"/>
          <p:cNvSpPr>
            <a:spLocks noGrp="1"/>
          </p:cNvSpPr>
          <p:nvPr>
            <p:ph sz="quarter" idx="20"/>
          </p:nvPr>
        </p:nvSpPr>
        <p:spPr bwMode="gray">
          <a:xfrm>
            <a:off x="4259985" y="1931197"/>
            <a:ext cx="3643200" cy="1853869"/>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3264" y="1931197"/>
            <a:ext cx="3643200" cy="1853869"/>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1" name="Straight Connector 20"/>
          <p:cNvCxnSpPr/>
          <p:nvPr userDrawn="1"/>
        </p:nvCxnSpPr>
        <p:spPr bwMode="gray">
          <a:xfrm>
            <a:off x="4118225"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8056756"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4" name="Content Placeholder 3"/>
          <p:cNvSpPr>
            <a:spLocks noGrp="1"/>
          </p:cNvSpPr>
          <p:nvPr>
            <p:ph sz="quarter" idx="22"/>
          </p:nvPr>
        </p:nvSpPr>
        <p:spPr bwMode="gray">
          <a:xfrm>
            <a:off x="8210327" y="1931197"/>
            <a:ext cx="3643200" cy="1853869"/>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 Divi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6897"/>
          <a:stretch>
            <a:fillRect/>
          </a:stretch>
        </p:blipFill>
        <p:spPr bwMode="gray">
          <a:xfrm>
            <a:off x="1" y="0"/>
            <a:ext cx="12198845" cy="6858000"/>
          </a:xfrm>
          <a:prstGeom prst="rect">
            <a:avLst/>
          </a:prstGeom>
        </p:spPr>
      </p:pic>
      <p:sp>
        <p:nvSpPr>
          <p:cNvPr id="10" name="Rectangle 9"/>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sp>
        <p:nvSpPr>
          <p:cNvPr id="9" name="Title 1"/>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smtClean="0"/>
              <a:t>Click to edit Master title style</a:t>
            </a:r>
            <a:endParaRPr lang="en-US" dirty="0"/>
          </a:p>
        </p:txBody>
      </p:sp>
      <p:sp>
        <p:nvSpPr>
          <p:cNvPr id="11" name="Subtitle 2"/>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1: Content (8)">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8" name="Straight Connector 17"/>
          <p:cNvCxnSpPr/>
          <p:nvPr userDrawn="1"/>
        </p:nvCxnSpPr>
        <p:spPr bwMode="gray">
          <a:xfrm>
            <a:off x="333527" y="3925094"/>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3287752"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3"/>
          <p:cNvSpPr>
            <a:spLocks noGrp="1"/>
          </p:cNvSpPr>
          <p:nvPr>
            <p:ph sz="quarter" idx="22"/>
          </p:nvPr>
        </p:nvSpPr>
        <p:spPr bwMode="gray">
          <a:xfrm>
            <a:off x="333264"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3"/>
          <p:cNvSpPr>
            <a:spLocks noGrp="1"/>
          </p:cNvSpPr>
          <p:nvPr>
            <p:ph sz="quarter" idx="23"/>
          </p:nvPr>
        </p:nvSpPr>
        <p:spPr bwMode="gray">
          <a:xfrm>
            <a:off x="3287752"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24"/>
          </p:nvPr>
        </p:nvSpPr>
        <p:spPr bwMode="gray"/>
        <p:txBody>
          <a:bodyPr/>
          <a:lstStyle/>
          <a:p>
            <a:fld id="{32E27045-0511-42A6-9AC3-A3212EB42885}" type="datetime4">
              <a:rPr lang="en-US" smtClean="0"/>
              <a:t>March 12, 2018</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dirty="0" smtClean="0"/>
              <a:t>‹#›</a:t>
            </a:fld>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24" name="Content Placeholder 3"/>
          <p:cNvSpPr>
            <a:spLocks noGrp="1"/>
          </p:cNvSpPr>
          <p:nvPr>
            <p:ph sz="quarter" idx="27"/>
          </p:nvPr>
        </p:nvSpPr>
        <p:spPr bwMode="gray">
          <a:xfrm>
            <a:off x="6242240"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Content Placeholder 3"/>
          <p:cNvSpPr>
            <a:spLocks noGrp="1"/>
          </p:cNvSpPr>
          <p:nvPr>
            <p:ph sz="quarter" idx="28"/>
          </p:nvPr>
        </p:nvSpPr>
        <p:spPr bwMode="gray">
          <a:xfrm>
            <a:off x="9196727"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Content Placeholder 3"/>
          <p:cNvSpPr>
            <a:spLocks noGrp="1"/>
          </p:cNvSpPr>
          <p:nvPr>
            <p:ph sz="quarter" idx="29"/>
          </p:nvPr>
        </p:nvSpPr>
        <p:spPr bwMode="gray">
          <a:xfrm>
            <a:off x="6242240"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3"/>
          <p:cNvSpPr>
            <a:spLocks noGrp="1"/>
          </p:cNvSpPr>
          <p:nvPr>
            <p:ph sz="quarter" idx="30"/>
          </p:nvPr>
        </p:nvSpPr>
        <p:spPr bwMode="gray">
          <a:xfrm>
            <a:off x="9196727"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bwMode="gray"/>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 Title (4) &amp; Content (4)">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11"/>
          <p:cNvSpPr>
            <a:spLocks noGrp="1"/>
          </p:cNvSpPr>
          <p:nvPr>
            <p:ph type="body" sz="quarter" idx="17"/>
          </p:nvPr>
        </p:nvSpPr>
        <p:spPr bwMode="gray">
          <a:xfrm>
            <a:off x="333264"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11"/>
          <p:cNvSpPr>
            <a:spLocks noGrp="1"/>
          </p:cNvSpPr>
          <p:nvPr>
            <p:ph type="body" sz="quarter" idx="18"/>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Content Placeholder 15"/>
          <p:cNvSpPr>
            <a:spLocks noGrp="1"/>
          </p:cNvSpPr>
          <p:nvPr>
            <p:ph sz="quarter" idx="20"/>
          </p:nvPr>
        </p:nvSpPr>
        <p:spPr bwMode="gray">
          <a:xfrm>
            <a:off x="333264" y="4432235"/>
            <a:ext cx="5605200" cy="1484195"/>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9"/>
          </p:nvPr>
        </p:nvSpPr>
        <p:spPr bwMode="gray">
          <a:xfrm>
            <a:off x="333264" y="2317638"/>
            <a:ext cx="5605200" cy="1484876"/>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86C11801-1BEF-46D9-879F-590C601D8597}" type="datetime4">
              <a:rPr lang="en-US" smtClean="0"/>
              <a:t>March 12, 2018</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333264"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2317641"/>
            <a:ext cx="5605200" cy="1481057"/>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bwMode="gray"/>
        <p:txBody>
          <a:bodyPr/>
          <a:lstStyle/>
          <a:p>
            <a:r>
              <a:rPr lang="en-US" smtClean="0"/>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Text Placeholder 11"/>
          <p:cNvSpPr>
            <a:spLocks noGrp="1"/>
          </p:cNvSpPr>
          <p:nvPr>
            <p:ph type="body" sz="quarter" idx="22"/>
          </p:nvPr>
        </p:nvSpPr>
        <p:spPr bwMode="gray">
          <a:xfrm>
            <a:off x="6248045" y="404397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9" name="Straight Connector 14"/>
          <p:cNvCxnSpPr/>
          <p:nvPr userDrawn="1"/>
        </p:nvCxnSpPr>
        <p:spPr bwMode="gray">
          <a:xfrm>
            <a:off x="6248045" y="4351954"/>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Content Placeholder 15"/>
          <p:cNvSpPr>
            <a:spLocks noGrp="1"/>
          </p:cNvSpPr>
          <p:nvPr>
            <p:ph sz="quarter" idx="23"/>
          </p:nvPr>
        </p:nvSpPr>
        <p:spPr bwMode="gray">
          <a:xfrm>
            <a:off x="6248045" y="4430420"/>
            <a:ext cx="5605200" cy="1481057"/>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3: Content (4)">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4" name="Straight Connector 13"/>
          <p:cNvCxnSpPr/>
          <p:nvPr userDrawn="1"/>
        </p:nvCxnSpPr>
        <p:spPr bwMode="gray">
          <a:xfrm>
            <a:off x="6095999" y="1931195"/>
            <a:ext cx="0" cy="398224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6234129"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3"/>
          <p:cNvSpPr>
            <a:spLocks noGrp="1"/>
          </p:cNvSpPr>
          <p:nvPr>
            <p:ph sz="quarter" idx="22"/>
          </p:nvPr>
        </p:nvSpPr>
        <p:spPr bwMode="gray">
          <a:xfrm>
            <a:off x="333264"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3"/>
          <p:cNvSpPr>
            <a:spLocks noGrp="1"/>
          </p:cNvSpPr>
          <p:nvPr>
            <p:ph sz="quarter" idx="23"/>
          </p:nvPr>
        </p:nvSpPr>
        <p:spPr bwMode="gray">
          <a:xfrm>
            <a:off x="6234129"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24"/>
          </p:nvPr>
        </p:nvSpPr>
        <p:spPr bwMode="gray"/>
        <p:txBody>
          <a:bodyPr/>
          <a:lstStyle/>
          <a:p>
            <a:fld id="{32E27045-0511-42A6-9AC3-A3212EB42885}" type="datetime4">
              <a:rPr lang="en-US" smtClean="0"/>
              <a:t>March 12, 2018</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dirty="0" smtClean="0"/>
              <a:t>‹#›</a:t>
            </a:fld>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6" name="Title 5"/>
          <p:cNvSpPr>
            <a:spLocks noGrp="1"/>
          </p:cNvSpPr>
          <p:nvPr>
            <p:ph type="title"/>
          </p:nvPr>
        </p:nvSpPr>
        <p:spPr bwMode="gray"/>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4: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11" name="Content Placeholder 3"/>
          <p:cNvSpPr>
            <a:spLocks noGrp="1"/>
          </p:cNvSpPr>
          <p:nvPr>
            <p:ph sz="quarter" idx="20"/>
          </p:nvPr>
        </p:nvSpPr>
        <p:spPr bwMode="gray">
          <a:xfrm>
            <a:off x="33326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quarter" idx="21"/>
          </p:nvPr>
        </p:nvSpPr>
        <p:spPr bwMode="gray">
          <a:xfrm>
            <a:off x="623234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3"/>
          <p:cNvSpPr>
            <a:spLocks noGrp="1"/>
          </p:cNvSpPr>
          <p:nvPr>
            <p:ph sz="quarter" idx="22"/>
          </p:nvPr>
        </p:nvSpPr>
        <p:spPr bwMode="gray">
          <a:xfrm>
            <a:off x="33326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3"/>
          <p:cNvSpPr>
            <a:spLocks noGrp="1"/>
          </p:cNvSpPr>
          <p:nvPr>
            <p:ph sz="quarter" idx="23"/>
          </p:nvPr>
        </p:nvSpPr>
        <p:spPr bwMode="gray">
          <a:xfrm>
            <a:off x="623234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11"/>
          <p:cNvSpPr>
            <a:spLocks noGrp="1"/>
          </p:cNvSpPr>
          <p:nvPr>
            <p:ph type="body" sz="quarter" idx="24"/>
          </p:nvPr>
        </p:nvSpPr>
        <p:spPr bwMode="gray">
          <a:xfrm>
            <a:off x="332367" y="5452639"/>
            <a:ext cx="11521160"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22"/>
          <p:cNvCxnSpPr/>
          <p:nvPr userDrawn="1"/>
        </p:nvCxnSpPr>
        <p:spPr bwMode="gray">
          <a:xfrm>
            <a:off x="333527" y="359990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 name="Date Placeholder 2"/>
          <p:cNvSpPr>
            <a:spLocks noGrp="1"/>
          </p:cNvSpPr>
          <p:nvPr>
            <p:ph type="dt" sz="half" idx="25"/>
          </p:nvPr>
        </p:nvSpPr>
        <p:spPr bwMode="gray"/>
        <p:txBody>
          <a:bodyPr/>
          <a:lstStyle/>
          <a:p>
            <a:fld id="{6E7D5807-0F83-4687-8EA8-403E998DE912}" type="datetime4">
              <a:rPr lang="en-US" smtClean="0"/>
              <a:t>March 12, 2018</a:t>
            </a:fld>
            <a:endParaRPr lang="en-US" dirty="0"/>
          </a:p>
        </p:txBody>
      </p:sp>
      <p:sp>
        <p:nvSpPr>
          <p:cNvPr id="4" name="Footer Placeholder 3"/>
          <p:cNvSpPr>
            <a:spLocks noGrp="1"/>
          </p:cNvSpPr>
          <p:nvPr>
            <p:ph type="ftr" sz="quarter" idx="26"/>
          </p:nvPr>
        </p:nvSpPr>
        <p:spPr bwMode="gray"/>
        <p:txBody>
          <a:bodyPr/>
          <a:lstStyle/>
          <a:p>
            <a:pPr lvl="8"/>
            <a:endParaRPr lang="en-US" dirty="0"/>
          </a:p>
        </p:txBody>
      </p:sp>
      <p:sp>
        <p:nvSpPr>
          <p:cNvPr id="5" name="Slide Number Placeholder 4"/>
          <p:cNvSpPr>
            <a:spLocks noGrp="1"/>
          </p:cNvSpPr>
          <p:nvPr>
            <p:ph type="sldNum" sz="quarter" idx="27"/>
          </p:nvPr>
        </p:nvSpPr>
        <p:spPr bwMode="gray"/>
        <p:txBody>
          <a:bodyPr/>
          <a:lstStyle/>
          <a:p>
            <a:r>
              <a:rPr lang="en-US" dirty="0"/>
              <a:t>Slide </a:t>
            </a:r>
            <a:fld id="{619F89D8-7AE3-494A-97F3-03D680869632}" type="slidenum">
              <a:rPr lang="en-US" dirty="0" smtClean="0"/>
              <a:t>‹#›</a:t>
            </a:fld>
            <a:endParaRPr lang="en-US" dirty="0"/>
          </a:p>
        </p:txBody>
      </p:sp>
      <p:cxnSp>
        <p:nvCxnSpPr>
          <p:cNvPr id="14" name="Straight Connector 13"/>
          <p:cNvCxnSpPr/>
          <p:nvPr userDrawn="1"/>
        </p:nvCxnSpPr>
        <p:spPr bwMode="gray">
          <a:xfrm>
            <a:off x="6095999" y="1931195"/>
            <a:ext cx="0" cy="333742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5: Title (2) &amp;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12" name="Content Placeholder 3"/>
          <p:cNvSpPr>
            <a:spLocks noGrp="1"/>
          </p:cNvSpPr>
          <p:nvPr>
            <p:ph sz="quarter" idx="20"/>
          </p:nvPr>
        </p:nvSpPr>
        <p:spPr bwMode="gray">
          <a:xfrm>
            <a:off x="2553273" y="1931196"/>
            <a:ext cx="5361993" cy="191932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p:cNvSpPr>
            <a:spLocks noGrp="1"/>
          </p:cNvSpPr>
          <p:nvPr>
            <p:ph sz="quarter" idx="21"/>
          </p:nvPr>
        </p:nvSpPr>
        <p:spPr bwMode="gray">
          <a:xfrm>
            <a:off x="2553273" y="3993324"/>
            <a:ext cx="5361993" cy="191932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userDrawn="1"/>
        </p:nvCxnSpPr>
        <p:spPr bwMode="gray">
          <a:xfrm>
            <a:off x="2551798" y="3921919"/>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582" y="1931196"/>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6" name="Content Placeholder 3"/>
          <p:cNvSpPr>
            <a:spLocks noGrp="1"/>
          </p:cNvSpPr>
          <p:nvPr userDrawn="1">
            <p:ph sz="quarter" idx="24"/>
          </p:nvPr>
        </p:nvSpPr>
        <p:spPr bwMode="gray">
          <a:xfrm>
            <a:off x="332582" y="3993324"/>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userDrawn="1">
            <p:ph type="dt" sz="half" idx="26"/>
          </p:nvPr>
        </p:nvSpPr>
        <p:spPr bwMode="gray"/>
        <p:txBody>
          <a:bodyPr/>
          <a:lstStyle/>
          <a:p>
            <a:fld id="{D7448BAD-718D-41D5-B039-249ED06F3A4A}" type="datetime4">
              <a:rPr lang="en-US" smtClean="0"/>
              <a:t>March 12, 2018</a:t>
            </a:fld>
            <a:endParaRPr lang="en-US" dirty="0"/>
          </a:p>
        </p:txBody>
      </p:sp>
      <p:sp>
        <p:nvSpPr>
          <p:cNvPr id="4" name="Footer Placeholder 3"/>
          <p:cNvSpPr>
            <a:spLocks noGrp="1"/>
          </p:cNvSpPr>
          <p:nvPr userDrawn="1">
            <p:ph type="ftr" sz="quarter" idx="27"/>
          </p:nvPr>
        </p:nvSpPr>
        <p:spPr bwMode="gray"/>
        <p:txBody>
          <a:bodyPr/>
          <a:lstStyle/>
          <a:p>
            <a:pPr lvl="8"/>
            <a:endParaRPr lang="en-US" dirty="0"/>
          </a:p>
        </p:txBody>
      </p:sp>
      <p:sp>
        <p:nvSpPr>
          <p:cNvPr id="5" name="Slide Number Placeholder 4"/>
          <p:cNvSpPr>
            <a:spLocks noGrp="1"/>
          </p:cNvSpPr>
          <p:nvPr userDrawn="1">
            <p:ph type="sldNum" sz="quarter" idx="28"/>
          </p:nvPr>
        </p:nvSpPr>
        <p:spPr bwMode="gray"/>
        <p:txBody>
          <a:bodyPr/>
          <a:lstStyle/>
          <a:p>
            <a:r>
              <a:rPr lang="en-US" dirty="0"/>
              <a:t>Slide </a:t>
            </a:r>
            <a:fld id="{619F89D8-7AE3-494A-97F3-03D680869632}" type="slidenum">
              <a:rPr lang="en-US" dirty="0" smtClean="0"/>
              <a:t>‹#›</a:t>
            </a:fld>
            <a:endParaRPr lang="en-US" dirty="0"/>
          </a:p>
        </p:txBody>
      </p:sp>
      <p:sp>
        <p:nvSpPr>
          <p:cNvPr id="16" name="Subtitle 2"/>
          <p:cNvSpPr>
            <a:spLocks noGrp="1"/>
          </p:cNvSpPr>
          <p:nvPr userDrawn="1">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6: Title (3)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12" name="Content Placeholder 3"/>
          <p:cNvSpPr>
            <a:spLocks noGrp="1"/>
          </p:cNvSpPr>
          <p:nvPr>
            <p:ph sz="quarter" idx="20"/>
          </p:nvPr>
        </p:nvSpPr>
        <p:spPr bwMode="gray">
          <a:xfrm>
            <a:off x="2553273" y="1931196"/>
            <a:ext cx="5361993" cy="1231942"/>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p:cNvSpPr>
            <a:spLocks noGrp="1"/>
          </p:cNvSpPr>
          <p:nvPr>
            <p:ph sz="quarter" idx="21"/>
          </p:nvPr>
        </p:nvSpPr>
        <p:spPr bwMode="gray">
          <a:xfrm>
            <a:off x="2553273" y="3305949"/>
            <a:ext cx="5361993" cy="1231942"/>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quarter" idx="22"/>
          </p:nvPr>
        </p:nvSpPr>
        <p:spPr bwMode="gray">
          <a:xfrm>
            <a:off x="2553273" y="4680702"/>
            <a:ext cx="5361993" cy="1231942"/>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userDrawn="1"/>
        </p:nvCxnSpPr>
        <p:spPr bwMode="gray">
          <a:xfrm>
            <a:off x="2554866" y="3235138"/>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userDrawn="1"/>
        </p:nvCxnSpPr>
        <p:spPr bwMode="gray">
          <a:xfrm>
            <a:off x="2554866" y="4611082"/>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367" y="1931196"/>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6" name="Content Placeholder 3"/>
          <p:cNvSpPr>
            <a:spLocks noGrp="1"/>
          </p:cNvSpPr>
          <p:nvPr userDrawn="1">
            <p:ph sz="quarter" idx="24"/>
          </p:nvPr>
        </p:nvSpPr>
        <p:spPr bwMode="gray">
          <a:xfrm>
            <a:off x="332367" y="3305949"/>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7" name="Content Placeholder 3"/>
          <p:cNvSpPr>
            <a:spLocks noGrp="1"/>
          </p:cNvSpPr>
          <p:nvPr userDrawn="1">
            <p:ph sz="quarter" idx="25"/>
          </p:nvPr>
        </p:nvSpPr>
        <p:spPr bwMode="gray">
          <a:xfrm>
            <a:off x="332367" y="4680702"/>
            <a:ext cx="1917663"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userDrawn="1">
            <p:ph type="dt" sz="half" idx="26"/>
          </p:nvPr>
        </p:nvSpPr>
        <p:spPr bwMode="gray"/>
        <p:txBody>
          <a:bodyPr/>
          <a:lstStyle/>
          <a:p>
            <a:fld id="{D7448BAD-718D-41D5-B039-249ED06F3A4A}" type="datetime4">
              <a:rPr lang="en-US" smtClean="0"/>
              <a:t>March 12, 2018</a:t>
            </a:fld>
            <a:endParaRPr lang="en-US" dirty="0"/>
          </a:p>
        </p:txBody>
      </p:sp>
      <p:sp>
        <p:nvSpPr>
          <p:cNvPr id="4" name="Footer Placeholder 3"/>
          <p:cNvSpPr>
            <a:spLocks noGrp="1"/>
          </p:cNvSpPr>
          <p:nvPr userDrawn="1">
            <p:ph type="ftr" sz="quarter" idx="27"/>
          </p:nvPr>
        </p:nvSpPr>
        <p:spPr bwMode="gray"/>
        <p:txBody>
          <a:bodyPr/>
          <a:lstStyle/>
          <a:p>
            <a:pPr lvl="8"/>
            <a:endParaRPr lang="en-US" dirty="0"/>
          </a:p>
        </p:txBody>
      </p:sp>
      <p:sp>
        <p:nvSpPr>
          <p:cNvPr id="5" name="Slide Number Placeholder 4"/>
          <p:cNvSpPr>
            <a:spLocks noGrp="1"/>
          </p:cNvSpPr>
          <p:nvPr userDrawn="1">
            <p:ph type="sldNum" sz="quarter" idx="28"/>
          </p:nvPr>
        </p:nvSpPr>
        <p:spPr bwMode="gray"/>
        <p:txBody>
          <a:bodyPr/>
          <a:lstStyle/>
          <a:p>
            <a:r>
              <a:rPr lang="en-US" dirty="0"/>
              <a:t>Slide </a:t>
            </a:r>
            <a:fld id="{619F89D8-7AE3-494A-97F3-03D680869632}" type="slidenum">
              <a:rPr lang="en-US" dirty="0" smtClean="0"/>
              <a:t>‹#›</a:t>
            </a:fld>
            <a:endParaRPr lang="en-US" dirty="0"/>
          </a:p>
        </p:txBody>
      </p:sp>
      <p:sp>
        <p:nvSpPr>
          <p:cNvPr id="16"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7: Title (3) &amp; Content (3)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12" name="Content Placeholder 3"/>
          <p:cNvSpPr>
            <a:spLocks noGrp="1"/>
          </p:cNvSpPr>
          <p:nvPr>
            <p:ph sz="quarter" idx="20"/>
          </p:nvPr>
        </p:nvSpPr>
        <p:spPr bwMode="gray">
          <a:xfrm>
            <a:off x="2553273" y="1931196"/>
            <a:ext cx="9299991" cy="1231942"/>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userDrawn="1"/>
        </p:nvCxnSpPr>
        <p:spPr bwMode="gray">
          <a:xfrm>
            <a:off x="2554464" y="323513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305949"/>
            <a:ext cx="9299991" cy="1231942"/>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quarter" idx="22"/>
          </p:nvPr>
        </p:nvSpPr>
        <p:spPr bwMode="gray">
          <a:xfrm>
            <a:off x="2553273" y="4680702"/>
            <a:ext cx="9299991" cy="1231942"/>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0" name="Straight Connector 19"/>
          <p:cNvCxnSpPr/>
          <p:nvPr userDrawn="1"/>
        </p:nvCxnSpPr>
        <p:spPr bwMode="gray">
          <a:xfrm>
            <a:off x="2554464" y="461108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6"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7"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26"/>
          </p:nvPr>
        </p:nvSpPr>
        <p:spPr bwMode="gray"/>
        <p:txBody>
          <a:bodyPr/>
          <a:lstStyle/>
          <a:p>
            <a:fld id="{D7448BAD-718D-41D5-B039-249ED06F3A4A}" type="datetime4">
              <a:rPr lang="en-US" smtClean="0"/>
              <a:t>March 12, 2018</a:t>
            </a:fld>
            <a:endParaRPr lang="en-US" dirty="0"/>
          </a:p>
        </p:txBody>
      </p:sp>
      <p:sp>
        <p:nvSpPr>
          <p:cNvPr id="4" name="Footer Placeholder 3"/>
          <p:cNvSpPr>
            <a:spLocks noGrp="1"/>
          </p:cNvSpPr>
          <p:nvPr>
            <p:ph type="ftr" sz="quarter" idx="27"/>
          </p:nvPr>
        </p:nvSpPr>
        <p:spPr bwMode="gray"/>
        <p:txBody>
          <a:bodyPr/>
          <a:lstStyle/>
          <a:p>
            <a:pPr lvl="8"/>
            <a:endParaRPr lang="en-US" dirty="0"/>
          </a:p>
        </p:txBody>
      </p:sp>
      <p:sp>
        <p:nvSpPr>
          <p:cNvPr id="5" name="Slide Number Placeholder 4"/>
          <p:cNvSpPr>
            <a:spLocks noGrp="1"/>
          </p:cNvSpPr>
          <p:nvPr>
            <p:ph type="sldNum" sz="quarter" idx="28"/>
          </p:nvPr>
        </p:nvSpPr>
        <p:spPr bwMode="gray"/>
        <p:txBody>
          <a:bodyPr/>
          <a:lstStyle/>
          <a:p>
            <a:r>
              <a:rPr lang="en-US" dirty="0"/>
              <a:t>Slide </a:t>
            </a:r>
            <a:fld id="{619F89D8-7AE3-494A-97F3-03D680869632}" type="slidenum">
              <a:rPr lang="en-US" dirty="0" smtClean="0"/>
              <a:t>‹#›</a:t>
            </a:fld>
            <a:endParaRPr lang="en-US" dirty="0"/>
          </a:p>
        </p:txBody>
      </p:sp>
      <p:sp>
        <p:nvSpPr>
          <p:cNvPr id="16"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8: Title (3) &amp; Content (3) &amp; Box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12" name="Content Placeholder 3"/>
          <p:cNvSpPr>
            <a:spLocks noGrp="1"/>
          </p:cNvSpPr>
          <p:nvPr>
            <p:ph sz="quarter" idx="20"/>
          </p:nvPr>
        </p:nvSpPr>
        <p:spPr bwMode="gray">
          <a:xfrm>
            <a:off x="2553273" y="1931196"/>
            <a:ext cx="9299991" cy="1016472"/>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userDrawn="1"/>
        </p:nvCxnSpPr>
        <p:spPr bwMode="gray">
          <a:xfrm>
            <a:off x="2554464" y="301966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091669"/>
            <a:ext cx="9299991" cy="1016472"/>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quarter" idx="22"/>
          </p:nvPr>
        </p:nvSpPr>
        <p:spPr bwMode="gray">
          <a:xfrm>
            <a:off x="2553273" y="4252143"/>
            <a:ext cx="9299991" cy="1016472"/>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0" name="Straight Connector 19"/>
          <p:cNvCxnSpPr/>
          <p:nvPr userDrawn="1"/>
        </p:nvCxnSpPr>
        <p:spPr bwMode="gray">
          <a:xfrm>
            <a:off x="2554464" y="418014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6" name="Content Placeholder 3"/>
          <p:cNvSpPr>
            <a:spLocks noGrp="1"/>
          </p:cNvSpPr>
          <p:nvPr>
            <p:ph sz="quarter" idx="24"/>
          </p:nvPr>
        </p:nvSpPr>
        <p:spPr bwMode="gray">
          <a:xfrm>
            <a:off x="333264" y="3091669"/>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7" name="Content Placeholder 3"/>
          <p:cNvSpPr>
            <a:spLocks noGrp="1"/>
          </p:cNvSpPr>
          <p:nvPr>
            <p:ph sz="quarter" idx="25"/>
          </p:nvPr>
        </p:nvSpPr>
        <p:spPr bwMode="gray">
          <a:xfrm>
            <a:off x="333264" y="4252143"/>
            <a:ext cx="1916766" cy="101647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ext Placeholder 11"/>
          <p:cNvSpPr>
            <a:spLocks noGrp="1"/>
          </p:cNvSpPr>
          <p:nvPr>
            <p:ph type="body" sz="quarter" idx="26"/>
          </p:nvPr>
        </p:nvSpPr>
        <p:spPr bwMode="gray">
          <a:xfrm>
            <a:off x="332366"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27"/>
          </p:nvPr>
        </p:nvSpPr>
        <p:spPr bwMode="gray"/>
        <p:txBody>
          <a:bodyPr/>
          <a:lstStyle/>
          <a:p>
            <a:fld id="{AFC62351-A650-4DF6-986F-78B25B039145}" type="datetime4">
              <a:rPr lang="en-US" smtClean="0"/>
              <a:t>March 12, 2018</a:t>
            </a:fld>
            <a:endParaRPr lang="en-US" dirty="0"/>
          </a:p>
        </p:txBody>
      </p:sp>
      <p:sp>
        <p:nvSpPr>
          <p:cNvPr id="4" name="Footer Placeholder 3"/>
          <p:cNvSpPr>
            <a:spLocks noGrp="1"/>
          </p:cNvSpPr>
          <p:nvPr>
            <p:ph type="ftr" sz="quarter" idx="28"/>
          </p:nvPr>
        </p:nvSpPr>
        <p:spPr bwMode="gray"/>
        <p:txBody>
          <a:bodyPr/>
          <a:lstStyle/>
          <a:p>
            <a:pPr lvl="8"/>
            <a:endParaRPr lang="en-US" dirty="0"/>
          </a:p>
        </p:txBody>
      </p:sp>
      <p:sp>
        <p:nvSpPr>
          <p:cNvPr id="5" name="Slide Number Placeholder 4"/>
          <p:cNvSpPr>
            <a:spLocks noGrp="1"/>
          </p:cNvSpPr>
          <p:nvPr>
            <p:ph type="sldNum" sz="quarter" idx="29"/>
          </p:nvPr>
        </p:nvSpPr>
        <p:spPr bwMode="gray"/>
        <p:txBody>
          <a:bodyPr/>
          <a:lstStyle/>
          <a:p>
            <a:r>
              <a:rPr lang="en-US" dirty="0"/>
              <a:t>Slide </a:t>
            </a:r>
            <a:fld id="{619F89D8-7AE3-494A-97F3-03D680869632}" type="slidenum">
              <a:rPr lang="en-US" dirty="0" smtClean="0"/>
              <a:t>‹#›</a:t>
            </a:fld>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9: Title (4) &amp; Content (4) &amp; Box / Number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11" name="Content Placeholder 3"/>
          <p:cNvSpPr>
            <a:spLocks noGrp="1"/>
          </p:cNvSpPr>
          <p:nvPr>
            <p:ph sz="quarter" idx="20"/>
          </p:nvPr>
        </p:nvSpPr>
        <p:spPr bwMode="gray">
          <a:xfrm>
            <a:off x="2818583" y="1931198"/>
            <a:ext cx="9034681" cy="726353"/>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21"/>
          </p:nvPr>
        </p:nvSpPr>
        <p:spPr bwMode="gray">
          <a:xfrm>
            <a:off x="2818583" y="2801554"/>
            <a:ext cx="9034681" cy="726353"/>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22"/>
          </p:nvPr>
        </p:nvSpPr>
        <p:spPr bwMode="gray">
          <a:xfrm>
            <a:off x="2818583" y="3671910"/>
            <a:ext cx="9034681" cy="726353"/>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1"/>
          <p:cNvSpPr>
            <a:spLocks noGrp="1"/>
          </p:cNvSpPr>
          <p:nvPr>
            <p:ph type="body" sz="quarter" idx="26"/>
          </p:nvPr>
        </p:nvSpPr>
        <p:spPr bwMode="gray">
          <a:xfrm>
            <a:off x="332367"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Content Placeholder 3"/>
          <p:cNvSpPr>
            <a:spLocks noGrp="1"/>
          </p:cNvSpPr>
          <p:nvPr>
            <p:ph sz="quarter" idx="27"/>
          </p:nvPr>
        </p:nvSpPr>
        <p:spPr bwMode="gray">
          <a:xfrm>
            <a:off x="332582" y="1931198"/>
            <a:ext cx="1535879" cy="726353"/>
          </a:xfrm>
        </p:spPr>
        <p:txBody>
          <a:bodyPr lIns="0" tIns="0" rIns="0" bIns="0" anchor="ctr"/>
          <a:lstStyle>
            <a:lvl1pPr marL="1905" indent="0">
              <a:buFont typeface="Arial" panose="020B0604020202020204" pitchFamily="34" charset="0"/>
              <a:buNone/>
              <a:defRPr b="1">
                <a:solidFill>
                  <a:schemeClr val="tx2"/>
                </a:solidFill>
              </a:defRPr>
            </a:lvl1pPr>
            <a:lvl2pPr marL="1905" indent="0">
              <a:buNone/>
              <a:defRPr b="1">
                <a:solidFill>
                  <a:schemeClr val="tx2"/>
                </a:solidFill>
              </a:defRPr>
            </a:lvl2pPr>
            <a:lvl3pPr marL="1905" indent="0">
              <a:buNone/>
              <a:defRPr b="1">
                <a:solidFill>
                  <a:schemeClr val="tx2"/>
                </a:solidFill>
              </a:defRPr>
            </a:lvl3pPr>
            <a:lvl4pPr marL="1905" indent="0">
              <a:buNone/>
              <a:defRPr b="1">
                <a:solidFill>
                  <a:schemeClr val="tx2"/>
                </a:solidFill>
              </a:defRPr>
            </a:lvl4pPr>
            <a:lvl5pPr marL="1905" indent="0">
              <a:buNone/>
              <a:defRPr b="1">
                <a:solidFill>
                  <a:schemeClr val="tx2"/>
                </a:solidFill>
              </a:defRPr>
            </a:lvl5pPr>
            <a:lvl6pPr marL="1905" indent="0">
              <a:buNone/>
              <a:defRPr b="1">
                <a:solidFill>
                  <a:schemeClr val="tx2"/>
                </a:solidFill>
              </a:defRPr>
            </a:lvl6pPr>
            <a:lvl7pPr marL="1905" indent="0">
              <a:buNone/>
              <a:defRPr b="1">
                <a:solidFill>
                  <a:schemeClr val="tx2"/>
                </a:solidFill>
              </a:defRPr>
            </a:lvl7pPr>
            <a:lvl8pPr marL="1905" indent="0">
              <a:buNone/>
              <a:defRPr b="1">
                <a:solidFill>
                  <a:schemeClr val="tx2"/>
                </a:solidFill>
              </a:defRPr>
            </a:lvl8pPr>
            <a:lvl9pPr marL="1905" indent="0">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5" name="Content Placeholder 3"/>
          <p:cNvSpPr>
            <a:spLocks noGrp="1"/>
          </p:cNvSpPr>
          <p:nvPr>
            <p:ph sz="quarter" idx="28"/>
          </p:nvPr>
        </p:nvSpPr>
        <p:spPr bwMode="gray">
          <a:xfrm>
            <a:off x="332582" y="2801554"/>
            <a:ext cx="1535879" cy="726353"/>
          </a:xfrm>
        </p:spPr>
        <p:txBody>
          <a:bodyPr lIns="0" tIns="0" rIns="0" bIns="0" anchor="ctr"/>
          <a:lstStyle>
            <a:lvl1pPr marL="1905" indent="0">
              <a:buFont typeface="Arial" panose="020B0604020202020204" pitchFamily="34" charset="0"/>
              <a:buNone/>
              <a:defRPr b="1">
                <a:solidFill>
                  <a:schemeClr val="tx2"/>
                </a:solidFill>
              </a:defRPr>
            </a:lvl1pPr>
            <a:lvl2pPr marL="1905" indent="0">
              <a:buNone/>
              <a:defRPr b="1">
                <a:solidFill>
                  <a:schemeClr val="tx2"/>
                </a:solidFill>
              </a:defRPr>
            </a:lvl2pPr>
            <a:lvl3pPr marL="1905" indent="0">
              <a:buNone/>
              <a:defRPr b="1">
                <a:solidFill>
                  <a:schemeClr val="tx2"/>
                </a:solidFill>
              </a:defRPr>
            </a:lvl3pPr>
            <a:lvl4pPr marL="1905" indent="0">
              <a:buNone/>
              <a:defRPr b="1">
                <a:solidFill>
                  <a:schemeClr val="tx2"/>
                </a:solidFill>
              </a:defRPr>
            </a:lvl4pPr>
            <a:lvl5pPr marL="1905" indent="0">
              <a:buNone/>
              <a:defRPr b="1">
                <a:solidFill>
                  <a:schemeClr val="tx2"/>
                </a:solidFill>
              </a:defRPr>
            </a:lvl5pPr>
            <a:lvl6pPr marL="1905" indent="0">
              <a:buNone/>
              <a:defRPr b="1">
                <a:solidFill>
                  <a:schemeClr val="tx2"/>
                </a:solidFill>
              </a:defRPr>
            </a:lvl6pPr>
            <a:lvl7pPr marL="1905" indent="0">
              <a:buNone/>
              <a:defRPr b="1">
                <a:solidFill>
                  <a:schemeClr val="tx2"/>
                </a:solidFill>
              </a:defRPr>
            </a:lvl7pPr>
            <a:lvl8pPr marL="1905" indent="0">
              <a:buNone/>
              <a:defRPr b="1">
                <a:solidFill>
                  <a:schemeClr val="tx2"/>
                </a:solidFill>
              </a:defRPr>
            </a:lvl8pPr>
            <a:lvl9pPr marL="1905" indent="0">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6" name="Content Placeholder 3"/>
          <p:cNvSpPr>
            <a:spLocks noGrp="1"/>
          </p:cNvSpPr>
          <p:nvPr>
            <p:ph sz="quarter" idx="29"/>
          </p:nvPr>
        </p:nvSpPr>
        <p:spPr bwMode="gray">
          <a:xfrm>
            <a:off x="332582" y="3671910"/>
            <a:ext cx="1535879" cy="726353"/>
          </a:xfrm>
        </p:spPr>
        <p:txBody>
          <a:bodyPr lIns="0" tIns="0" rIns="0" bIns="0" anchor="ctr"/>
          <a:lstStyle>
            <a:lvl1pPr marL="1905" indent="0">
              <a:buFont typeface="Arial" panose="020B0604020202020204" pitchFamily="34" charset="0"/>
              <a:buNone/>
              <a:defRPr b="1">
                <a:solidFill>
                  <a:schemeClr val="tx2"/>
                </a:solidFill>
              </a:defRPr>
            </a:lvl1pPr>
            <a:lvl2pPr marL="1905" indent="0">
              <a:buNone/>
              <a:defRPr b="1">
                <a:solidFill>
                  <a:schemeClr val="tx2"/>
                </a:solidFill>
              </a:defRPr>
            </a:lvl2pPr>
            <a:lvl3pPr marL="1905" indent="0">
              <a:buNone/>
              <a:defRPr b="1">
                <a:solidFill>
                  <a:schemeClr val="tx2"/>
                </a:solidFill>
              </a:defRPr>
            </a:lvl3pPr>
            <a:lvl4pPr marL="1905" indent="0">
              <a:buNone/>
              <a:defRPr b="1">
                <a:solidFill>
                  <a:schemeClr val="tx2"/>
                </a:solidFill>
              </a:defRPr>
            </a:lvl4pPr>
            <a:lvl5pPr marL="1905" indent="0">
              <a:buNone/>
              <a:defRPr b="1">
                <a:solidFill>
                  <a:schemeClr val="tx2"/>
                </a:solidFill>
              </a:defRPr>
            </a:lvl5pPr>
            <a:lvl6pPr marL="1905" indent="0">
              <a:buNone/>
              <a:defRPr b="1">
                <a:solidFill>
                  <a:schemeClr val="tx2"/>
                </a:solidFill>
              </a:defRPr>
            </a:lvl6pPr>
            <a:lvl7pPr marL="1905" indent="0">
              <a:buNone/>
              <a:defRPr b="1">
                <a:solidFill>
                  <a:schemeClr val="tx2"/>
                </a:solidFill>
              </a:defRPr>
            </a:lvl7pPr>
            <a:lvl8pPr marL="1905" indent="0">
              <a:buNone/>
              <a:defRPr b="1">
                <a:solidFill>
                  <a:schemeClr val="tx2"/>
                </a:solidFill>
              </a:defRPr>
            </a:lvl8pPr>
            <a:lvl9pPr marL="1905" indent="0">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7" name="Content Placeholder 3"/>
          <p:cNvSpPr>
            <a:spLocks noGrp="1"/>
          </p:cNvSpPr>
          <p:nvPr>
            <p:ph sz="quarter" idx="30"/>
          </p:nvPr>
        </p:nvSpPr>
        <p:spPr bwMode="gray">
          <a:xfrm>
            <a:off x="2818583" y="4542265"/>
            <a:ext cx="9034681" cy="726353"/>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 name="Content Placeholder 3"/>
          <p:cNvSpPr>
            <a:spLocks noGrp="1"/>
          </p:cNvSpPr>
          <p:nvPr>
            <p:ph sz="quarter" idx="31"/>
          </p:nvPr>
        </p:nvSpPr>
        <p:spPr bwMode="gray">
          <a:xfrm>
            <a:off x="332582" y="4542265"/>
            <a:ext cx="1535879" cy="726353"/>
          </a:xfrm>
        </p:spPr>
        <p:txBody>
          <a:bodyPr lIns="0" tIns="0" rIns="0" bIns="0" anchor="ctr"/>
          <a:lstStyle>
            <a:lvl1pPr marL="1905" indent="0">
              <a:buFont typeface="Arial" panose="020B0604020202020204" pitchFamily="34" charset="0"/>
              <a:buNone/>
              <a:defRPr b="1">
                <a:solidFill>
                  <a:schemeClr val="tx2"/>
                </a:solidFill>
              </a:defRPr>
            </a:lvl1pPr>
            <a:lvl2pPr marL="1905" indent="0">
              <a:buNone/>
              <a:defRPr b="1">
                <a:solidFill>
                  <a:schemeClr val="tx2"/>
                </a:solidFill>
              </a:defRPr>
            </a:lvl2pPr>
            <a:lvl3pPr marL="1905" indent="0">
              <a:buNone/>
              <a:defRPr b="1">
                <a:solidFill>
                  <a:schemeClr val="tx2"/>
                </a:solidFill>
              </a:defRPr>
            </a:lvl3pPr>
            <a:lvl4pPr marL="1905" indent="0">
              <a:buNone/>
              <a:defRPr b="1">
                <a:solidFill>
                  <a:schemeClr val="tx2"/>
                </a:solidFill>
              </a:defRPr>
            </a:lvl4pPr>
            <a:lvl5pPr marL="1905" indent="0">
              <a:buNone/>
              <a:defRPr b="1">
                <a:solidFill>
                  <a:schemeClr val="tx2"/>
                </a:solidFill>
              </a:defRPr>
            </a:lvl5pPr>
            <a:lvl6pPr marL="1905" indent="0">
              <a:buNone/>
              <a:defRPr b="1">
                <a:solidFill>
                  <a:schemeClr val="tx2"/>
                </a:solidFill>
              </a:defRPr>
            </a:lvl6pPr>
            <a:lvl7pPr marL="1905" indent="0">
              <a:buNone/>
              <a:defRPr b="1">
                <a:solidFill>
                  <a:schemeClr val="tx2"/>
                </a:solidFill>
              </a:defRPr>
            </a:lvl7pPr>
            <a:lvl8pPr marL="1905" indent="0">
              <a:buNone/>
              <a:defRPr b="1">
                <a:solidFill>
                  <a:schemeClr val="tx2"/>
                </a:solidFill>
              </a:defRPr>
            </a:lvl8pPr>
            <a:lvl9pPr marL="1905" indent="0">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39" name="Straight Connector 13"/>
          <p:cNvCxnSpPr/>
          <p:nvPr userDrawn="1"/>
        </p:nvCxnSpPr>
        <p:spPr bwMode="gray">
          <a:xfrm>
            <a:off x="1999567" y="2800986"/>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14"/>
          <p:cNvCxnSpPr/>
          <p:nvPr userDrawn="1"/>
        </p:nvCxnSpPr>
        <p:spPr bwMode="gray">
          <a:xfrm>
            <a:off x="1779054" y="3164586"/>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13"/>
          <p:cNvCxnSpPr/>
          <p:nvPr userDrawn="1"/>
        </p:nvCxnSpPr>
        <p:spPr bwMode="gray">
          <a:xfrm>
            <a:off x="1999567" y="4542262"/>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14"/>
          <p:cNvCxnSpPr/>
          <p:nvPr userDrawn="1"/>
        </p:nvCxnSpPr>
        <p:spPr bwMode="gray">
          <a:xfrm>
            <a:off x="1778487" y="4905862"/>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13"/>
          <p:cNvCxnSpPr/>
          <p:nvPr userDrawn="1"/>
        </p:nvCxnSpPr>
        <p:spPr bwMode="gray">
          <a:xfrm>
            <a:off x="1999567" y="1930348"/>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14"/>
          <p:cNvCxnSpPr/>
          <p:nvPr userDrawn="1"/>
        </p:nvCxnSpPr>
        <p:spPr bwMode="gray">
          <a:xfrm>
            <a:off x="1779502" y="2293948"/>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13"/>
          <p:cNvCxnSpPr/>
          <p:nvPr userDrawn="1"/>
        </p:nvCxnSpPr>
        <p:spPr bwMode="gray">
          <a:xfrm>
            <a:off x="1999568" y="3671624"/>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14"/>
          <p:cNvCxnSpPr/>
          <p:nvPr userDrawn="1"/>
        </p:nvCxnSpPr>
        <p:spPr bwMode="gray">
          <a:xfrm>
            <a:off x="1778487" y="4035224"/>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userDrawn="1"/>
        </p:nvCxnSpPr>
        <p:spPr bwMode="gray">
          <a:xfrm>
            <a:off x="2072427" y="272954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Straight Connector 51"/>
          <p:cNvCxnSpPr/>
          <p:nvPr userDrawn="1"/>
        </p:nvCxnSpPr>
        <p:spPr bwMode="gray">
          <a:xfrm>
            <a:off x="2072427" y="3599904"/>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userDrawn="1"/>
        </p:nvCxnSpPr>
        <p:spPr bwMode="gray">
          <a:xfrm>
            <a:off x="2072427" y="447025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 name="Date Placeholder 3"/>
          <p:cNvSpPr>
            <a:spLocks noGrp="1"/>
          </p:cNvSpPr>
          <p:nvPr userDrawn="1">
            <p:ph type="dt" sz="half" idx="32"/>
          </p:nvPr>
        </p:nvSpPr>
        <p:spPr bwMode="gray"/>
        <p:txBody>
          <a:bodyPr/>
          <a:lstStyle/>
          <a:p>
            <a:fld id="{ED4418A7-E8E0-42C3-AC0C-9BF91949BA0B}" type="datetime4">
              <a:rPr lang="en-US" smtClean="0"/>
              <a:t>March 12, 2018</a:t>
            </a:fld>
            <a:endParaRPr lang="en-US" dirty="0"/>
          </a:p>
        </p:txBody>
      </p:sp>
      <p:sp>
        <p:nvSpPr>
          <p:cNvPr id="5" name="Footer Placeholder 4"/>
          <p:cNvSpPr>
            <a:spLocks noGrp="1"/>
          </p:cNvSpPr>
          <p:nvPr userDrawn="1">
            <p:ph type="ftr" sz="quarter" idx="33"/>
          </p:nvPr>
        </p:nvSpPr>
        <p:spPr bwMode="gray"/>
        <p:txBody>
          <a:bodyPr/>
          <a:lstStyle/>
          <a:p>
            <a:pPr lvl="8"/>
            <a:endParaRPr lang="en-US" dirty="0"/>
          </a:p>
        </p:txBody>
      </p:sp>
      <p:sp>
        <p:nvSpPr>
          <p:cNvPr id="6" name="Slide Number Placeholder 5"/>
          <p:cNvSpPr>
            <a:spLocks noGrp="1"/>
          </p:cNvSpPr>
          <p:nvPr userDrawn="1">
            <p:ph type="sldNum" sz="quarter" idx="34"/>
          </p:nvPr>
        </p:nvSpPr>
        <p:spPr bwMode="gray"/>
        <p:txBody>
          <a:bodyPr/>
          <a:lstStyle/>
          <a:p>
            <a:r>
              <a:rPr lang="en-US" dirty="0"/>
              <a:t>Slide </a:t>
            </a:r>
            <a:fld id="{619F89D8-7AE3-494A-97F3-03D680869632}" type="slidenum">
              <a:rPr lang="en-US" dirty="0" smtClean="0"/>
              <a:t>‹#›</a:t>
            </a:fld>
            <a:endParaRPr lang="en-US" dirty="0"/>
          </a:p>
        </p:txBody>
      </p:sp>
      <p:sp>
        <p:nvSpPr>
          <p:cNvPr id="34"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7" name="Content Placeholder 6"/>
          <p:cNvSpPr>
            <a:spLocks noGrp="1"/>
          </p:cNvSpPr>
          <p:nvPr>
            <p:ph sz="quarter" idx="35" hasCustomPrompt="1"/>
          </p:nvPr>
        </p:nvSpPr>
        <p:spPr>
          <a:xfrm>
            <a:off x="2218077" y="2100061"/>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1</a:t>
            </a:r>
            <a:endParaRPr lang="en-GB" dirty="0"/>
          </a:p>
        </p:txBody>
      </p:sp>
      <p:sp>
        <p:nvSpPr>
          <p:cNvPr id="54" name="Content Placeholder 6"/>
          <p:cNvSpPr>
            <a:spLocks noGrp="1"/>
          </p:cNvSpPr>
          <p:nvPr>
            <p:ph sz="quarter" idx="36" hasCustomPrompt="1"/>
          </p:nvPr>
        </p:nvSpPr>
        <p:spPr>
          <a:xfrm>
            <a:off x="2218077" y="297198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2</a:t>
            </a:r>
            <a:endParaRPr lang="en-GB" dirty="0"/>
          </a:p>
        </p:txBody>
      </p:sp>
      <p:sp>
        <p:nvSpPr>
          <p:cNvPr id="55" name="Content Placeholder 6"/>
          <p:cNvSpPr>
            <a:spLocks noGrp="1"/>
          </p:cNvSpPr>
          <p:nvPr>
            <p:ph sz="quarter" idx="37" hasCustomPrompt="1"/>
          </p:nvPr>
        </p:nvSpPr>
        <p:spPr>
          <a:xfrm>
            <a:off x="2218077" y="384341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3</a:t>
            </a:r>
            <a:endParaRPr lang="en-GB" dirty="0"/>
          </a:p>
        </p:txBody>
      </p:sp>
      <p:sp>
        <p:nvSpPr>
          <p:cNvPr id="56" name="Content Placeholder 6"/>
          <p:cNvSpPr>
            <a:spLocks noGrp="1"/>
          </p:cNvSpPr>
          <p:nvPr>
            <p:ph sz="quarter" idx="38" hasCustomPrompt="1"/>
          </p:nvPr>
        </p:nvSpPr>
        <p:spPr>
          <a:xfrm>
            <a:off x="2218077" y="4708172"/>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4</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0: Matrix">
    <p:spTree>
      <p:nvGrpSpPr>
        <p:cNvPr id="1" name=""/>
        <p:cNvGrpSpPr/>
        <p:nvPr/>
      </p:nvGrpSpPr>
      <p:grpSpPr>
        <a:xfrm>
          <a:off x="0" y="0"/>
          <a:ext cx="0" cy="0"/>
          <a:chOff x="0" y="0"/>
          <a:chExt cx="0" cy="0"/>
        </a:xfrm>
      </p:grpSpPr>
      <p:sp>
        <p:nvSpPr>
          <p:cNvPr id="37" name="Text Placeholder 11"/>
          <p:cNvSpPr>
            <a:spLocks noGrp="1"/>
          </p:cNvSpPr>
          <p:nvPr>
            <p:ph type="body" sz="quarter" idx="26"/>
          </p:nvPr>
        </p:nvSpPr>
        <p:spPr bwMode="gray">
          <a:xfrm>
            <a:off x="2553272" y="1931194"/>
            <a:ext cx="289909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 name="Text Placeholder 11"/>
          <p:cNvSpPr>
            <a:spLocks noGrp="1"/>
          </p:cNvSpPr>
          <p:nvPr>
            <p:ph type="body" sz="quarter" idx="27"/>
          </p:nvPr>
        </p:nvSpPr>
        <p:spPr bwMode="gray">
          <a:xfrm>
            <a:off x="575494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9" name="Text Placeholder 11"/>
          <p:cNvSpPr>
            <a:spLocks noGrp="1"/>
          </p:cNvSpPr>
          <p:nvPr>
            <p:ph type="body" sz="quarter" idx="28"/>
          </p:nvPr>
        </p:nvSpPr>
        <p:spPr bwMode="gray">
          <a:xfrm>
            <a:off x="895552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11" name="Content Placeholder 3"/>
          <p:cNvSpPr>
            <a:spLocks noGrp="1"/>
          </p:cNvSpPr>
          <p:nvPr>
            <p:ph sz="quarter" idx="20"/>
          </p:nvPr>
        </p:nvSpPr>
        <p:spPr bwMode="gray">
          <a:xfrm>
            <a:off x="2553272" y="2317748"/>
            <a:ext cx="2903803" cy="10836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21"/>
          </p:nvPr>
        </p:nvSpPr>
        <p:spPr bwMode="gray">
          <a:xfrm>
            <a:off x="2553273" y="3573970"/>
            <a:ext cx="2903803" cy="10836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quarter" idx="22"/>
          </p:nvPr>
        </p:nvSpPr>
        <p:spPr bwMode="gray">
          <a:xfrm>
            <a:off x="2553273" y="4830194"/>
            <a:ext cx="2903803" cy="10836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8" name="Straight Connector 27"/>
          <p:cNvCxnSpPr/>
          <p:nvPr userDrawn="1"/>
        </p:nvCxnSpPr>
        <p:spPr bwMode="gray">
          <a:xfrm>
            <a:off x="2553272"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2550359"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userDrawn="1"/>
        </p:nvCxnSpPr>
        <p:spPr bwMode="gray">
          <a:xfrm>
            <a:off x="2550359"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userDrawn="1"/>
        </p:nvCxnSpPr>
        <p:spPr bwMode="gray">
          <a:xfrm>
            <a:off x="5754400"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userDrawn="1"/>
        </p:nvCxnSpPr>
        <p:spPr bwMode="gray">
          <a:xfrm>
            <a:off x="5752943"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userDrawn="1"/>
        </p:nvCxnSpPr>
        <p:spPr bwMode="gray">
          <a:xfrm>
            <a:off x="5752943"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userDrawn="1"/>
        </p:nvCxnSpPr>
        <p:spPr bwMode="gray">
          <a:xfrm>
            <a:off x="8955527"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955527"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955527"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3" name="Content Placeholder 3"/>
          <p:cNvSpPr>
            <a:spLocks noGrp="1"/>
          </p:cNvSpPr>
          <p:nvPr>
            <p:ph sz="quarter" idx="29"/>
          </p:nvPr>
        </p:nvSpPr>
        <p:spPr bwMode="gray">
          <a:xfrm>
            <a:off x="5757301" y="2317748"/>
            <a:ext cx="2898000" cy="10836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4" name="Content Placeholder 3"/>
          <p:cNvSpPr>
            <a:spLocks noGrp="1"/>
          </p:cNvSpPr>
          <p:nvPr>
            <p:ph sz="quarter" idx="30"/>
          </p:nvPr>
        </p:nvSpPr>
        <p:spPr bwMode="gray">
          <a:xfrm>
            <a:off x="5757302" y="3573970"/>
            <a:ext cx="2898000" cy="10836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Content Placeholder 3"/>
          <p:cNvSpPr>
            <a:spLocks noGrp="1"/>
          </p:cNvSpPr>
          <p:nvPr>
            <p:ph sz="quarter" idx="31"/>
          </p:nvPr>
        </p:nvSpPr>
        <p:spPr bwMode="gray">
          <a:xfrm>
            <a:off x="5757302" y="4830194"/>
            <a:ext cx="2898000" cy="10836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Content Placeholder 3"/>
          <p:cNvSpPr>
            <a:spLocks noGrp="1"/>
          </p:cNvSpPr>
          <p:nvPr>
            <p:ph sz="quarter" idx="32"/>
          </p:nvPr>
        </p:nvSpPr>
        <p:spPr bwMode="gray">
          <a:xfrm>
            <a:off x="8955527" y="2317748"/>
            <a:ext cx="2898000" cy="10836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7" name="Content Placeholder 3"/>
          <p:cNvSpPr>
            <a:spLocks noGrp="1"/>
          </p:cNvSpPr>
          <p:nvPr>
            <p:ph sz="quarter" idx="33"/>
          </p:nvPr>
        </p:nvSpPr>
        <p:spPr bwMode="gray">
          <a:xfrm>
            <a:off x="8955527" y="3573970"/>
            <a:ext cx="2898000" cy="10836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8" name="Content Placeholder 3"/>
          <p:cNvSpPr>
            <a:spLocks noGrp="1"/>
          </p:cNvSpPr>
          <p:nvPr>
            <p:ph sz="quarter" idx="34"/>
          </p:nvPr>
        </p:nvSpPr>
        <p:spPr bwMode="gray">
          <a:xfrm>
            <a:off x="8955527" y="4830194"/>
            <a:ext cx="2898000" cy="10836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35"/>
          </p:nvPr>
        </p:nvSpPr>
        <p:spPr bwMode="gray"/>
        <p:txBody>
          <a:bodyPr/>
          <a:lstStyle/>
          <a:p>
            <a:fld id="{61D1DE91-E2DE-4375-B4FF-ECFCEDDDCBE0}" type="datetime4">
              <a:rPr lang="en-US" smtClean="0"/>
              <a:t>March 12, 2018</a:t>
            </a:fld>
            <a:endParaRPr lang="en-US" dirty="0"/>
          </a:p>
        </p:txBody>
      </p:sp>
      <p:sp>
        <p:nvSpPr>
          <p:cNvPr id="4" name="Footer Placeholder 3"/>
          <p:cNvSpPr>
            <a:spLocks noGrp="1"/>
          </p:cNvSpPr>
          <p:nvPr>
            <p:ph type="ftr" sz="quarter" idx="36"/>
          </p:nvPr>
        </p:nvSpPr>
        <p:spPr bwMode="gray"/>
        <p:txBody>
          <a:bodyPr/>
          <a:lstStyle/>
          <a:p>
            <a:pPr lvl="8"/>
            <a:endParaRPr lang="en-US" dirty="0"/>
          </a:p>
        </p:txBody>
      </p:sp>
      <p:sp>
        <p:nvSpPr>
          <p:cNvPr id="5" name="Slide Number Placeholder 4"/>
          <p:cNvSpPr>
            <a:spLocks noGrp="1"/>
          </p:cNvSpPr>
          <p:nvPr>
            <p:ph type="sldNum" sz="quarter" idx="37"/>
          </p:nvPr>
        </p:nvSpPr>
        <p:spPr bwMode="gray"/>
        <p:txBody>
          <a:bodyPr/>
          <a:lstStyle/>
          <a:p>
            <a:r>
              <a:rPr lang="en-US" dirty="0"/>
              <a:t>Slide </a:t>
            </a:r>
            <a:fld id="{619F89D8-7AE3-494A-97F3-03D680869632}" type="slidenum">
              <a:rPr lang="en-US" dirty="0" smtClean="0"/>
              <a:t>‹#›</a:t>
            </a:fld>
            <a:endParaRPr lang="en-US" dirty="0"/>
          </a:p>
        </p:txBody>
      </p:sp>
      <p:sp>
        <p:nvSpPr>
          <p:cNvPr id="41"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 Divider 2">
    <p:spTree>
      <p:nvGrpSpPr>
        <p:cNvPr id="1" name=""/>
        <p:cNvGrpSpPr/>
        <p:nvPr/>
      </p:nvGrpSpPr>
      <p:grpSpPr>
        <a:xfrm>
          <a:off x="0" y="0"/>
          <a:ext cx="0" cy="0"/>
          <a:chOff x="0" y="0"/>
          <a:chExt cx="0" cy="0"/>
        </a:xfrm>
      </p:grpSpPr>
      <p:sp>
        <p:nvSpPr>
          <p:cNvPr id="9" name="Rectangle 8"/>
          <p:cNvSpPr/>
          <p:nvPr userDrawn="1"/>
        </p:nvSpPr>
        <p:spPr bwMode="gray">
          <a:xfrm>
            <a:off x="2" y="0"/>
            <a:ext cx="12192000" cy="6858000"/>
          </a:xfrm>
          <a:prstGeom prst="rect">
            <a:avLst/>
          </a:prstGeom>
          <a:solidFill>
            <a:srgbClr val="FF000F"/>
          </a:solidFill>
          <a:ln w="25400" cap="flat" cmpd="sng" algn="ctr">
            <a:noFill/>
            <a:prstDash val="solid"/>
          </a:ln>
          <a:effectLst/>
        </p:spPr>
        <p:txBody>
          <a:bodyPr lIns="72009" tIns="72009" rIns="72009" bIns="72009"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err="1">
              <a:ln>
                <a:noFill/>
              </a:ln>
              <a:solidFill>
                <a:srgbClr val="FFFFFF"/>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
        <p:nvSpPr>
          <p:cNvPr id="11" name="Rectangle 10"/>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sp>
        <p:nvSpPr>
          <p:cNvPr id="8" name="Title 1"/>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1: Process">
    <p:spTree>
      <p:nvGrpSpPr>
        <p:cNvPr id="1" name=""/>
        <p:cNvGrpSpPr/>
        <p:nvPr/>
      </p:nvGrpSpPr>
      <p:grpSpPr>
        <a:xfrm>
          <a:off x="0" y="0"/>
          <a:ext cx="0" cy="0"/>
          <a:chOff x="0" y="0"/>
          <a:chExt cx="0" cy="0"/>
        </a:xfrm>
      </p:grpSpPr>
      <p:sp>
        <p:nvSpPr>
          <p:cNvPr id="9" name="Text Placeholder 11"/>
          <p:cNvSpPr>
            <a:spLocks noGrp="1"/>
          </p:cNvSpPr>
          <p:nvPr>
            <p:ph type="body" sz="quarter" idx="16"/>
          </p:nvPr>
        </p:nvSpPr>
        <p:spPr bwMode="gray">
          <a:xfrm>
            <a:off x="333264" y="1931945"/>
            <a:ext cx="3643200" cy="360000"/>
          </a:xfrm>
          <a:prstGeom prst="homePlate">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1"/>
          <p:cNvSpPr>
            <a:spLocks noGrp="1"/>
          </p:cNvSpPr>
          <p:nvPr>
            <p:ph type="body" sz="quarter" idx="24"/>
          </p:nvPr>
        </p:nvSpPr>
        <p:spPr bwMode="gray">
          <a:xfrm>
            <a:off x="4271796"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1"/>
          <p:cNvSpPr>
            <a:spLocks noGrp="1"/>
          </p:cNvSpPr>
          <p:nvPr>
            <p:ph type="body" sz="quarter" idx="26"/>
          </p:nvPr>
        </p:nvSpPr>
        <p:spPr bwMode="gray">
          <a:xfrm>
            <a:off x="8210327"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gray">
          <a:xfrm>
            <a:off x="333264" y="682313"/>
            <a:ext cx="11520000" cy="396000"/>
          </a:xfr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00C3FEDD-2DA3-4289-9B1F-96211D1B5114}"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dirty="0" smtClean="0"/>
              <a:t>‹#›</a:t>
            </a:fld>
            <a:endParaRPr lang="en-US" dirty="0"/>
          </a:p>
        </p:txBody>
      </p:sp>
      <p:sp>
        <p:nvSpPr>
          <p:cNvPr id="11" name="Content Placeholder 3"/>
          <p:cNvSpPr>
            <a:spLocks noGrp="1"/>
          </p:cNvSpPr>
          <p:nvPr>
            <p:ph sz="quarter" idx="23"/>
          </p:nvPr>
        </p:nvSpPr>
        <p:spPr bwMode="gray">
          <a:xfrm>
            <a:off x="333264" y="2402146"/>
            <a:ext cx="3643200" cy="351129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quarter" idx="25"/>
          </p:nvPr>
        </p:nvSpPr>
        <p:spPr bwMode="gray">
          <a:xfrm>
            <a:off x="4271796" y="2402146"/>
            <a:ext cx="3643200" cy="351129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Content Placeholder 3"/>
          <p:cNvSpPr>
            <a:spLocks noGrp="1"/>
          </p:cNvSpPr>
          <p:nvPr>
            <p:ph sz="quarter" idx="27"/>
          </p:nvPr>
        </p:nvSpPr>
        <p:spPr bwMode="gray">
          <a:xfrm>
            <a:off x="8210327" y="2402146"/>
            <a:ext cx="3643200" cy="351129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7" name="Straight Connector 26"/>
          <p:cNvCxnSpPr/>
          <p:nvPr userDrawn="1"/>
        </p:nvCxnSpPr>
        <p:spPr bwMode="gray">
          <a:xfrm>
            <a:off x="4124130"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8062662"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52: Image">
    <p:spTree>
      <p:nvGrpSpPr>
        <p:cNvPr id="1" name=""/>
        <p:cNvGrpSpPr/>
        <p:nvPr/>
      </p:nvGrpSpPr>
      <p:grpSpPr>
        <a:xfrm>
          <a:off x="0" y="0"/>
          <a:ext cx="0" cy="0"/>
          <a:chOff x="0" y="0"/>
          <a:chExt cx="0" cy="0"/>
        </a:xfrm>
      </p:grpSpPr>
      <p:sp>
        <p:nvSpPr>
          <p:cNvPr id="9" name="Bildplatzhalter 8"/>
          <p:cNvSpPr>
            <a:spLocks noGrp="1"/>
          </p:cNvSpPr>
          <p:nvPr>
            <p:ph type="pic" sz="quarter" idx="17"/>
          </p:nvPr>
        </p:nvSpPr>
        <p:spPr bwMode="gray">
          <a:xfrm>
            <a:off x="2" y="0"/>
            <a:ext cx="12192000" cy="6858000"/>
          </a:xfrm>
          <a:custGeom>
            <a:avLst/>
            <a:gdLst>
              <a:gd name="connsiteX0" fmla="*/ 334746 w 12192000"/>
              <a:gd name="connsiteY0" fmla="*/ 530044 h 6858000"/>
              <a:gd name="connsiteX1" fmla="*/ 334746 w 12192000"/>
              <a:gd name="connsiteY1" fmla="*/ 558844 h 6858000"/>
              <a:gd name="connsiteX2" fmla="*/ 561546 w 12192000"/>
              <a:gd name="connsiteY2" fmla="*/ 558844 h 6858000"/>
              <a:gd name="connsiteX3" fmla="*/ 561546 w 12192000"/>
              <a:gd name="connsiteY3" fmla="*/ 53004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34746" y="530044"/>
                </a:moveTo>
                <a:lnTo>
                  <a:pt x="334746" y="558844"/>
                </a:lnTo>
                <a:lnTo>
                  <a:pt x="561546" y="558844"/>
                </a:lnTo>
                <a:lnTo>
                  <a:pt x="561546" y="530044"/>
                </a:lnTo>
                <a:close/>
                <a:moveTo>
                  <a:pt x="0" y="0"/>
                </a:moveTo>
                <a:lnTo>
                  <a:pt x="12192000" y="0"/>
                </a:lnTo>
                <a:lnTo>
                  <a:pt x="12192000" y="6858000"/>
                </a:lnTo>
                <a:lnTo>
                  <a:pt x="0" y="6858000"/>
                </a:lnTo>
                <a:close/>
              </a:path>
            </a:pathLst>
          </a:custGeom>
        </p:spPr>
        <p:txBody>
          <a:bodyPr wrap="square">
            <a:noAutofit/>
          </a:bodyPr>
          <a:lstStyle/>
          <a:p>
            <a:r>
              <a:rPr lang="en-US" smtClean="0"/>
              <a:t>Click icon to add picture</a:t>
            </a:r>
            <a:endParaRPr lang="en-US" dirty="0"/>
          </a:p>
        </p:txBody>
      </p:sp>
      <p:sp>
        <p:nvSpPr>
          <p:cNvPr id="2" name="Title 1"/>
          <p:cNvSpPr>
            <a:spLocks noGrp="1"/>
          </p:cNvSpPr>
          <p:nvPr>
            <p:ph type="title"/>
          </p:nvPr>
        </p:nvSpPr>
        <p:spPr bwMode="gray">
          <a:xfrm>
            <a:off x="332366" y="622788"/>
            <a:ext cx="11520898" cy="396000"/>
          </a:xfrm>
        </p:spPr>
        <p:txBody>
          <a:bodyPr/>
          <a:lstStyle>
            <a:lvl1pPr>
              <a:defRPr sz="1800"/>
            </a:lvl1pPr>
          </a:lstStyle>
          <a:p>
            <a:r>
              <a:rPr lang="en-US" smtClean="0"/>
              <a:t>Click to edit Master title style</a:t>
            </a:r>
            <a:endParaRPr lang="en-US" dirty="0"/>
          </a:p>
        </p:txBody>
      </p:sp>
      <p:sp>
        <p:nvSpPr>
          <p:cNvPr id="4" name="Date Placeholder 3"/>
          <p:cNvSpPr>
            <a:spLocks noGrp="1"/>
          </p:cNvSpPr>
          <p:nvPr>
            <p:ph type="dt" sz="half" idx="14"/>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A1F808C0-290B-4263-8A52-B569B4875133}" type="datetime4">
              <a:rPr lang="en-US" smtClean="0"/>
              <a:t>March 12, 2018</a:t>
            </a:fld>
            <a:endParaRPr lang="en-US" dirty="0"/>
          </a:p>
        </p:txBody>
      </p:sp>
      <p:sp>
        <p:nvSpPr>
          <p:cNvPr id="5" name="Footer Placeholder 4"/>
          <p:cNvSpPr>
            <a:spLocks noGrp="1"/>
          </p:cNvSpPr>
          <p:nvPr>
            <p:ph type="ftr" sz="quarter" idx="15"/>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6"/>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dirty="0" smtClean="0"/>
              <a:t>‹#›</a:t>
            </a:fld>
            <a:endParaRPr lang="en-US" dirty="0"/>
          </a:p>
        </p:txBody>
      </p:sp>
      <p:sp>
        <p:nvSpPr>
          <p:cNvPr id="13" name="Rectangle 12"/>
          <p:cNvSpPr/>
          <p:nvPr userDrawn="1"/>
        </p:nvSpPr>
        <p:spPr bwMode="gray">
          <a:xfrm>
            <a:off x="242214" y="447781"/>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800" b="1" dirty="0">
                <a:solidFill>
                  <a:srgbClr val="FF0000"/>
                </a:solidFill>
              </a:rPr>
              <a:t>—</a:t>
            </a:r>
            <a:endParaRPr lang="en-US" sz="1800" b="1" dirty="0" err="1">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3: 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4" name="Date Placeholder 3"/>
          <p:cNvSpPr>
            <a:spLocks noGrp="1"/>
          </p:cNvSpPr>
          <p:nvPr>
            <p:ph type="dt" sz="half" idx="14"/>
          </p:nvPr>
        </p:nvSpPr>
        <p:spPr bwMode="gray"/>
        <p:txBody>
          <a:bodyPr/>
          <a:lstStyle/>
          <a:p>
            <a:fld id="{A1F808C0-290B-4263-8A52-B569B4875133}" type="datetime4">
              <a:rPr lang="en-US" smtClean="0"/>
              <a:t>March 12, 2018</a:t>
            </a:fld>
            <a:endParaRPr lang="en-US" dirty="0"/>
          </a:p>
        </p:txBody>
      </p:sp>
      <p:sp>
        <p:nvSpPr>
          <p:cNvPr id="5" name="Footer Placeholder 4"/>
          <p:cNvSpPr>
            <a:spLocks noGrp="1"/>
          </p:cNvSpPr>
          <p:nvPr>
            <p:ph type="ftr" sz="quarter" idx="15"/>
          </p:nvPr>
        </p:nvSpPr>
        <p:spPr bwMode="gray"/>
        <p:txBody>
          <a:bodyPr/>
          <a:lstStyle/>
          <a:p>
            <a:pPr lvl="8"/>
            <a:endParaRPr lang="en-US" dirty="0"/>
          </a:p>
        </p:txBody>
      </p:sp>
      <p:sp>
        <p:nvSpPr>
          <p:cNvPr id="6" name="Slide Number Placeholder 5"/>
          <p:cNvSpPr>
            <a:spLocks noGrp="1"/>
          </p:cNvSpPr>
          <p:nvPr>
            <p:ph type="sldNum" sz="quarter" idx="16"/>
          </p:nvPr>
        </p:nvSpPr>
        <p:spPr bwMode="gray"/>
        <p:txBody>
          <a:bodyPr/>
          <a:lstStyle/>
          <a:p>
            <a:r>
              <a:rPr lang="en-US" dirty="0"/>
              <a:t>Slide </a:t>
            </a:r>
            <a:fld id="{619F89D8-7AE3-494A-97F3-03D680869632}" type="slidenum">
              <a:rPr lang="en-US" dirty="0" smtClean="0"/>
              <a:t>‹#›</a:t>
            </a:fld>
            <a:endParaRPr lang="en-US" dirty="0"/>
          </a:p>
        </p:txBody>
      </p:sp>
      <p:sp>
        <p:nvSpPr>
          <p:cNvPr id="18"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54: Final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0479A72-920A-415B-8469-E7772A79C549}" type="datetime4">
              <a:rPr lang="en-US" smtClean="0"/>
              <a:t>March 12, 2018</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dirty="0" smtClean="0"/>
              <a:t>‹#›</a:t>
            </a:fld>
            <a:endParaRPr lang="en-US" dirty="0"/>
          </a:p>
        </p:txBody>
      </p:sp>
      <p:pic>
        <p:nvPicPr>
          <p:cNvPr id="7"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7616" y="2793573"/>
            <a:ext cx="3296776" cy="12640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05_Title only">
    <p:spTree>
      <p:nvGrpSpPr>
        <p:cNvPr id="1" name=""/>
        <p:cNvGrpSpPr/>
        <p:nvPr/>
      </p:nvGrpSpPr>
      <p:grpSpPr>
        <a:xfrm>
          <a:off x="0" y="0"/>
          <a:ext cx="0" cy="0"/>
          <a:chOff x="0" y="0"/>
          <a:chExt cx="0" cy="0"/>
        </a:xfrm>
      </p:grpSpPr>
      <p:sp>
        <p:nvSpPr>
          <p:cNvPr id="7" name="Subtitle 2"/>
          <p:cNvSpPr>
            <a:spLocks noGrp="1"/>
          </p:cNvSpPr>
          <p:nvPr>
            <p:ph type="subTitle" idx="13"/>
          </p:nvPr>
        </p:nvSpPr>
        <p:spPr bwMode="gray">
          <a:xfrm>
            <a:off x="257879" y="1120928"/>
            <a:ext cx="11649905" cy="504000"/>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 name="Title 1"/>
          <p:cNvSpPr>
            <a:spLocks noGrp="1"/>
          </p:cNvSpPr>
          <p:nvPr>
            <p:ph type="title"/>
          </p:nvPr>
        </p:nvSpPr>
        <p:spPr bwMode="gray"/>
        <p:txBody>
          <a:bodyPr/>
          <a:lstStyle/>
          <a:p>
            <a:r>
              <a:rPr lang="en-US"/>
              <a:t>Click to edit Master title style</a:t>
            </a:r>
          </a:p>
        </p:txBody>
      </p:sp>
      <p:sp>
        <p:nvSpPr>
          <p:cNvPr id="8" name="Date Placeholder 7"/>
          <p:cNvSpPr>
            <a:spLocks noGrp="1"/>
          </p:cNvSpPr>
          <p:nvPr>
            <p:ph type="dt" sz="half" idx="14"/>
          </p:nvPr>
        </p:nvSpPr>
        <p:spPr bwMode="gray"/>
        <p:txBody>
          <a:bodyPr/>
          <a:lstStyle/>
          <a:p>
            <a:fld id="{604723B6-2C37-4C03-92C2-AA6C4A469955}" type="datetime4">
              <a:rPr lang="en-US" smtClean="0"/>
              <a:t>March 12, 2018</a:t>
            </a:fld>
            <a:endParaRPr lang="en-US" dirty="0"/>
          </a:p>
        </p:txBody>
      </p:sp>
      <p:sp>
        <p:nvSpPr>
          <p:cNvPr id="9" name="Footer Placeholder 8"/>
          <p:cNvSpPr>
            <a:spLocks noGrp="1"/>
          </p:cNvSpPr>
          <p:nvPr>
            <p:ph type="ftr" sz="quarter" idx="15"/>
          </p:nvPr>
        </p:nvSpPr>
        <p:spPr bwMode="gray"/>
        <p:txBody>
          <a:bodyPr/>
          <a:lstStyle/>
          <a:p>
            <a:endParaRPr lang="en-US" dirty="0"/>
          </a:p>
        </p:txBody>
      </p:sp>
      <p:sp>
        <p:nvSpPr>
          <p:cNvPr id="10" name="Slide Number Placeholder 9"/>
          <p:cNvSpPr>
            <a:spLocks noGrp="1"/>
          </p:cNvSpPr>
          <p:nvPr>
            <p:ph type="sldNum" sz="quarter" idx="16"/>
          </p:nvPr>
        </p:nvSpPr>
        <p:spPr bwMode="gray"/>
        <p:txBody>
          <a:bodyPr/>
          <a:lstStyle/>
          <a:p>
            <a:r>
              <a:rPr lang="en-US"/>
              <a:t>Slide </a:t>
            </a:r>
            <a:fld id="{619F89D8-7AE3-494A-97F3-03D680869632}" type="slidenum">
              <a:rPr lang="en-US" smtClean="0"/>
              <a:pPr/>
              <a:t>‹#›</a:t>
            </a:fld>
            <a:endParaRPr lang="en-US" dirty="0"/>
          </a:p>
        </p:txBody>
      </p:sp>
    </p:spTree>
    <p:extLst>
      <p:ext uri="{BB962C8B-B14F-4D97-AF65-F5344CB8AC3E}">
        <p14:creationId xmlns:p14="http://schemas.microsoft.com/office/powerpoint/2010/main" val="185561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 Divider 3">
    <p:spTree>
      <p:nvGrpSpPr>
        <p:cNvPr id="1" name=""/>
        <p:cNvGrpSpPr/>
        <p:nvPr/>
      </p:nvGrpSpPr>
      <p:grpSpPr>
        <a:xfrm>
          <a:off x="0" y="0"/>
          <a:ext cx="0" cy="0"/>
          <a:chOff x="0" y="0"/>
          <a:chExt cx="0" cy="0"/>
        </a:xfrm>
      </p:grpSpPr>
      <p:sp>
        <p:nvSpPr>
          <p:cNvPr id="9" name="Rectangle 8"/>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sp>
        <p:nvSpPr>
          <p:cNvPr id="5" name="Title 1"/>
          <p:cNvSpPr>
            <a:spLocks noGrp="1"/>
          </p:cNvSpPr>
          <p:nvPr>
            <p:ph type="ctrTitle"/>
          </p:nvPr>
        </p:nvSpPr>
        <p:spPr bwMode="gray">
          <a:xfrm>
            <a:off x="335756" y="718060"/>
            <a:ext cx="11521282" cy="504000"/>
          </a:xfrm>
        </p:spPr>
        <p:txBody>
          <a:bodyPr lIns="0" tIns="0" rIns="0" bIns="0" anchor="b"/>
          <a:lstStyle>
            <a:lvl1pPr>
              <a:defRPr sz="3200">
                <a:solidFill>
                  <a:schemeClr val="tx1"/>
                </a:solidFill>
              </a:defRPr>
            </a:lvl1pPr>
          </a:lstStyle>
          <a:p>
            <a:r>
              <a:rPr lang="en-US" smtClean="0"/>
              <a:t>Click to edit Master title style</a:t>
            </a:r>
            <a:endParaRPr lang="en-US" dirty="0"/>
          </a:p>
        </p:txBody>
      </p:sp>
      <p:sp>
        <p:nvSpPr>
          <p:cNvPr id="6" name="Subtitle 2"/>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Agenda">
    <p:spTree>
      <p:nvGrpSpPr>
        <p:cNvPr id="1" name=""/>
        <p:cNvGrpSpPr/>
        <p:nvPr/>
      </p:nvGrpSpPr>
      <p:grpSpPr>
        <a:xfrm>
          <a:off x="0" y="0"/>
          <a:ext cx="0" cy="0"/>
          <a:chOff x="0" y="0"/>
          <a:chExt cx="0" cy="0"/>
        </a:xfrm>
      </p:grpSpPr>
      <p:sp>
        <p:nvSpPr>
          <p:cNvPr id="4" name="Content Placeholder 3"/>
          <p:cNvSpPr>
            <a:spLocks noGrp="1"/>
          </p:cNvSpPr>
          <p:nvPr>
            <p:ph sz="quarter" idx="17"/>
          </p:nvPr>
        </p:nvSpPr>
        <p:spPr bwMode="gray">
          <a:xfrm>
            <a:off x="332367" y="1931197"/>
            <a:ext cx="11520897" cy="3980439"/>
          </a:xfrm>
        </p:spPr>
        <p:txBody>
          <a:bodyPr/>
          <a:lstStyle>
            <a:lvl1pPr>
              <a:spcBef>
                <a:spcPts val="900"/>
              </a:spcBef>
              <a:defRPr sz="2000"/>
            </a:lvl1pPr>
            <a:lvl2pPr marL="0" indent="0">
              <a:spcBef>
                <a:spcPts val="900"/>
              </a:spcBef>
              <a:buNone/>
              <a:defRPr sz="2000">
                <a:solidFill>
                  <a:schemeClr val="accent4"/>
                </a:solidFill>
              </a:defRPr>
            </a:lvl2pPr>
            <a:lvl3pPr marL="252095" indent="-252095">
              <a:spcBef>
                <a:spcPts val="900"/>
              </a:spcBef>
              <a:buClr>
                <a:schemeClr val="accent4"/>
              </a:buClr>
              <a:buFont typeface="Symbol" panose="05050102010706020507" pitchFamily="18" charset="2"/>
              <a:buChar char=""/>
              <a:defRPr sz="2000">
                <a:solidFill>
                  <a:schemeClr val="accent4"/>
                </a:solidFill>
              </a:defRPr>
            </a:lvl3pPr>
            <a:lvl4pPr marL="252095" indent="-252095">
              <a:spcBef>
                <a:spcPts val="900"/>
              </a:spcBef>
              <a:buClr>
                <a:schemeClr val="accent4"/>
              </a:buClr>
              <a:buFont typeface="Symbol" panose="05050102010706020507" pitchFamily="18" charset="2"/>
              <a:buChar char=""/>
              <a:defRPr sz="2000">
                <a:solidFill>
                  <a:schemeClr val="accent4"/>
                </a:solidFill>
              </a:defRPr>
            </a:lvl4pPr>
            <a:lvl5pPr marL="252095" indent="-252095">
              <a:spcBef>
                <a:spcPts val="900"/>
              </a:spcBef>
              <a:buClr>
                <a:schemeClr val="accent4"/>
              </a:buClr>
              <a:buFont typeface="Symbol" panose="05050102010706020507" pitchFamily="18" charset="2"/>
              <a:buChar char=""/>
              <a:defRPr sz="2000">
                <a:solidFill>
                  <a:schemeClr val="accent4"/>
                </a:solidFill>
              </a:defRPr>
            </a:lvl5pPr>
            <a:lvl6pPr marL="252095" indent="-252095">
              <a:spcBef>
                <a:spcPts val="900"/>
              </a:spcBef>
              <a:buClr>
                <a:schemeClr val="accent4"/>
              </a:buClr>
              <a:buFont typeface="Symbol" panose="05050102010706020507" pitchFamily="18" charset="2"/>
              <a:buChar char=""/>
              <a:defRPr sz="2000">
                <a:solidFill>
                  <a:schemeClr val="accent4"/>
                </a:solidFill>
              </a:defRPr>
            </a:lvl6pPr>
            <a:lvl7pPr marL="252095" indent="-252095">
              <a:spcBef>
                <a:spcPts val="900"/>
              </a:spcBef>
              <a:buClr>
                <a:schemeClr val="accent4"/>
              </a:buClr>
              <a:buFont typeface="Symbol" panose="05050102010706020507" pitchFamily="18" charset="2"/>
              <a:buChar char=""/>
              <a:defRPr sz="2000">
                <a:solidFill>
                  <a:schemeClr val="accent4"/>
                </a:solidFill>
              </a:defRPr>
            </a:lvl7pPr>
            <a:lvl8pPr marL="252095" indent="-252095">
              <a:spcBef>
                <a:spcPts val="900"/>
              </a:spcBef>
              <a:buClr>
                <a:schemeClr val="accent4"/>
              </a:buClr>
              <a:buFont typeface="Symbol" panose="05050102010706020507" pitchFamily="18" charset="2"/>
              <a:buChar char=""/>
              <a:defRPr sz="2000">
                <a:solidFill>
                  <a:schemeClr val="accent4"/>
                </a:solidFill>
              </a:defRPr>
            </a:lvl8pPr>
            <a:lvl9pPr marL="252095" indent="-252095">
              <a:spcBef>
                <a:spcPts val="900"/>
              </a:spcBef>
              <a:buClr>
                <a:schemeClr val="accent4"/>
              </a:buClr>
              <a:buFont typeface="Symbol" panose="05050102010706020507" pitchFamily="18" charset="2"/>
              <a:buChar char=""/>
              <a:defRPr sz="2000">
                <a:solidFill>
                  <a:schemeClr val="accent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8"/>
          </p:nvPr>
        </p:nvSpPr>
        <p:spPr bwMode="gray"/>
        <p:txBody>
          <a:bodyPr/>
          <a:lstStyle/>
          <a:p>
            <a:fld id="{F7AFF65D-AAB4-46ED-A858-A6BA48891152}" type="datetime4">
              <a:rPr lang="en-US" smtClean="0"/>
              <a:t>March 12, 2018</a:t>
            </a:fld>
            <a:endParaRPr lang="en-US" dirty="0"/>
          </a:p>
        </p:txBody>
      </p:sp>
      <p:sp>
        <p:nvSpPr>
          <p:cNvPr id="5" name="Footer Placeholder 4"/>
          <p:cNvSpPr>
            <a:spLocks noGrp="1"/>
          </p:cNvSpPr>
          <p:nvPr>
            <p:ph type="ftr" sz="quarter" idx="19"/>
          </p:nvPr>
        </p:nvSpPr>
        <p:spPr bwMode="gray"/>
        <p:txBody>
          <a:bodyPr/>
          <a:lstStyle/>
          <a:p>
            <a:pPr lvl="8"/>
            <a:endParaRPr lang="en-US" dirty="0"/>
          </a:p>
        </p:txBody>
      </p:sp>
      <p:sp>
        <p:nvSpPr>
          <p:cNvPr id="6" name="Slide Number Placeholder 5"/>
          <p:cNvSpPr>
            <a:spLocks noGrp="1"/>
          </p:cNvSpPr>
          <p:nvPr>
            <p:ph type="sldNum" sz="quarter" idx="20"/>
          </p:nvPr>
        </p:nvSpPr>
        <p:spPr bwMode="gray"/>
        <p:txBody>
          <a:bodyPr/>
          <a:lstStyle/>
          <a:p>
            <a:r>
              <a:rPr lang="en-US" dirty="0"/>
              <a:t>Slide </a:t>
            </a:r>
            <a:fld id="{619F89D8-7AE3-494A-97F3-03D680869632}" type="slidenum">
              <a:rPr lang="en-US" dirty="0" smtClean="0"/>
              <a:t>‹#›</a:t>
            </a:fld>
            <a:endParaRPr lang="en-US" dirty="0"/>
          </a:p>
        </p:txBody>
      </p:sp>
      <p:sp>
        <p:nvSpPr>
          <p:cNvPr id="7" name="Title 6"/>
          <p:cNvSpPr>
            <a:spLocks noGrp="1"/>
          </p:cNvSpPr>
          <p:nvPr>
            <p:ph type="title"/>
          </p:nvPr>
        </p:nvSpPr>
        <p:spPr bwMode="gray"/>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Content">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7"/>
            <a:ext cx="11520000" cy="39822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smtClean="0"/>
              <a:t>Click to edit Master title style</a:t>
            </a:r>
            <a:endParaRPr lang="en-US" dirty="0"/>
          </a:p>
        </p:txBody>
      </p:sp>
      <p:sp>
        <p:nvSpPr>
          <p:cNvPr id="4" name="Date Placeholder 3"/>
          <p:cNvSpPr>
            <a:spLocks noGrp="1"/>
          </p:cNvSpPr>
          <p:nvPr>
            <p:ph type="dt" sz="half" idx="18"/>
          </p:nvPr>
        </p:nvSpPr>
        <p:spPr bwMode="gray"/>
        <p:txBody>
          <a:bodyPr/>
          <a:lstStyle/>
          <a:p>
            <a:fld id="{FFAB2352-921F-4DD8-A99A-A1474F6943FF}" type="datetime4">
              <a:rPr lang="en-US" smtClean="0"/>
              <a:t>March 12, 2018</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dirty="0" smtClean="0"/>
              <a:t>‹#›</a:t>
            </a:fld>
            <a:endParaRPr lang="en-US" dirty="0"/>
          </a:p>
        </p:txBody>
      </p:sp>
      <p:sp>
        <p:nvSpPr>
          <p:cNvPr id="8"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 Content &amp; Box">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5"/>
            <a:ext cx="11520000" cy="34309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smtClean="0"/>
              <a:t>Click to edit Master title style</a:t>
            </a:r>
            <a:endParaRPr lang="en-US" dirty="0"/>
          </a:p>
        </p:txBody>
      </p:sp>
      <p:sp>
        <p:nvSpPr>
          <p:cNvPr id="4" name="Date Placeholder 3"/>
          <p:cNvSpPr>
            <a:spLocks noGrp="1"/>
          </p:cNvSpPr>
          <p:nvPr>
            <p:ph type="dt" sz="half" idx="18"/>
          </p:nvPr>
        </p:nvSpPr>
        <p:spPr bwMode="gray"/>
        <p:txBody>
          <a:bodyPr/>
          <a:lstStyle/>
          <a:p>
            <a:fld id="{FFAB2352-921F-4DD8-A99A-A1474F6943FF}" type="datetime4">
              <a:rPr lang="en-US" smtClean="0"/>
              <a:t>March 12, 2018</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dirty="0" smtClean="0"/>
              <a:t>‹#›</a:t>
            </a:fld>
            <a:endParaRPr lang="en-US" dirty="0"/>
          </a:p>
        </p:txBody>
      </p:sp>
      <p:sp>
        <p:nvSpPr>
          <p:cNvPr id="8" name="Subtitle 2"/>
          <p:cNvSpPr>
            <a:spLocks noGrp="1"/>
          </p:cNvSpPr>
          <p:nvPr>
            <p:ph type="subTitle" idx="13"/>
          </p:nvPr>
        </p:nvSpPr>
        <p:spPr bwMode="gray">
          <a:xfrm>
            <a:off x="332362"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10" name="Text Placeholder 7"/>
          <p:cNvSpPr>
            <a:spLocks noGrp="1"/>
          </p:cNvSpPr>
          <p:nvPr>
            <p:ph type="body" sz="quarter" idx="29"/>
          </p:nvPr>
        </p:nvSpPr>
        <p:spPr bwMode="gray">
          <a:xfrm>
            <a:off x="332362"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33264" y="682313"/>
            <a:ext cx="11520000" cy="396000"/>
          </a:xfrm>
          <a:prstGeom prst="rect">
            <a:avLst/>
          </a:prstGeom>
        </p:spPr>
        <p:txBody>
          <a:bodyPr vert="horz" lIns="0" tIns="0" rIns="0" bIns="0" rtlCol="0" anchor="t">
            <a:noAutofit/>
          </a:bodyPr>
          <a:lstStyle/>
          <a:p>
            <a:r>
              <a:rPr lang="en-US" smtClean="0"/>
              <a:t>Click to edit Master title style</a:t>
            </a:r>
            <a:endParaRPr lang="en-US" dirty="0"/>
          </a:p>
        </p:txBody>
      </p:sp>
      <p:sp>
        <p:nvSpPr>
          <p:cNvPr id="5" name="Footer Placeholder 4"/>
          <p:cNvSpPr>
            <a:spLocks noGrp="1"/>
          </p:cNvSpPr>
          <p:nvPr>
            <p:ph type="ftr" sz="quarter" idx="3"/>
          </p:nvPr>
        </p:nvSpPr>
        <p:spPr bwMode="gray">
          <a:xfrm>
            <a:off x="2499782" y="6298397"/>
            <a:ext cx="8490250" cy="500072"/>
          </a:xfrm>
          <a:prstGeom prst="rect">
            <a:avLst/>
          </a:prstGeom>
          <a:noFill/>
        </p:spPr>
        <p:txBody>
          <a:bodyPr vert="horz" lIns="0" tIns="0" rIns="0" bIns="0" rtlCol="0" anchor="ctr">
            <a:noAutofit/>
          </a:bodyPr>
          <a:lstStyle>
            <a:lvl1pPr algn="l" rtl="0">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endParaRPr lang="de-DE" dirty="0"/>
          </a:p>
        </p:txBody>
      </p:sp>
      <p:sp>
        <p:nvSpPr>
          <p:cNvPr id="4" name="Date Placeholder 3"/>
          <p:cNvSpPr>
            <a:spLocks noGrp="1"/>
          </p:cNvSpPr>
          <p:nvPr>
            <p:ph type="dt" sz="half" idx="2"/>
          </p:nvPr>
        </p:nvSpPr>
        <p:spPr bwMode="gray">
          <a:xfrm>
            <a:off x="332367" y="6489341"/>
            <a:ext cx="1162951" cy="118192"/>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fld id="{B2016A11-4950-4F3F-938B-45DEE5F72969}" type="datetime4">
              <a:rPr lang="en-US" smtClean="0"/>
              <a:t>March 12, 2018</a:t>
            </a:fld>
            <a:endParaRPr lang="en-US" dirty="0"/>
          </a:p>
        </p:txBody>
      </p:sp>
      <p:sp>
        <p:nvSpPr>
          <p:cNvPr id="3" name="Text Placeholder 2"/>
          <p:cNvSpPr>
            <a:spLocks noGrp="1"/>
          </p:cNvSpPr>
          <p:nvPr>
            <p:ph type="body" idx="1"/>
          </p:nvPr>
        </p:nvSpPr>
        <p:spPr bwMode="gray">
          <a:xfrm>
            <a:off x="333264" y="1931194"/>
            <a:ext cx="11520000" cy="398217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bwMode="gray">
          <a:xfrm>
            <a:off x="1798114" y="6488733"/>
            <a:ext cx="676888" cy="118800"/>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r>
              <a:rPr lang="en-US" dirty="0"/>
              <a:t>Slide </a:t>
            </a:r>
            <a:fld id="{619F89D8-7AE3-494A-97F3-03D680869632}" type="slidenum">
              <a:rPr lang="en-US" dirty="0" smtClean="0"/>
              <a:t>‹#›</a:t>
            </a:fld>
            <a:endParaRPr lang="en-US" dirty="0"/>
          </a:p>
        </p:txBody>
      </p:sp>
      <p:cxnSp>
        <p:nvCxnSpPr>
          <p:cNvPr id="35" name="Straight Connector 34"/>
          <p:cNvCxnSpPr/>
          <p:nvPr/>
        </p:nvCxnSpPr>
        <p:spPr bwMode="gray">
          <a:xfrm>
            <a:off x="335577" y="6094413"/>
            <a:ext cx="11520000" cy="0"/>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grpSp>
        <p:nvGrpSpPr>
          <p:cNvPr id="68" name="Group 67"/>
          <p:cNvGrpSpPr/>
          <p:nvPr/>
        </p:nvGrpSpPr>
        <p:grpSpPr bwMode="gray">
          <a:xfrm>
            <a:off x="334271" y="6327549"/>
            <a:ext cx="337946" cy="88364"/>
            <a:chOff x="61913" y="5218113"/>
            <a:chExt cx="3138487" cy="820737"/>
          </a:xfrm>
          <a:solidFill>
            <a:schemeClr val="accent3"/>
          </a:solidFill>
        </p:grpSpPr>
        <p:sp>
          <p:nvSpPr>
            <p:cNvPr id="69"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70"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71"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72"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grpSp>
      <p:cxnSp>
        <p:nvCxnSpPr>
          <p:cNvPr id="73" name="Straight Connector 72"/>
          <p:cNvCxnSpPr/>
          <p:nvPr/>
        </p:nvCxnSpPr>
        <p:spPr bwMode="gray">
          <a:xfrm>
            <a:off x="1692854" y="6472543"/>
            <a:ext cx="0" cy="132461"/>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sp>
        <p:nvSpPr>
          <p:cNvPr id="7" name="Rectangle 6"/>
          <p:cNvSpPr/>
          <p:nvPr userDrawn="1"/>
        </p:nvSpPr>
        <p:spPr bwMode="gray">
          <a:xfrm>
            <a:off x="242214"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2400" b="1" dirty="0">
                <a:solidFill>
                  <a:schemeClr val="bg2"/>
                </a:solidFill>
              </a:rPr>
              <a:t>—</a:t>
            </a:r>
            <a:endParaRPr lang="en-US" sz="2400" b="1" dirty="0" err="1">
              <a:solidFill>
                <a:schemeClr val="bg2"/>
              </a:solidFill>
            </a:endParaRPr>
          </a:p>
        </p:txBody>
      </p:sp>
      <p:pic>
        <p:nvPicPr>
          <p:cNvPr id="16" name="Picture 19"/>
          <p:cNvPicPr>
            <a:picLocks noChangeAspect="1" noChangeArrowheads="1"/>
          </p:cNvPicPr>
          <p:nvPr userDrawn="1"/>
        </p:nvPicPr>
        <p:blipFill>
          <a:blip r:embed="rId56">
            <a:extLst>
              <a:ext uri="{28A0092B-C50C-407E-A947-70E740481C1C}">
                <a14:useLocalDpi xmlns:a14="http://schemas.microsoft.com/office/drawing/2010/main" val="0"/>
              </a:ext>
            </a:extLst>
          </a:blip>
          <a:srcRect/>
          <a:stretch>
            <a:fillRect/>
          </a:stretch>
        </p:blipFill>
        <p:spPr bwMode="auto">
          <a:xfrm>
            <a:off x="11345664" y="6393976"/>
            <a:ext cx="507600" cy="19462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79705" indent="-179705"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45" indent="-179705"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45" indent="-179705"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45" indent="-179705"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45" indent="-179705"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45" indent="-179705"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45" indent="-179705"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45" indent="-179705"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bwMode="gray">
          <a:xfrm>
            <a:off x="334963" y="5113024"/>
            <a:ext cx="10112148" cy="504000"/>
          </a:xfrm>
        </p:spPr>
        <p:txBody>
          <a:bodyPr/>
          <a:lstStyle/>
          <a:p>
            <a:r>
              <a:rPr lang="en-US" dirty="0" err="1" smtClean="0"/>
              <a:t>Eficienta</a:t>
            </a:r>
            <a:r>
              <a:rPr lang="en-US" dirty="0" smtClean="0"/>
              <a:t> de </a:t>
            </a:r>
            <a:r>
              <a:rPr lang="en-US" dirty="0" err="1" smtClean="0"/>
              <a:t>energie</a:t>
            </a:r>
            <a:r>
              <a:rPr lang="en-US" dirty="0" smtClean="0"/>
              <a:t> </a:t>
            </a:r>
            <a:endParaRPr lang="en-US" dirty="0"/>
          </a:p>
        </p:txBody>
      </p:sp>
      <p:sp>
        <p:nvSpPr>
          <p:cNvPr id="7" name="Subtitle 6"/>
          <p:cNvSpPr>
            <a:spLocks noGrp="1"/>
          </p:cNvSpPr>
          <p:nvPr>
            <p:ph type="subTitle" idx="1"/>
          </p:nvPr>
        </p:nvSpPr>
        <p:spPr bwMode="gray"/>
        <p:txBody>
          <a:bodyPr/>
          <a:lstStyle/>
          <a:p>
            <a:r>
              <a:rPr lang="en-US" dirty="0" smtClean="0"/>
              <a:t>Angela Mirea, Product Specialist </a:t>
            </a:r>
            <a:r>
              <a:rPr lang="en-US" dirty="0" err="1" smtClean="0"/>
              <a:t>Motoare</a:t>
            </a:r>
            <a:r>
              <a:rPr lang="en-US" dirty="0" smtClean="0"/>
              <a:t> </a:t>
            </a:r>
            <a:r>
              <a:rPr lang="en-US" dirty="0" err="1" smtClean="0"/>
              <a:t>si</a:t>
            </a:r>
            <a:r>
              <a:rPr lang="en-US" dirty="0" smtClean="0"/>
              <a:t> </a:t>
            </a:r>
            <a:r>
              <a:rPr lang="en-US" dirty="0" err="1" smtClean="0"/>
              <a:t>Generatoare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 xmlns:a16="http://schemas.microsoft.com/office/drawing/2014/main" id="{1106227B-3955-46EA-8B15-8C26975B3256}"/>
              </a:ext>
            </a:extLst>
          </p:cNvPr>
          <p:cNvSpPr>
            <a:spLocks noGrp="1"/>
          </p:cNvSpPr>
          <p:nvPr>
            <p:ph type="title"/>
          </p:nvPr>
        </p:nvSpPr>
        <p:spPr/>
        <p:txBody>
          <a:bodyPr/>
          <a:lstStyle/>
          <a:p>
            <a:r>
              <a:rPr lang="en-US" dirty="0" smtClean="0"/>
              <a:t>Robotics and motion division/ </a:t>
            </a:r>
            <a:r>
              <a:rPr lang="en-US" dirty="0" err="1" smtClean="0"/>
              <a:t>Roboti</a:t>
            </a:r>
            <a:r>
              <a:rPr lang="en-US" dirty="0" smtClean="0"/>
              <a:t>, </a:t>
            </a:r>
            <a:r>
              <a:rPr lang="en-US" dirty="0" err="1" smtClean="0"/>
              <a:t>motoare</a:t>
            </a:r>
            <a:r>
              <a:rPr lang="en-US" dirty="0" smtClean="0"/>
              <a:t> </a:t>
            </a:r>
            <a:r>
              <a:rPr lang="en-US" dirty="0" err="1" smtClean="0"/>
              <a:t>si</a:t>
            </a:r>
            <a:r>
              <a:rPr lang="en-US" dirty="0" smtClean="0"/>
              <a:t> </a:t>
            </a:r>
            <a:r>
              <a:rPr lang="en-US" dirty="0" err="1" smtClean="0"/>
              <a:t>convertizoare</a:t>
            </a:r>
            <a:endParaRPr lang="en-US" dirty="0"/>
          </a:p>
        </p:txBody>
      </p:sp>
      <p:sp>
        <p:nvSpPr>
          <p:cNvPr id="4" name="Symbol zastępczy daty 3">
            <a:extLst>
              <a:ext uri="{FF2B5EF4-FFF2-40B4-BE49-F238E27FC236}">
                <a16:creationId xmlns="" xmlns:a16="http://schemas.microsoft.com/office/drawing/2014/main" id="{27A85255-BC52-404E-984A-1A4265615834}"/>
              </a:ext>
            </a:extLst>
          </p:cNvPr>
          <p:cNvSpPr>
            <a:spLocks noGrp="1"/>
          </p:cNvSpPr>
          <p:nvPr>
            <p:ph type="dt" sz="half" idx="18"/>
          </p:nvPr>
        </p:nvSpPr>
        <p:spPr/>
        <p:txBody>
          <a:bodyPr/>
          <a:lstStyle/>
          <a:p>
            <a:fld id="{FFAB2352-921F-4DD8-A99A-A1474F6943FF}" type="datetime4">
              <a:rPr lang="en-US" smtClean="0"/>
              <a:t>March 12, 2018</a:t>
            </a:fld>
            <a:endParaRPr lang="en-US"/>
          </a:p>
        </p:txBody>
      </p:sp>
      <p:sp>
        <p:nvSpPr>
          <p:cNvPr id="5" name="Symbol zastępczy stopki 4">
            <a:extLst>
              <a:ext uri="{FF2B5EF4-FFF2-40B4-BE49-F238E27FC236}">
                <a16:creationId xmlns="" xmlns:a16="http://schemas.microsoft.com/office/drawing/2014/main" id="{CD420161-E78A-48F6-895A-0A139475A76E}"/>
              </a:ext>
            </a:extLst>
          </p:cNvPr>
          <p:cNvSpPr>
            <a:spLocks noGrp="1"/>
          </p:cNvSpPr>
          <p:nvPr>
            <p:ph type="ftr" sz="quarter" idx="19"/>
          </p:nvPr>
        </p:nvSpPr>
        <p:spPr/>
        <p:txBody>
          <a:bodyPr/>
          <a:lstStyle/>
          <a:p>
            <a:pPr lvl="8"/>
            <a:endParaRPr lang="en-US"/>
          </a:p>
        </p:txBody>
      </p:sp>
      <p:sp>
        <p:nvSpPr>
          <p:cNvPr id="6" name="Symbol zastępczy numeru slajdu 5">
            <a:extLst>
              <a:ext uri="{FF2B5EF4-FFF2-40B4-BE49-F238E27FC236}">
                <a16:creationId xmlns="" xmlns:a16="http://schemas.microsoft.com/office/drawing/2014/main" id="{1D6E524E-D78C-4BC5-8D4D-D1A0BF807D74}"/>
              </a:ext>
            </a:extLst>
          </p:cNvPr>
          <p:cNvSpPr>
            <a:spLocks noGrp="1"/>
          </p:cNvSpPr>
          <p:nvPr>
            <p:ph type="sldNum" sz="quarter" idx="20"/>
          </p:nvPr>
        </p:nvSpPr>
        <p:spPr/>
        <p:txBody>
          <a:bodyPr/>
          <a:lstStyle/>
          <a:p>
            <a:r>
              <a:rPr lang="en-US"/>
              <a:t>Slide </a:t>
            </a:r>
            <a:fld id="{619F89D8-7AE3-494A-97F3-03D680869632}" type="slidenum">
              <a:rPr lang="en-US" smtClean="0"/>
              <a:pPr/>
              <a:t>10</a:t>
            </a:fld>
            <a:endParaRPr lang="en-US"/>
          </a:p>
        </p:txBody>
      </p:sp>
      <p:sp>
        <p:nvSpPr>
          <p:cNvPr id="7" name="Podtytuł 6">
            <a:extLst>
              <a:ext uri="{FF2B5EF4-FFF2-40B4-BE49-F238E27FC236}">
                <a16:creationId xmlns="" xmlns:a16="http://schemas.microsoft.com/office/drawing/2014/main" id="{B35CD479-8B8A-4FFC-AFE0-C58645375286}"/>
              </a:ext>
            </a:extLst>
          </p:cNvPr>
          <p:cNvSpPr>
            <a:spLocks noGrp="1"/>
          </p:cNvSpPr>
          <p:nvPr>
            <p:ph type="subTitle" idx="13"/>
          </p:nvPr>
        </p:nvSpPr>
        <p:spPr/>
        <p:txBody>
          <a:bodyPr/>
          <a:lstStyle/>
          <a:p>
            <a:endParaRPr lang="en-US" dirty="0"/>
          </a:p>
          <a:p>
            <a:endParaRPr lang="en-US" dirty="0"/>
          </a:p>
          <a:p>
            <a:endParaRPr lang="en-US" dirty="0"/>
          </a:p>
          <a:p>
            <a:endParaRPr lang="en-US" dirty="0"/>
          </a:p>
        </p:txBody>
      </p:sp>
      <p:sp>
        <p:nvSpPr>
          <p:cNvPr id="8" name="Text Placeholder 11">
            <a:extLst>
              <a:ext uri="{FF2B5EF4-FFF2-40B4-BE49-F238E27FC236}">
                <a16:creationId xmlns="" xmlns:a16="http://schemas.microsoft.com/office/drawing/2014/main" id="{3FC2E439-F659-4F59-B3CF-F9DEED49F0B2}"/>
              </a:ext>
            </a:extLst>
          </p:cNvPr>
          <p:cNvSpPr txBox="1">
            <a:spLocks/>
          </p:cNvSpPr>
          <p:nvPr/>
        </p:nvSpPr>
        <p:spPr bwMode="gray">
          <a:xfrm>
            <a:off x="298326" y="1947025"/>
            <a:ext cx="3643200" cy="252000"/>
          </a:xfrm>
          <a:prstGeom prst="rect">
            <a:avLst/>
          </a:prstGeom>
        </p:spPr>
        <p:txBody>
          <a:bodyPr lIns="0" tIns="0" rIns="0" anchor="t"/>
          <a:lstStyle>
            <a:lvl1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1pPr>
            <a:lvl2pPr marL="0" indent="0" algn="l" defTabSz="914491" rtl="0" eaLnBrk="1" latinLnBrk="0" hangingPunct="1">
              <a:spcBef>
                <a:spcPts val="0"/>
              </a:spcBef>
              <a:buFont typeface="ABBvoiceOffice" panose="020D0603020503020204" pitchFamily="34" charset="0"/>
              <a:buNone/>
              <a:defRPr sz="1600" b="1" kern="1200">
                <a:solidFill>
                  <a:schemeClr val="tx2"/>
                </a:solidFill>
                <a:latin typeface="+mn-lt"/>
                <a:ea typeface="+mn-ea"/>
                <a:cs typeface="+mn-cs"/>
              </a:defRPr>
            </a:lvl2pPr>
            <a:lvl3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3pPr>
            <a:lvl4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4pPr>
            <a:lvl5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5pPr>
            <a:lvl6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6pPr>
            <a:lvl7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7pPr>
            <a:lvl8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8pPr>
            <a:lvl9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9pPr>
          </a:lstStyle>
          <a:p>
            <a:r>
              <a:rPr lang="en-US" dirty="0" err="1" smtClean="0"/>
              <a:t>Convertizoare</a:t>
            </a:r>
            <a:endParaRPr lang="en-US" dirty="0"/>
          </a:p>
        </p:txBody>
      </p:sp>
      <p:cxnSp>
        <p:nvCxnSpPr>
          <p:cNvPr id="9" name="Straight Connector 9">
            <a:extLst>
              <a:ext uri="{FF2B5EF4-FFF2-40B4-BE49-F238E27FC236}">
                <a16:creationId xmlns="" xmlns:a16="http://schemas.microsoft.com/office/drawing/2014/main" id="{789E96B6-AEB6-4892-A993-8D4C3E66E56C}"/>
              </a:ext>
            </a:extLst>
          </p:cNvPr>
          <p:cNvCxnSpPr/>
          <p:nvPr/>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Text Placeholder 11">
            <a:extLst>
              <a:ext uri="{FF2B5EF4-FFF2-40B4-BE49-F238E27FC236}">
                <a16:creationId xmlns="" xmlns:a16="http://schemas.microsoft.com/office/drawing/2014/main" id="{BDCB83F8-C42B-48EC-BFE3-F32F5BD254E0}"/>
              </a:ext>
            </a:extLst>
          </p:cNvPr>
          <p:cNvSpPr txBox="1">
            <a:spLocks/>
          </p:cNvSpPr>
          <p:nvPr/>
        </p:nvSpPr>
        <p:spPr bwMode="gray">
          <a:xfrm>
            <a:off x="4180320" y="1961514"/>
            <a:ext cx="3643200" cy="252000"/>
          </a:xfrm>
          <a:prstGeom prst="rect">
            <a:avLst/>
          </a:prstGeom>
        </p:spPr>
        <p:txBody>
          <a:bodyPr lIns="0" tIns="0" rIns="0" anchor="t"/>
          <a:lstStyle>
            <a:lvl1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1pPr>
            <a:lvl2pPr marL="0" indent="0" algn="l" defTabSz="914491" rtl="0" eaLnBrk="1" latinLnBrk="0" hangingPunct="1">
              <a:spcBef>
                <a:spcPts val="0"/>
              </a:spcBef>
              <a:buFont typeface="ABBvoiceOffice" panose="020D0603020503020204" pitchFamily="34" charset="0"/>
              <a:buNone/>
              <a:defRPr sz="1600" b="1" kern="1200">
                <a:solidFill>
                  <a:schemeClr val="tx2"/>
                </a:solidFill>
                <a:latin typeface="+mn-lt"/>
                <a:ea typeface="+mn-ea"/>
                <a:cs typeface="+mn-cs"/>
              </a:defRPr>
            </a:lvl2pPr>
            <a:lvl3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3pPr>
            <a:lvl4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4pPr>
            <a:lvl5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5pPr>
            <a:lvl6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6pPr>
            <a:lvl7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7pPr>
            <a:lvl8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8pPr>
            <a:lvl9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9pPr>
          </a:lstStyle>
          <a:p>
            <a:r>
              <a:rPr lang="en-US" dirty="0" err="1" smtClean="0"/>
              <a:t>Motoare</a:t>
            </a:r>
            <a:r>
              <a:rPr lang="en-US" dirty="0" smtClean="0"/>
              <a:t> </a:t>
            </a:r>
            <a:r>
              <a:rPr lang="en-US" dirty="0" err="1" smtClean="0"/>
              <a:t>si</a:t>
            </a:r>
            <a:r>
              <a:rPr lang="en-US" dirty="0" smtClean="0"/>
              <a:t> </a:t>
            </a:r>
            <a:r>
              <a:rPr lang="en-US" dirty="0" err="1" smtClean="0"/>
              <a:t>Generatoare</a:t>
            </a:r>
            <a:endParaRPr lang="en-US" dirty="0"/>
          </a:p>
          <a:p>
            <a:endParaRPr lang="en-US" dirty="0"/>
          </a:p>
        </p:txBody>
      </p:sp>
      <p:cxnSp>
        <p:nvCxnSpPr>
          <p:cNvPr id="12" name="Straight Connector 14">
            <a:extLst>
              <a:ext uri="{FF2B5EF4-FFF2-40B4-BE49-F238E27FC236}">
                <a16:creationId xmlns="" xmlns:a16="http://schemas.microsoft.com/office/drawing/2014/main" id="{13CDEC84-A6E4-4EEE-9372-E191CF1E2C78}"/>
              </a:ext>
            </a:extLst>
          </p:cNvPr>
          <p:cNvCxnSpPr/>
          <p:nvPr/>
        </p:nvCxnSpPr>
        <p:spPr bwMode="gray">
          <a:xfrm>
            <a:off x="4271795"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a:extLst>
              <a:ext uri="{FF2B5EF4-FFF2-40B4-BE49-F238E27FC236}">
                <a16:creationId xmlns="" xmlns:a16="http://schemas.microsoft.com/office/drawing/2014/main" id="{D2275378-A5C0-4B60-AE14-C9FFF6D370BE}"/>
              </a:ext>
            </a:extLst>
          </p:cNvPr>
          <p:cNvSpPr txBox="1">
            <a:spLocks/>
          </p:cNvSpPr>
          <p:nvPr/>
        </p:nvSpPr>
        <p:spPr bwMode="gray">
          <a:xfrm>
            <a:off x="8210327" y="1931193"/>
            <a:ext cx="3643200" cy="252000"/>
          </a:xfrm>
          <a:prstGeom prst="rect">
            <a:avLst/>
          </a:prstGeom>
        </p:spPr>
        <p:txBody>
          <a:bodyPr lIns="0" tIns="0" rIns="0" anchor="t"/>
          <a:lstStyle>
            <a:lvl1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1pPr>
            <a:lvl2pPr marL="0" indent="0" algn="l" defTabSz="914491" rtl="0" eaLnBrk="1" latinLnBrk="0" hangingPunct="1">
              <a:spcBef>
                <a:spcPts val="0"/>
              </a:spcBef>
              <a:buFont typeface="ABBvoiceOffice" panose="020D0603020503020204" pitchFamily="34" charset="0"/>
              <a:buNone/>
              <a:defRPr sz="1600" b="1" kern="1200">
                <a:solidFill>
                  <a:schemeClr val="tx2"/>
                </a:solidFill>
                <a:latin typeface="+mn-lt"/>
                <a:ea typeface="+mn-ea"/>
                <a:cs typeface="+mn-cs"/>
              </a:defRPr>
            </a:lvl2pPr>
            <a:lvl3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3pPr>
            <a:lvl4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4pPr>
            <a:lvl5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5pPr>
            <a:lvl6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6pPr>
            <a:lvl7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7pPr>
            <a:lvl8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8pPr>
            <a:lvl9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9pPr>
          </a:lstStyle>
          <a:p>
            <a:r>
              <a:rPr lang="en-US" dirty="0" err="1" smtClean="0"/>
              <a:t>Roboti</a:t>
            </a:r>
            <a:endParaRPr lang="en-US" dirty="0"/>
          </a:p>
          <a:p>
            <a:endParaRPr lang="en-US" dirty="0"/>
          </a:p>
        </p:txBody>
      </p:sp>
      <p:cxnSp>
        <p:nvCxnSpPr>
          <p:cNvPr id="15" name="Straight Connector 20">
            <a:extLst>
              <a:ext uri="{FF2B5EF4-FFF2-40B4-BE49-F238E27FC236}">
                <a16:creationId xmlns="" xmlns:a16="http://schemas.microsoft.com/office/drawing/2014/main" id="{48C8F194-5FD5-478C-9BB7-3BBDE5AF0E85}"/>
              </a:ext>
            </a:extLst>
          </p:cNvPr>
          <p:cNvCxnSpPr/>
          <p:nvPr/>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7" name="Straight Connector 34">
            <a:extLst>
              <a:ext uri="{FF2B5EF4-FFF2-40B4-BE49-F238E27FC236}">
                <a16:creationId xmlns="" xmlns:a16="http://schemas.microsoft.com/office/drawing/2014/main" id="{0B52BE4F-DD19-414C-BD28-DDB4D9C6FCD7}"/>
              </a:ext>
            </a:extLst>
          </p:cNvPr>
          <p:cNvCxnSpPr>
            <a:cxnSpLocks/>
          </p:cNvCxnSpPr>
          <p:nvPr/>
        </p:nvCxnSpPr>
        <p:spPr bwMode="gray">
          <a:xfrm>
            <a:off x="4124130" y="2388386"/>
            <a:ext cx="0" cy="226800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8" name="Straight Connector 35">
            <a:extLst>
              <a:ext uri="{FF2B5EF4-FFF2-40B4-BE49-F238E27FC236}">
                <a16:creationId xmlns="" xmlns:a16="http://schemas.microsoft.com/office/drawing/2014/main" id="{A79519E2-5EB6-419E-ADD5-47A4E8FE8AF0}"/>
              </a:ext>
            </a:extLst>
          </p:cNvPr>
          <p:cNvCxnSpPr/>
          <p:nvPr/>
        </p:nvCxnSpPr>
        <p:spPr bwMode="gray">
          <a:xfrm>
            <a:off x="8062662" y="2388385"/>
            <a:ext cx="0" cy="226800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pic>
        <p:nvPicPr>
          <p:cNvPr id="19" name="Symbol zastępczy zawartości 16">
            <a:extLst>
              <a:ext uri="{FF2B5EF4-FFF2-40B4-BE49-F238E27FC236}">
                <a16:creationId xmlns="" xmlns:a16="http://schemas.microsoft.com/office/drawing/2014/main" id="{DF2746ED-FC9D-4958-BFAF-72CC01CFA8E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87039" y="2561125"/>
            <a:ext cx="2335650" cy="2168375"/>
          </a:xfrm>
          <a:prstGeom prst="rect">
            <a:avLst/>
          </a:prstGeom>
        </p:spPr>
      </p:pic>
      <p:pic>
        <p:nvPicPr>
          <p:cNvPr id="20" name="Symbol zastępczy zawartości 7">
            <a:extLst>
              <a:ext uri="{FF2B5EF4-FFF2-40B4-BE49-F238E27FC236}">
                <a16:creationId xmlns="" xmlns:a16="http://schemas.microsoft.com/office/drawing/2014/main" id="{22AB3390-601F-4584-A32F-7256FAE47E57}"/>
              </a:ext>
            </a:extLst>
          </p:cNvPr>
          <p:cNvPicPr>
            <a:picLocks noChangeAspect="1"/>
          </p:cNvPicPr>
          <p:nvPr/>
        </p:nvPicPr>
        <p:blipFill>
          <a:blip r:embed="rId3"/>
          <a:stretch>
            <a:fillRect/>
          </a:stretch>
        </p:blipFill>
        <p:spPr>
          <a:xfrm>
            <a:off x="4738855" y="2506943"/>
            <a:ext cx="2732087" cy="2276738"/>
          </a:xfrm>
          <a:prstGeom prst="rect">
            <a:avLst/>
          </a:prstGeom>
        </p:spPr>
      </p:pic>
      <p:grpSp>
        <p:nvGrpSpPr>
          <p:cNvPr id="26" name="Grupa 25">
            <a:extLst>
              <a:ext uri="{FF2B5EF4-FFF2-40B4-BE49-F238E27FC236}">
                <a16:creationId xmlns="" xmlns:a16="http://schemas.microsoft.com/office/drawing/2014/main" id="{E67A1227-FADB-4B0D-9FC3-A8578F556416}"/>
              </a:ext>
            </a:extLst>
          </p:cNvPr>
          <p:cNvGrpSpPr/>
          <p:nvPr/>
        </p:nvGrpSpPr>
        <p:grpSpPr>
          <a:xfrm>
            <a:off x="8477027" y="2683972"/>
            <a:ext cx="3121475" cy="2043126"/>
            <a:chOff x="8210327" y="2642530"/>
            <a:chExt cx="3121475" cy="2043126"/>
          </a:xfrm>
        </p:grpSpPr>
        <p:pic>
          <p:nvPicPr>
            <p:cNvPr id="21" name="Symbol zastępczy zawartości 14">
              <a:extLst>
                <a:ext uri="{FF2B5EF4-FFF2-40B4-BE49-F238E27FC236}">
                  <a16:creationId xmlns="" xmlns:a16="http://schemas.microsoft.com/office/drawing/2014/main" id="{69A45F34-EE4E-4106-8C79-9145F7FAF8B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69940" y="2659813"/>
              <a:ext cx="1161862" cy="1570613"/>
            </a:xfrm>
            <a:prstGeom prst="rect">
              <a:avLst/>
            </a:prstGeom>
          </p:spPr>
        </p:pic>
        <p:pic>
          <p:nvPicPr>
            <p:cNvPr id="22" name="Obraz 21">
              <a:extLst>
                <a:ext uri="{FF2B5EF4-FFF2-40B4-BE49-F238E27FC236}">
                  <a16:creationId xmlns="" xmlns:a16="http://schemas.microsoft.com/office/drawing/2014/main" id="{6781774A-3D4C-4A36-AD3C-F0B97A85C81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210327" y="2642530"/>
              <a:ext cx="1495648" cy="2043126"/>
            </a:xfrm>
            <a:prstGeom prst="rect">
              <a:avLst/>
            </a:prstGeom>
          </p:spPr>
        </p:pic>
      </p:grpSp>
      <p:sp>
        <p:nvSpPr>
          <p:cNvPr id="27" name="Prostokąt 4">
            <a:extLst>
              <a:ext uri="{FF2B5EF4-FFF2-40B4-BE49-F238E27FC236}">
                <a16:creationId xmlns="" xmlns:a16="http://schemas.microsoft.com/office/drawing/2014/main" id="{E754737D-8F51-496F-8745-9B54461F0D7C}"/>
              </a:ext>
            </a:extLst>
          </p:cNvPr>
          <p:cNvSpPr/>
          <p:nvPr/>
        </p:nvSpPr>
        <p:spPr>
          <a:xfrm>
            <a:off x="332367" y="4755680"/>
            <a:ext cx="11520897" cy="1156705"/>
          </a:xfrm>
          <a:prstGeom prst="rect">
            <a:avLst/>
          </a:prstGeom>
          <a:noFill/>
          <a:ln w="12700" cap="flat" cmpd="sng" algn="ctr">
            <a:solidFill>
              <a:srgbClr val="A0A0A0"/>
            </a:solidFill>
            <a:prstDash val="solid"/>
          </a:ln>
          <a:effectLst/>
        </p:spPr>
        <p:txBody>
          <a:bodyPr rtlCol="0" anchor="ctr"/>
          <a:lstStyle/>
          <a:p>
            <a:pPr algn="ctr" defTabSz="342946">
              <a:defRPr/>
            </a:pPr>
            <a:endParaRPr lang="en-US" sz="1350" kern="0">
              <a:solidFill>
                <a:srgbClr val="000000"/>
              </a:solidFill>
              <a:latin typeface="ABBvoiceOffice" panose="020D0603020503020204" pitchFamily="34" charset="0"/>
              <a:ea typeface="ABBvoiceOffice" panose="020D0603020503020204" pitchFamily="34" charset="0"/>
              <a:cs typeface="ABBvoiceOffice" panose="020D0603020503020204" pitchFamily="34" charset="0"/>
            </a:endParaRPr>
          </a:p>
        </p:txBody>
      </p:sp>
      <p:grpSp>
        <p:nvGrpSpPr>
          <p:cNvPr id="29" name="Grupa 28">
            <a:extLst>
              <a:ext uri="{FF2B5EF4-FFF2-40B4-BE49-F238E27FC236}">
                <a16:creationId xmlns="" xmlns:a16="http://schemas.microsoft.com/office/drawing/2014/main" id="{619C614B-DE13-4817-AC30-7E2F6C26DC2C}"/>
              </a:ext>
            </a:extLst>
          </p:cNvPr>
          <p:cNvGrpSpPr/>
          <p:nvPr/>
        </p:nvGrpSpPr>
        <p:grpSpPr>
          <a:xfrm>
            <a:off x="1139683" y="4926174"/>
            <a:ext cx="1263727" cy="729766"/>
            <a:chOff x="491490" y="5007263"/>
            <a:chExt cx="1651818" cy="729766"/>
          </a:xfrm>
        </p:grpSpPr>
        <p:sp>
          <p:nvSpPr>
            <p:cNvPr id="39" name="Content Placeholder 3">
              <a:extLst>
                <a:ext uri="{FF2B5EF4-FFF2-40B4-BE49-F238E27FC236}">
                  <a16:creationId xmlns="" xmlns:a16="http://schemas.microsoft.com/office/drawing/2014/main" id="{DA15B03F-5204-42BE-BEA7-E69779459F4D}"/>
                </a:ext>
              </a:extLst>
            </p:cNvPr>
            <p:cNvSpPr txBox="1">
              <a:spLocks/>
            </p:cNvSpPr>
            <p:nvPr/>
          </p:nvSpPr>
          <p:spPr bwMode="gray">
            <a:xfrm>
              <a:off x="491490" y="5007263"/>
              <a:ext cx="1651818" cy="468426"/>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2000" b="1">
                  <a:solidFill>
                    <a:schemeClr val="tx2"/>
                  </a:solidFill>
                </a:rPr>
                <a:t>~9.2</a:t>
              </a:r>
            </a:p>
          </p:txBody>
        </p:sp>
        <p:sp>
          <p:nvSpPr>
            <p:cNvPr id="40" name="Content Placeholder 3">
              <a:extLst>
                <a:ext uri="{FF2B5EF4-FFF2-40B4-BE49-F238E27FC236}">
                  <a16:creationId xmlns="" xmlns:a16="http://schemas.microsoft.com/office/drawing/2014/main" id="{D75E7E05-0412-43BC-B2CD-40C8FE342DF8}"/>
                </a:ext>
              </a:extLst>
            </p:cNvPr>
            <p:cNvSpPr txBox="1">
              <a:spLocks/>
            </p:cNvSpPr>
            <p:nvPr/>
          </p:nvSpPr>
          <p:spPr bwMode="gray">
            <a:xfrm>
              <a:off x="491490" y="5268603"/>
              <a:ext cx="1651818" cy="468426"/>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dirty="0" err="1" smtClean="0"/>
                <a:t>Miliare</a:t>
              </a:r>
              <a:r>
                <a:rPr lang="en-US" dirty="0" smtClean="0"/>
                <a:t> de EUR in </a:t>
              </a:r>
              <a:r>
                <a:rPr lang="en-US" dirty="0" err="1" smtClean="0"/>
                <a:t>venituri</a:t>
              </a:r>
              <a:endParaRPr lang="en-US" dirty="0"/>
            </a:p>
          </p:txBody>
        </p:sp>
      </p:grpSp>
      <p:grpSp>
        <p:nvGrpSpPr>
          <p:cNvPr id="30" name="Grupa 29">
            <a:extLst>
              <a:ext uri="{FF2B5EF4-FFF2-40B4-BE49-F238E27FC236}">
                <a16:creationId xmlns="" xmlns:a16="http://schemas.microsoft.com/office/drawing/2014/main" id="{6104BB99-CF6D-4750-8756-17438B159996}"/>
              </a:ext>
            </a:extLst>
          </p:cNvPr>
          <p:cNvGrpSpPr/>
          <p:nvPr/>
        </p:nvGrpSpPr>
        <p:grpSpPr>
          <a:xfrm>
            <a:off x="4180320" y="4926174"/>
            <a:ext cx="1263727" cy="729766"/>
            <a:chOff x="3037798" y="5007263"/>
            <a:chExt cx="1651818" cy="729766"/>
          </a:xfrm>
        </p:grpSpPr>
        <p:sp>
          <p:nvSpPr>
            <p:cNvPr id="37" name="Content Placeholder 3">
              <a:extLst>
                <a:ext uri="{FF2B5EF4-FFF2-40B4-BE49-F238E27FC236}">
                  <a16:creationId xmlns="" xmlns:a16="http://schemas.microsoft.com/office/drawing/2014/main" id="{DABF9D67-D3A1-494F-B32D-63C36826289F}"/>
                </a:ext>
              </a:extLst>
            </p:cNvPr>
            <p:cNvSpPr txBox="1">
              <a:spLocks/>
            </p:cNvSpPr>
            <p:nvPr/>
          </p:nvSpPr>
          <p:spPr bwMode="gray">
            <a:xfrm>
              <a:off x="3037798" y="5007263"/>
              <a:ext cx="1651818" cy="468426"/>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2000" b="1">
                  <a:solidFill>
                    <a:schemeClr val="tx2"/>
                  </a:solidFill>
                </a:rPr>
                <a:t>~30,000</a:t>
              </a:r>
            </a:p>
          </p:txBody>
        </p:sp>
        <p:sp>
          <p:nvSpPr>
            <p:cNvPr id="38" name="Content Placeholder 3">
              <a:extLst>
                <a:ext uri="{FF2B5EF4-FFF2-40B4-BE49-F238E27FC236}">
                  <a16:creationId xmlns="" xmlns:a16="http://schemas.microsoft.com/office/drawing/2014/main" id="{4670B3FF-2177-43E0-B255-2ED4E461F417}"/>
                </a:ext>
              </a:extLst>
            </p:cNvPr>
            <p:cNvSpPr txBox="1">
              <a:spLocks/>
            </p:cNvSpPr>
            <p:nvPr/>
          </p:nvSpPr>
          <p:spPr bwMode="gray">
            <a:xfrm>
              <a:off x="3037798" y="5268603"/>
              <a:ext cx="1651818" cy="468426"/>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dirty="0" err="1" smtClean="0"/>
                <a:t>angajati</a:t>
              </a:r>
              <a:endParaRPr lang="en-US" dirty="0"/>
            </a:p>
          </p:txBody>
        </p:sp>
      </p:grpSp>
      <p:grpSp>
        <p:nvGrpSpPr>
          <p:cNvPr id="31" name="Grupa 30">
            <a:extLst>
              <a:ext uri="{FF2B5EF4-FFF2-40B4-BE49-F238E27FC236}">
                <a16:creationId xmlns="" xmlns:a16="http://schemas.microsoft.com/office/drawing/2014/main" id="{6F5E300A-5400-4EB4-9148-C3AD574D81A2}"/>
              </a:ext>
            </a:extLst>
          </p:cNvPr>
          <p:cNvGrpSpPr/>
          <p:nvPr/>
        </p:nvGrpSpPr>
        <p:grpSpPr>
          <a:xfrm>
            <a:off x="7220957" y="4926174"/>
            <a:ext cx="1263727" cy="729766"/>
            <a:chOff x="5220849" y="5007263"/>
            <a:chExt cx="1651818" cy="729766"/>
          </a:xfrm>
        </p:grpSpPr>
        <p:sp>
          <p:nvSpPr>
            <p:cNvPr id="35" name="Content Placeholder 3">
              <a:extLst>
                <a:ext uri="{FF2B5EF4-FFF2-40B4-BE49-F238E27FC236}">
                  <a16:creationId xmlns="" xmlns:a16="http://schemas.microsoft.com/office/drawing/2014/main" id="{2875E7DC-D741-4B85-A858-232E7181216B}"/>
                </a:ext>
              </a:extLst>
            </p:cNvPr>
            <p:cNvSpPr txBox="1">
              <a:spLocks/>
            </p:cNvSpPr>
            <p:nvPr/>
          </p:nvSpPr>
          <p:spPr bwMode="gray">
            <a:xfrm>
              <a:off x="5220849" y="5007263"/>
              <a:ext cx="1651818" cy="468426"/>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2000" b="1">
                  <a:solidFill>
                    <a:schemeClr val="tx2"/>
                  </a:solidFill>
                </a:rPr>
                <a:t>~70</a:t>
              </a:r>
            </a:p>
          </p:txBody>
        </p:sp>
        <p:sp>
          <p:nvSpPr>
            <p:cNvPr id="36" name="Content Placeholder 3">
              <a:extLst>
                <a:ext uri="{FF2B5EF4-FFF2-40B4-BE49-F238E27FC236}">
                  <a16:creationId xmlns="" xmlns:a16="http://schemas.microsoft.com/office/drawing/2014/main" id="{6C0EDAC4-FAAF-4CA1-934C-73574063B793}"/>
                </a:ext>
              </a:extLst>
            </p:cNvPr>
            <p:cNvSpPr txBox="1">
              <a:spLocks/>
            </p:cNvSpPr>
            <p:nvPr/>
          </p:nvSpPr>
          <p:spPr bwMode="gray">
            <a:xfrm>
              <a:off x="5220849" y="5268603"/>
              <a:ext cx="1651818" cy="468426"/>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dirty="0" err="1" smtClean="0"/>
                <a:t>Locuri</a:t>
              </a:r>
              <a:r>
                <a:rPr lang="en-US" dirty="0" smtClean="0"/>
                <a:t> de </a:t>
              </a:r>
              <a:r>
                <a:rPr lang="en-US" dirty="0" err="1" smtClean="0"/>
                <a:t>productie</a:t>
              </a:r>
              <a:endParaRPr lang="en-US" dirty="0"/>
            </a:p>
          </p:txBody>
        </p:sp>
      </p:grpSp>
      <p:grpSp>
        <p:nvGrpSpPr>
          <p:cNvPr id="32" name="Grupa 31">
            <a:extLst>
              <a:ext uri="{FF2B5EF4-FFF2-40B4-BE49-F238E27FC236}">
                <a16:creationId xmlns="" xmlns:a16="http://schemas.microsoft.com/office/drawing/2014/main" id="{4F2FD06F-3FAE-4DC5-ADAE-1ACE0053FE85}"/>
              </a:ext>
            </a:extLst>
          </p:cNvPr>
          <p:cNvGrpSpPr/>
          <p:nvPr/>
        </p:nvGrpSpPr>
        <p:grpSpPr>
          <a:xfrm>
            <a:off x="10261594" y="4926174"/>
            <a:ext cx="1263727" cy="729766"/>
            <a:chOff x="7403900" y="5007263"/>
            <a:chExt cx="1651818" cy="729766"/>
          </a:xfrm>
        </p:grpSpPr>
        <p:sp>
          <p:nvSpPr>
            <p:cNvPr id="33" name="Content Placeholder 3">
              <a:extLst>
                <a:ext uri="{FF2B5EF4-FFF2-40B4-BE49-F238E27FC236}">
                  <a16:creationId xmlns="" xmlns:a16="http://schemas.microsoft.com/office/drawing/2014/main" id="{B17DCD0E-029F-4FC9-9050-DA8A5E3D3F4F}"/>
                </a:ext>
              </a:extLst>
            </p:cNvPr>
            <p:cNvSpPr txBox="1">
              <a:spLocks/>
            </p:cNvSpPr>
            <p:nvPr/>
          </p:nvSpPr>
          <p:spPr bwMode="gray">
            <a:xfrm>
              <a:off x="7403900" y="5007263"/>
              <a:ext cx="1651818" cy="468426"/>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2000" b="1" dirty="0">
                  <a:solidFill>
                    <a:schemeClr val="tx2"/>
                  </a:solidFill>
                </a:rPr>
                <a:t>~</a:t>
              </a:r>
              <a:r>
                <a:rPr lang="pl-PL" sz="2000" b="1" dirty="0">
                  <a:solidFill>
                    <a:schemeClr val="tx2"/>
                  </a:solidFill>
                </a:rPr>
                <a:t>100</a:t>
              </a:r>
              <a:endParaRPr lang="en-US" sz="2000" b="1" dirty="0">
                <a:solidFill>
                  <a:schemeClr val="tx2"/>
                </a:solidFill>
              </a:endParaRPr>
            </a:p>
          </p:txBody>
        </p:sp>
        <p:sp>
          <p:nvSpPr>
            <p:cNvPr id="34" name="Content Placeholder 3">
              <a:extLst>
                <a:ext uri="{FF2B5EF4-FFF2-40B4-BE49-F238E27FC236}">
                  <a16:creationId xmlns="" xmlns:a16="http://schemas.microsoft.com/office/drawing/2014/main" id="{B2D1759C-B90E-494C-B462-73D5948F170A}"/>
                </a:ext>
              </a:extLst>
            </p:cNvPr>
            <p:cNvSpPr txBox="1">
              <a:spLocks/>
            </p:cNvSpPr>
            <p:nvPr/>
          </p:nvSpPr>
          <p:spPr bwMode="gray">
            <a:xfrm>
              <a:off x="7403900" y="5268603"/>
              <a:ext cx="1651818" cy="468426"/>
            </a:xfrm>
            <a:prstGeom prst="rect">
              <a:avLst/>
            </a:prstGeom>
          </p:spPr>
          <p:txBody>
            <a:bodyPr lIns="0" tIns="0" rIns="0" bIns="0"/>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dirty="0" err="1" smtClean="0"/>
                <a:t>tari</a:t>
              </a:r>
              <a:endParaRPr lang="en-US" dirty="0"/>
            </a:p>
          </p:txBody>
        </p:sp>
      </p:grpSp>
    </p:spTree>
    <p:extLst>
      <p:ext uri="{BB962C8B-B14F-4D97-AF65-F5344CB8AC3E}">
        <p14:creationId xmlns:p14="http://schemas.microsoft.com/office/powerpoint/2010/main" val="13598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i-FI" dirty="0"/>
              <a:t>2</a:t>
            </a:r>
            <a:r>
              <a:rPr lang="fi-FI" dirty="0" smtClean="0"/>
              <a:t>. Eficienta Energetica</a:t>
            </a:r>
            <a:endParaRPr lang="en-GB" dirty="0"/>
          </a:p>
        </p:txBody>
      </p:sp>
      <p:sp>
        <p:nvSpPr>
          <p:cNvPr id="9" name="Subtitle 8"/>
          <p:cNvSpPr>
            <a:spLocks noGrp="1"/>
          </p:cNvSpPr>
          <p:nvPr>
            <p:ph type="subTitle" idx="1"/>
          </p:nvPr>
        </p:nvSpPr>
        <p:spPr>
          <a:xfrm>
            <a:off x="537748" y="3205349"/>
            <a:ext cx="11521281" cy="360865"/>
          </a:xfrm>
        </p:spPr>
        <p:txBody>
          <a:bodyPr/>
          <a:lstStyle/>
          <a:p>
            <a:r>
              <a:rPr lang="en-US" dirty="0" err="1"/>
              <a:t>Reducerea</a:t>
            </a:r>
            <a:r>
              <a:rPr lang="en-US" dirty="0"/>
              <a:t> </a:t>
            </a:r>
            <a:r>
              <a:rPr lang="en-US" dirty="0" err="1"/>
              <a:t>consumul</a:t>
            </a:r>
            <a:r>
              <a:rPr lang="en-US" dirty="0"/>
              <a:t> de </a:t>
            </a:r>
            <a:r>
              <a:rPr lang="en-US" dirty="0" err="1"/>
              <a:t>energie</a:t>
            </a:r>
            <a:r>
              <a:rPr lang="en-US" dirty="0"/>
              <a:t> </a:t>
            </a:r>
            <a:r>
              <a:rPr lang="en-US" dirty="0" err="1"/>
              <a:t>si</a:t>
            </a:r>
            <a:r>
              <a:rPr lang="en-US" dirty="0"/>
              <a:t> </a:t>
            </a:r>
            <a:r>
              <a:rPr lang="en-US" dirty="0" err="1"/>
              <a:t>miscorarea</a:t>
            </a:r>
            <a:r>
              <a:rPr lang="en-US" dirty="0"/>
              <a:t> </a:t>
            </a:r>
            <a:r>
              <a:rPr lang="en-US" dirty="0" err="1"/>
              <a:t>emisilor</a:t>
            </a:r>
            <a:r>
              <a:rPr lang="en-US" dirty="0"/>
              <a:t> de carbon </a:t>
            </a:r>
            <a:r>
              <a:rPr lang="en-US" dirty="0" err="1" smtClean="0"/>
              <a:t>sunt</a:t>
            </a:r>
            <a:r>
              <a:rPr lang="en-US" dirty="0" smtClean="0"/>
              <a:t> </a:t>
            </a:r>
            <a:endParaRPr lang="en-US" dirty="0"/>
          </a:p>
          <a:p>
            <a:r>
              <a:rPr lang="en-US" dirty="0"/>
              <a:t>din </a:t>
            </a:r>
            <a:r>
              <a:rPr lang="en-US" dirty="0" err="1"/>
              <a:t>ce</a:t>
            </a:r>
            <a:r>
              <a:rPr lang="en-US" dirty="0"/>
              <a:t> in </a:t>
            </a:r>
            <a:r>
              <a:rPr lang="en-US" dirty="0" err="1"/>
              <a:t>ce</a:t>
            </a:r>
            <a:r>
              <a:rPr lang="en-US" dirty="0"/>
              <a:t> </a:t>
            </a:r>
            <a:r>
              <a:rPr lang="en-US" dirty="0" err="1" smtClean="0"/>
              <a:t>mai</a:t>
            </a:r>
            <a:r>
              <a:rPr lang="en-US" dirty="0" smtClean="0"/>
              <a:t> </a:t>
            </a:r>
            <a:r>
              <a:rPr lang="en-US" dirty="0" err="1" smtClean="0"/>
              <a:t>importante</a:t>
            </a:r>
            <a:r>
              <a:rPr lang="en-US" dirty="0" smtClean="0"/>
              <a:t>. </a:t>
            </a:r>
            <a:r>
              <a:rPr lang="en-US" dirty="0" err="1"/>
              <a:t>Cel</a:t>
            </a:r>
            <a:r>
              <a:rPr lang="en-US" dirty="0"/>
              <a:t> </a:t>
            </a:r>
            <a:r>
              <a:rPr lang="en-US" dirty="0" err="1"/>
              <a:t>mai</a:t>
            </a:r>
            <a:r>
              <a:rPr lang="en-US" dirty="0"/>
              <a:t> </a:t>
            </a:r>
            <a:r>
              <a:rPr lang="en-US" dirty="0" err="1"/>
              <a:t>usor</a:t>
            </a:r>
            <a:r>
              <a:rPr lang="en-US" dirty="0"/>
              <a:t> mod de a </a:t>
            </a:r>
            <a:r>
              <a:rPr lang="en-US" dirty="0" err="1"/>
              <a:t>rezolva</a:t>
            </a:r>
            <a:r>
              <a:rPr lang="en-US" dirty="0"/>
              <a:t> </a:t>
            </a:r>
            <a:r>
              <a:rPr lang="en-US" dirty="0" err="1"/>
              <a:t>acest</a:t>
            </a:r>
            <a:r>
              <a:rPr lang="en-US" dirty="0"/>
              <a:t> </a:t>
            </a:r>
            <a:r>
              <a:rPr lang="en-US" dirty="0" err="1"/>
              <a:t>lucru</a:t>
            </a:r>
            <a:r>
              <a:rPr lang="en-US" dirty="0"/>
              <a:t> </a:t>
            </a:r>
            <a:r>
              <a:rPr lang="en-US" dirty="0" err="1"/>
              <a:t>este</a:t>
            </a:r>
            <a:r>
              <a:rPr lang="en-US" dirty="0"/>
              <a:t> </a:t>
            </a:r>
          </a:p>
          <a:p>
            <a:r>
              <a:rPr lang="en-US" dirty="0" err="1"/>
              <a:t>reducerea</a:t>
            </a:r>
            <a:r>
              <a:rPr lang="en-US" dirty="0"/>
              <a:t> </a:t>
            </a:r>
            <a:r>
              <a:rPr lang="en-US" dirty="0" err="1" smtClean="0"/>
              <a:t>consumului</a:t>
            </a:r>
            <a:r>
              <a:rPr lang="en-US" dirty="0" smtClean="0"/>
              <a:t> de </a:t>
            </a:r>
            <a:r>
              <a:rPr lang="en-US" dirty="0" err="1"/>
              <a:t>energie</a:t>
            </a:r>
            <a:r>
              <a:rPr lang="en-US" dirty="0"/>
              <a:t> </a:t>
            </a:r>
            <a:r>
              <a:rPr lang="en-US" dirty="0" err="1"/>
              <a:t>prin</a:t>
            </a:r>
            <a:r>
              <a:rPr lang="en-US" dirty="0"/>
              <a:t> </a:t>
            </a:r>
            <a:r>
              <a:rPr lang="en-US" b="1" dirty="0" err="1"/>
              <a:t>utilizarea</a:t>
            </a:r>
            <a:r>
              <a:rPr lang="en-US" b="1" dirty="0"/>
              <a:t> cat </a:t>
            </a:r>
            <a:r>
              <a:rPr lang="en-US" b="1" dirty="0" err="1"/>
              <a:t>mai</a:t>
            </a:r>
            <a:r>
              <a:rPr lang="en-US" b="1" dirty="0"/>
              <a:t> </a:t>
            </a:r>
            <a:r>
              <a:rPr lang="en-US" b="1" dirty="0" err="1"/>
              <a:t>eficienta</a:t>
            </a:r>
            <a:r>
              <a:rPr lang="en-US" b="1" dirty="0"/>
              <a:t> a </a:t>
            </a:r>
            <a:r>
              <a:rPr lang="en-US" b="1" dirty="0" err="1"/>
              <a:t>acesteia</a:t>
            </a:r>
            <a:r>
              <a:rPr lang="en-US" b="1" dirty="0"/>
              <a:t>.</a:t>
            </a:r>
            <a:endParaRPr lang="ro-RO" b="1" dirty="0" err="1"/>
          </a:p>
        </p:txBody>
      </p:sp>
    </p:spTree>
    <p:extLst>
      <p:ext uri="{BB962C8B-B14F-4D97-AF65-F5344CB8AC3E}">
        <p14:creationId xmlns:p14="http://schemas.microsoft.com/office/powerpoint/2010/main" val="291449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Consumul</a:t>
            </a:r>
            <a:r>
              <a:rPr lang="en-US" dirty="0" smtClean="0"/>
              <a:t> de </a:t>
            </a:r>
            <a:r>
              <a:rPr lang="en-US" dirty="0" err="1" smtClean="0"/>
              <a:t>energie</a:t>
            </a:r>
            <a:r>
              <a:rPr lang="en-US" dirty="0" smtClean="0"/>
              <a:t> </a:t>
            </a:r>
            <a:r>
              <a:rPr lang="en-US" dirty="0" err="1" smtClean="0"/>
              <a:t>este</a:t>
            </a:r>
            <a:r>
              <a:rPr lang="en-US" dirty="0" smtClean="0"/>
              <a:t> in </a:t>
            </a:r>
            <a:r>
              <a:rPr lang="en-US" dirty="0" err="1" smtClean="0"/>
              <a:t>crestere</a:t>
            </a:r>
            <a:endParaRPr lang="ro-RO" dirty="0"/>
          </a:p>
        </p:txBody>
      </p:sp>
      <p:sp>
        <p:nvSpPr>
          <p:cNvPr id="4" name="Date Placeholder 3"/>
          <p:cNvSpPr>
            <a:spLocks noGrp="1"/>
          </p:cNvSpPr>
          <p:nvPr>
            <p:ph type="dt" sz="half" idx="14"/>
          </p:nvPr>
        </p:nvSpPr>
        <p:spPr/>
        <p:txBody>
          <a:bodyPr/>
          <a:lstStyle/>
          <a:p>
            <a:fld id="{604723B6-2C37-4C03-92C2-AA6C4A469955}" type="datetime4">
              <a:rPr lang="en-US" smtClean="0"/>
              <a:t>March 12, 2018</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smtClean="0"/>
              <a:t>Slide </a:t>
            </a:r>
            <a:fld id="{619F89D8-7AE3-494A-97F3-03D680869632}" type="slidenum">
              <a:rPr lang="en-US" smtClean="0"/>
              <a:pPr/>
              <a:t>12</a:t>
            </a:fld>
            <a:endParaRPr lang="en-US" dirty="0"/>
          </a:p>
        </p:txBody>
      </p:sp>
      <p:pic>
        <p:nvPicPr>
          <p:cNvPr id="7" name="Picture 6"/>
          <p:cNvPicPr>
            <a:picLocks noChangeAspect="1"/>
          </p:cNvPicPr>
          <p:nvPr/>
        </p:nvPicPr>
        <p:blipFill>
          <a:blip r:embed="rId2"/>
          <a:stretch>
            <a:fillRect/>
          </a:stretch>
        </p:blipFill>
        <p:spPr>
          <a:xfrm>
            <a:off x="1798114" y="1593532"/>
            <a:ext cx="7829550" cy="3762375"/>
          </a:xfrm>
          <a:prstGeom prst="rect">
            <a:avLst/>
          </a:prstGeom>
        </p:spPr>
      </p:pic>
    </p:spTree>
    <p:extLst>
      <p:ext uri="{BB962C8B-B14F-4D97-AF65-F5344CB8AC3E}">
        <p14:creationId xmlns:p14="http://schemas.microsoft.com/office/powerpoint/2010/main" val="425416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Consumul</a:t>
            </a:r>
            <a:r>
              <a:rPr lang="en-US" dirty="0" smtClean="0"/>
              <a:t> de </a:t>
            </a:r>
            <a:r>
              <a:rPr lang="en-US" dirty="0" err="1" smtClean="0"/>
              <a:t>energie</a:t>
            </a:r>
            <a:endParaRPr lang="ro-RO" dirty="0"/>
          </a:p>
        </p:txBody>
      </p:sp>
      <p:sp>
        <p:nvSpPr>
          <p:cNvPr id="4" name="Date Placeholder 3"/>
          <p:cNvSpPr>
            <a:spLocks noGrp="1"/>
          </p:cNvSpPr>
          <p:nvPr>
            <p:ph type="dt" sz="half" idx="18"/>
          </p:nvPr>
        </p:nvSpPr>
        <p:spPr/>
        <p:txBody>
          <a:bodyPr/>
          <a:lstStyle/>
          <a:p>
            <a:fld id="{FFAB2352-921F-4DD8-A99A-A1474F6943FF}" type="datetime4">
              <a:rPr lang="en-US" smtClean="0"/>
              <a:t>March 12, 2018</a:t>
            </a:fld>
            <a:endParaRPr lang="en-US" dirty="0"/>
          </a:p>
        </p:txBody>
      </p:sp>
      <p:sp>
        <p:nvSpPr>
          <p:cNvPr id="5" name="Footer Placeholder 4"/>
          <p:cNvSpPr>
            <a:spLocks noGrp="1"/>
          </p:cNvSpPr>
          <p:nvPr>
            <p:ph type="ftr" sz="quarter" idx="19"/>
          </p:nvPr>
        </p:nvSpPr>
        <p:spPr/>
        <p:txBody>
          <a:bodyPr/>
          <a:lstStyle/>
          <a:p>
            <a:pPr lvl="8"/>
            <a:endParaRPr lang="en-US" dirty="0"/>
          </a:p>
        </p:txBody>
      </p:sp>
      <p:sp>
        <p:nvSpPr>
          <p:cNvPr id="6" name="Slide Number Placeholder 5"/>
          <p:cNvSpPr>
            <a:spLocks noGrp="1"/>
          </p:cNvSpPr>
          <p:nvPr>
            <p:ph type="sldNum" sz="quarter" idx="20"/>
          </p:nvPr>
        </p:nvSpPr>
        <p:spPr/>
        <p:txBody>
          <a:bodyPr/>
          <a:lstStyle/>
          <a:p>
            <a:r>
              <a:rPr lang="en-US" smtClean="0"/>
              <a:t>Slide </a:t>
            </a:r>
            <a:fld id="{619F89D8-7AE3-494A-97F3-03D680869632}" type="slidenum">
              <a:rPr lang="en-US" smtClean="0"/>
              <a:t>13</a:t>
            </a:fld>
            <a:endParaRPr lang="en-US" dirty="0"/>
          </a:p>
        </p:txBody>
      </p:sp>
      <p:pic>
        <p:nvPicPr>
          <p:cNvPr id="11" name="Picture 10"/>
          <p:cNvPicPr>
            <a:picLocks noChangeAspect="1"/>
          </p:cNvPicPr>
          <p:nvPr/>
        </p:nvPicPr>
        <p:blipFill>
          <a:blip r:embed="rId2"/>
          <a:stretch>
            <a:fillRect/>
          </a:stretch>
        </p:blipFill>
        <p:spPr>
          <a:xfrm>
            <a:off x="1314450" y="1619250"/>
            <a:ext cx="9563100" cy="3619500"/>
          </a:xfrm>
          <a:prstGeom prst="rect">
            <a:avLst/>
          </a:prstGeom>
        </p:spPr>
      </p:pic>
    </p:spTree>
    <p:extLst>
      <p:ext uri="{BB962C8B-B14F-4D97-AF65-F5344CB8AC3E}">
        <p14:creationId xmlns:p14="http://schemas.microsoft.com/office/powerpoint/2010/main" val="343486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Consumul</a:t>
            </a:r>
            <a:r>
              <a:rPr lang="en-US" dirty="0" smtClean="0"/>
              <a:t> de </a:t>
            </a:r>
            <a:r>
              <a:rPr lang="en-US" dirty="0" err="1" smtClean="0"/>
              <a:t>energie</a:t>
            </a:r>
            <a:r>
              <a:rPr lang="en-US" dirty="0" smtClean="0"/>
              <a:t> in </a:t>
            </a:r>
            <a:r>
              <a:rPr lang="en-US" dirty="0" err="1" smtClean="0"/>
              <a:t>industrie</a:t>
            </a:r>
            <a:r>
              <a:rPr lang="en-US" dirty="0" smtClean="0"/>
              <a:t> </a:t>
            </a:r>
            <a:endParaRPr lang="ro-RO" dirty="0"/>
          </a:p>
        </p:txBody>
      </p:sp>
      <p:sp>
        <p:nvSpPr>
          <p:cNvPr id="4" name="Date Placeholder 3"/>
          <p:cNvSpPr>
            <a:spLocks noGrp="1"/>
          </p:cNvSpPr>
          <p:nvPr>
            <p:ph type="dt" sz="half" idx="14"/>
          </p:nvPr>
        </p:nvSpPr>
        <p:spPr/>
        <p:txBody>
          <a:bodyPr/>
          <a:lstStyle/>
          <a:p>
            <a:fld id="{604723B6-2C37-4C03-92C2-AA6C4A469955}" type="datetime4">
              <a:rPr lang="en-US" smtClean="0"/>
              <a:t>March 12, 2018</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smtClean="0"/>
              <a:t>Slide </a:t>
            </a:r>
            <a:fld id="{619F89D8-7AE3-494A-97F3-03D680869632}" type="slidenum">
              <a:rPr lang="en-US" smtClean="0"/>
              <a:pPr/>
              <a:t>14</a:t>
            </a:fld>
            <a:endParaRPr lang="en-US" dirty="0"/>
          </a:p>
        </p:txBody>
      </p:sp>
      <p:pic>
        <p:nvPicPr>
          <p:cNvPr id="7" name="Picture 6"/>
          <p:cNvPicPr>
            <a:picLocks noChangeAspect="1"/>
          </p:cNvPicPr>
          <p:nvPr/>
        </p:nvPicPr>
        <p:blipFill>
          <a:blip r:embed="rId2"/>
          <a:stretch>
            <a:fillRect/>
          </a:stretch>
        </p:blipFill>
        <p:spPr>
          <a:xfrm>
            <a:off x="1452562" y="1504950"/>
            <a:ext cx="9286875" cy="3848100"/>
          </a:xfrm>
          <a:prstGeom prst="rect">
            <a:avLst/>
          </a:prstGeom>
        </p:spPr>
      </p:pic>
    </p:spTree>
    <p:extLst>
      <p:ext uri="{BB962C8B-B14F-4D97-AF65-F5344CB8AC3E}">
        <p14:creationId xmlns:p14="http://schemas.microsoft.com/office/powerpoint/2010/main" val="43922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Motoarele</a:t>
            </a:r>
            <a:r>
              <a:rPr lang="en-US" dirty="0" smtClean="0"/>
              <a:t> </a:t>
            </a:r>
            <a:r>
              <a:rPr lang="en-US" dirty="0" err="1" smtClean="0"/>
              <a:t>electrice</a:t>
            </a:r>
            <a:r>
              <a:rPr lang="en-US" dirty="0" smtClean="0"/>
              <a:t> </a:t>
            </a:r>
            <a:r>
              <a:rPr lang="en-US" dirty="0" err="1" smtClean="0"/>
              <a:t>consuma</a:t>
            </a:r>
            <a:r>
              <a:rPr lang="en-US" dirty="0" smtClean="0"/>
              <a:t> 28% din </a:t>
            </a:r>
            <a:r>
              <a:rPr lang="en-US" dirty="0" err="1" smtClean="0"/>
              <a:t>totalul</a:t>
            </a:r>
            <a:r>
              <a:rPr lang="en-US" dirty="0" smtClean="0"/>
              <a:t> de </a:t>
            </a:r>
            <a:r>
              <a:rPr lang="en-US" dirty="0" err="1" smtClean="0"/>
              <a:t>energie</a:t>
            </a:r>
            <a:r>
              <a:rPr lang="en-US" dirty="0" smtClean="0"/>
              <a:t> </a:t>
            </a:r>
            <a:r>
              <a:rPr lang="en-US" dirty="0" err="1" smtClean="0"/>
              <a:t>electrica</a:t>
            </a:r>
            <a:endParaRPr lang="ro-RO" dirty="0"/>
          </a:p>
        </p:txBody>
      </p:sp>
      <p:sp>
        <p:nvSpPr>
          <p:cNvPr id="4" name="Date Placeholder 3"/>
          <p:cNvSpPr>
            <a:spLocks noGrp="1"/>
          </p:cNvSpPr>
          <p:nvPr>
            <p:ph type="dt" sz="half" idx="14"/>
          </p:nvPr>
        </p:nvSpPr>
        <p:spPr/>
        <p:txBody>
          <a:bodyPr/>
          <a:lstStyle/>
          <a:p>
            <a:fld id="{604723B6-2C37-4C03-92C2-AA6C4A469955}" type="datetime4">
              <a:rPr lang="en-US" smtClean="0"/>
              <a:t>March 12, 2018</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smtClean="0"/>
              <a:t>Slide </a:t>
            </a:r>
            <a:fld id="{619F89D8-7AE3-494A-97F3-03D680869632}" type="slidenum">
              <a:rPr lang="en-US" smtClean="0"/>
              <a:pPr/>
              <a:t>15</a:t>
            </a:fld>
            <a:endParaRPr lang="en-US" dirty="0"/>
          </a:p>
        </p:txBody>
      </p:sp>
      <p:pic>
        <p:nvPicPr>
          <p:cNvPr id="2" name="Picture 1"/>
          <p:cNvPicPr>
            <a:picLocks noChangeAspect="1"/>
          </p:cNvPicPr>
          <p:nvPr/>
        </p:nvPicPr>
        <p:blipFill>
          <a:blip r:embed="rId2"/>
          <a:stretch>
            <a:fillRect/>
          </a:stretch>
        </p:blipFill>
        <p:spPr>
          <a:xfrm>
            <a:off x="3202426" y="2037087"/>
            <a:ext cx="5781675" cy="2343150"/>
          </a:xfrm>
          <a:prstGeom prst="rect">
            <a:avLst/>
          </a:prstGeom>
        </p:spPr>
      </p:pic>
    </p:spTree>
    <p:extLst>
      <p:ext uri="{BB962C8B-B14F-4D97-AF65-F5344CB8AC3E}">
        <p14:creationId xmlns:p14="http://schemas.microsoft.com/office/powerpoint/2010/main" val="408876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i-FI" dirty="0" smtClean="0"/>
              <a:t>1. Solutii</a:t>
            </a:r>
            <a:endParaRPr lang="en-GB" dirty="0"/>
          </a:p>
        </p:txBody>
      </p:sp>
      <p:sp>
        <p:nvSpPr>
          <p:cNvPr id="4" name="Date Placeholder 3"/>
          <p:cNvSpPr>
            <a:spLocks noGrp="1"/>
          </p:cNvSpPr>
          <p:nvPr>
            <p:ph type="dt" sz="half" idx="4294967295"/>
          </p:nvPr>
        </p:nvSpPr>
        <p:spPr>
          <a:xfrm>
            <a:off x="0" y="6489700"/>
            <a:ext cx="1163638" cy="117475"/>
          </a:xfrm>
        </p:spPr>
        <p:txBody>
          <a:bodyPr/>
          <a:lstStyle/>
          <a:p>
            <a:fld id="{FFAB2352-921F-4DD8-A99A-A1474F6943FF}" type="datetime4">
              <a:rPr lang="en-US" smtClean="0"/>
              <a:t>March 12, 2018</a:t>
            </a:fld>
            <a:endParaRPr lang="en-US" dirty="0"/>
          </a:p>
        </p:txBody>
      </p:sp>
      <p:sp>
        <p:nvSpPr>
          <p:cNvPr id="6" name="Slide Number Placeholder 5"/>
          <p:cNvSpPr>
            <a:spLocks noGrp="1"/>
          </p:cNvSpPr>
          <p:nvPr>
            <p:ph type="sldNum" sz="quarter" idx="4294967295"/>
          </p:nvPr>
        </p:nvSpPr>
        <p:spPr>
          <a:xfrm>
            <a:off x="0" y="6488113"/>
            <a:ext cx="676275" cy="119062"/>
          </a:xfrm>
        </p:spPr>
        <p:txBody>
          <a:bodyPr/>
          <a:lstStyle/>
          <a:p>
            <a:r>
              <a:rPr lang="en-US" smtClean="0"/>
              <a:t>Slide </a:t>
            </a:r>
            <a:fld id="{619F89D8-7AE3-494A-97F3-03D680869632}" type="slidenum">
              <a:rPr lang="en-US" smtClean="0"/>
              <a:t>16</a:t>
            </a:fld>
            <a:endParaRPr lang="en-US" dirty="0"/>
          </a:p>
        </p:txBody>
      </p:sp>
    </p:spTree>
    <p:extLst>
      <p:ext uri="{BB962C8B-B14F-4D97-AF65-F5344CB8AC3E}">
        <p14:creationId xmlns:p14="http://schemas.microsoft.com/office/powerpoint/2010/main" val="99037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Roboti</a:t>
            </a:r>
            <a:endParaRPr lang="en-US" dirty="0"/>
          </a:p>
        </p:txBody>
      </p:sp>
      <p:sp>
        <p:nvSpPr>
          <p:cNvPr id="4" name="Date Placeholder 3"/>
          <p:cNvSpPr>
            <a:spLocks noGrp="1"/>
          </p:cNvSpPr>
          <p:nvPr>
            <p:ph type="dt" sz="half" idx="14"/>
          </p:nvPr>
        </p:nvSpPr>
        <p:spPr/>
        <p:txBody>
          <a:bodyPr/>
          <a:lstStyle/>
          <a:p>
            <a:fld id="{604723B6-2C37-4C03-92C2-AA6C4A469955}" type="datetime4">
              <a:rPr lang="en-US" smtClean="0"/>
              <a:t>March 12, 2018</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a:t>Slide </a:t>
            </a:r>
            <a:fld id="{619F89D8-7AE3-494A-97F3-03D680869632}" type="slidenum">
              <a:rPr lang="en-US" smtClean="0"/>
              <a:pPr/>
              <a:t>17</a:t>
            </a:fld>
            <a:endParaRPr lang="en-US" dirty="0"/>
          </a:p>
        </p:txBody>
      </p:sp>
      <p:sp>
        <p:nvSpPr>
          <p:cNvPr id="7" name="Text Placeholder 5"/>
          <p:cNvSpPr txBox="1">
            <a:spLocks/>
          </p:cNvSpPr>
          <p:nvPr/>
        </p:nvSpPr>
        <p:spPr bwMode="gray">
          <a:xfrm>
            <a:off x="278288" y="2186113"/>
            <a:ext cx="5661610" cy="3726000"/>
          </a:xfrm>
          <a:prstGeom prst="rect">
            <a:avLst/>
          </a:prstGeom>
        </p:spPr>
        <p:txBody>
          <a:bodyPr lIns="72000" tIns="72000" rIns="72000" bIns="72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1588" indent="-1588">
              <a:spcBef>
                <a:spcPct val="25000"/>
              </a:spcBef>
            </a:pPr>
            <a:endParaRPr lang="en-US" altLang="en-US" dirty="0"/>
          </a:p>
          <a:p>
            <a:pPr marL="285750" indent="-285750">
              <a:buClr>
                <a:schemeClr val="tx2"/>
              </a:buClr>
              <a:buFont typeface="Wingdings" panose="05000000000000000000" pitchFamily="2" charset="2"/>
              <a:buChar char="§"/>
            </a:pPr>
            <a:r>
              <a:rPr lang="ro-RO" altLang="en-US" dirty="0"/>
              <a:t>Produse, sisteme şi servicii pentru </a:t>
            </a:r>
            <a:r>
              <a:rPr lang="ro-RO" altLang="en-US" b="1" dirty="0"/>
              <a:t>robotică industrial</a:t>
            </a:r>
            <a:r>
              <a:rPr lang="en-US" altLang="en-US" b="1" dirty="0"/>
              <a:t>a</a:t>
            </a:r>
            <a:r>
              <a:rPr lang="en-US" altLang="en-US" dirty="0"/>
              <a:t>;</a:t>
            </a:r>
            <a:endParaRPr lang="ro-RO" altLang="en-US" dirty="0"/>
          </a:p>
          <a:p>
            <a:pPr marL="285750" indent="-285750">
              <a:buClr>
                <a:schemeClr val="tx2"/>
              </a:buClr>
              <a:buFont typeface="Wingdings" panose="05000000000000000000" pitchFamily="2" charset="2"/>
              <a:buChar char="§"/>
            </a:pPr>
            <a:r>
              <a:rPr lang="ro-RO" altLang="en-US" dirty="0"/>
              <a:t>Roboţi, echipamente şi software</a:t>
            </a:r>
            <a:r>
              <a:rPr lang="en-US" altLang="en-US" dirty="0"/>
              <a:t>;</a:t>
            </a:r>
            <a:endParaRPr lang="ro-RO" altLang="en-US" dirty="0"/>
          </a:p>
          <a:p>
            <a:pPr marL="285750" indent="-285750">
              <a:buClr>
                <a:schemeClr val="tx2"/>
              </a:buClr>
              <a:buFont typeface="Wingdings" panose="05000000000000000000" pitchFamily="2" charset="2"/>
              <a:buChar char="§"/>
            </a:pPr>
            <a:r>
              <a:rPr lang="ro-RO" altLang="en-US" dirty="0"/>
              <a:t>Celule standardizate pentru manipularea materialelor, sudură, tăiere, vopsire, finisare</a:t>
            </a:r>
            <a:r>
              <a:rPr lang="en-US" altLang="en-US" dirty="0"/>
              <a:t>;</a:t>
            </a:r>
            <a:endParaRPr lang="ro-RO" altLang="en-US" dirty="0"/>
          </a:p>
          <a:p>
            <a:pPr marL="285750" indent="-285750">
              <a:buClr>
                <a:schemeClr val="tx2"/>
              </a:buClr>
              <a:buFont typeface="Wingdings" panose="05000000000000000000" pitchFamily="2" charset="2"/>
              <a:buChar char="§"/>
            </a:pPr>
            <a:r>
              <a:rPr lang="ro-RO" altLang="en-US" dirty="0"/>
              <a:t>Inginerie şi soluţii la cheie pentru industria auto</a:t>
            </a:r>
            <a:r>
              <a:rPr lang="en-US" altLang="en-US" dirty="0"/>
              <a:t>:</a:t>
            </a:r>
            <a:r>
              <a:rPr lang="ro-RO" altLang="en-US" dirty="0"/>
              <a:t> bod</a:t>
            </a:r>
            <a:r>
              <a:rPr lang="en-US" altLang="en-US" dirty="0"/>
              <a:t>y-</a:t>
            </a:r>
            <a:r>
              <a:rPr lang="ro-RO" altLang="en-US" dirty="0"/>
              <a:t>in</a:t>
            </a:r>
            <a:r>
              <a:rPr lang="en-US" altLang="en-US" dirty="0"/>
              <a:t>-</a:t>
            </a:r>
            <a:r>
              <a:rPr lang="ro-RO" altLang="en-US" dirty="0"/>
              <a:t>white, vopsire, asamblare</a:t>
            </a:r>
            <a:r>
              <a:rPr lang="en-US" altLang="en-US" dirty="0"/>
              <a:t>;</a:t>
            </a:r>
            <a:endParaRPr lang="ro-RO" altLang="en-US" dirty="0"/>
          </a:p>
          <a:p>
            <a:pPr marL="285750" indent="-285750">
              <a:buClr>
                <a:schemeClr val="tx2"/>
              </a:buClr>
              <a:buFont typeface="Wingdings" panose="05000000000000000000" pitchFamily="2" charset="2"/>
              <a:buChar char="§"/>
            </a:pPr>
            <a:r>
              <a:rPr lang="ro-RO" altLang="en-US" dirty="0"/>
              <a:t>Service</a:t>
            </a:r>
            <a:r>
              <a:rPr lang="en-US" altLang="en-US" dirty="0"/>
              <a:t>.</a:t>
            </a:r>
          </a:p>
          <a:p>
            <a:pPr>
              <a:buClr>
                <a:schemeClr val="tx2"/>
              </a:buClr>
            </a:pPr>
            <a:endParaRPr lang="ro-RO" altLang="en-US" dirty="0"/>
          </a:p>
          <a:p>
            <a:pPr>
              <a:buClr>
                <a:schemeClr val="tx2"/>
              </a:buClr>
            </a:pPr>
            <a:r>
              <a:rPr lang="en-US" altLang="en-US" b="1" dirty="0"/>
              <a:t>       </a:t>
            </a:r>
            <a:r>
              <a:rPr lang="ro-RO" altLang="en-US" b="1" dirty="0"/>
              <a:t>Zone deservite</a:t>
            </a:r>
          </a:p>
          <a:p>
            <a:pPr marL="285750" indent="-285750">
              <a:buClr>
                <a:schemeClr val="tx2"/>
              </a:buClr>
              <a:buFont typeface="Wingdings" panose="05000000000000000000" pitchFamily="2" charset="2"/>
              <a:buChar char="§"/>
            </a:pPr>
            <a:r>
              <a:rPr lang="ro-RO" altLang="en-US" dirty="0"/>
              <a:t>Industria auto</a:t>
            </a:r>
            <a:r>
              <a:rPr lang="en-US" altLang="en-US" dirty="0"/>
              <a:t>;</a:t>
            </a:r>
            <a:endParaRPr lang="ro-RO" altLang="en-US" dirty="0"/>
          </a:p>
          <a:p>
            <a:pPr marL="285750" indent="-285750">
              <a:buClr>
                <a:schemeClr val="tx2"/>
              </a:buClr>
              <a:buFont typeface="Wingdings" panose="05000000000000000000" pitchFamily="2" charset="2"/>
              <a:buChar char="§"/>
            </a:pPr>
            <a:r>
              <a:rPr lang="ro-RO" altLang="en-US" dirty="0"/>
              <a:t>Industrii generale – t</a:t>
            </a:r>
            <a:r>
              <a:rPr lang="en-US" altLang="en-US" dirty="0"/>
              <a:t>o</a:t>
            </a:r>
            <a:r>
              <a:rPr lang="ro-RO" altLang="en-US" dirty="0"/>
              <a:t>pitorii, ind</a:t>
            </a:r>
            <a:r>
              <a:rPr lang="en-US" altLang="en-US" dirty="0" err="1"/>
              <a:t>ustria</a:t>
            </a:r>
            <a:r>
              <a:rPr lang="ro-RO" altLang="en-US" dirty="0"/>
              <a:t> metalurgică, plastice, ind</a:t>
            </a:r>
            <a:r>
              <a:rPr lang="en-US" altLang="en-US" dirty="0" err="1"/>
              <a:t>ustria</a:t>
            </a:r>
            <a:r>
              <a:rPr lang="ro-RO" altLang="en-US" dirty="0"/>
              <a:t> alimentară</a:t>
            </a:r>
            <a:r>
              <a:rPr lang="en-US" altLang="en-US" dirty="0"/>
              <a:t>, electronica, etc.</a:t>
            </a:r>
            <a:endParaRPr lang="ro-RO" altLang="en-US" dirty="0"/>
          </a:p>
        </p:txBody>
      </p:sp>
      <p:cxnSp>
        <p:nvCxnSpPr>
          <p:cNvPr id="11" name="Straight Connector 10"/>
          <p:cNvCxnSpPr/>
          <p:nvPr/>
        </p:nvCxnSpPr>
        <p:spPr bwMode="gray">
          <a:xfrm>
            <a:off x="280195" y="2186113"/>
            <a:ext cx="5659005"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096000" y="2336459"/>
            <a:ext cx="0" cy="357698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txBox="1">
            <a:spLocks/>
          </p:cNvSpPr>
          <p:nvPr/>
        </p:nvSpPr>
        <p:spPr bwMode="gray">
          <a:xfrm>
            <a:off x="280195" y="1816572"/>
            <a:ext cx="5659005" cy="379065"/>
          </a:xfrm>
          <a:prstGeom prst="rect">
            <a:avLst/>
          </a:prstGeom>
        </p:spPr>
        <p:txBody>
          <a:bodyPr vert="horz" lIns="72000" tIns="72000" rIns="72000" bIns="72000" rtlCol="0" anchor="b">
            <a:noAutofit/>
          </a:bodyPr>
          <a:lstStyle>
            <a:lvl1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spcBef>
                <a:spcPct val="20000"/>
              </a:spcBef>
              <a:buFont typeface="ABBvoiceOffice" panose="020D0603020503020204" pitchFamily="34" charset="0"/>
              <a:buNone/>
              <a:defRPr sz="1600" b="1" kern="1200">
                <a:solidFill>
                  <a:schemeClr val="tx2"/>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6pPr>
            <a:lvl7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9pPr>
          </a:lstStyle>
          <a:p>
            <a:pPr>
              <a:spcBef>
                <a:spcPts val="600"/>
              </a:spcBef>
            </a:pPr>
            <a:r>
              <a:rPr lang="ro-RO" dirty="0"/>
              <a:t>Divizia Acţionări şi Automatizări </a:t>
            </a:r>
            <a:endParaRPr lang="en-US" dirty="0"/>
          </a:p>
        </p:txBody>
      </p:sp>
      <p:sp>
        <p:nvSpPr>
          <p:cNvPr id="14" name="Subtitle 7"/>
          <p:cNvSpPr>
            <a:spLocks noGrp="1"/>
          </p:cNvSpPr>
          <p:nvPr>
            <p:ph type="subTitle" idx="13"/>
          </p:nvPr>
        </p:nvSpPr>
        <p:spPr>
          <a:xfrm>
            <a:off x="258640" y="1120928"/>
            <a:ext cx="11648389" cy="504000"/>
          </a:xfrm>
        </p:spPr>
        <p:txBody>
          <a:bodyPr/>
          <a:lstStyle/>
          <a:p>
            <a:endParaRPr lang="en-US" dirty="0"/>
          </a:p>
        </p:txBody>
      </p:sp>
      <p:pic>
        <p:nvPicPr>
          <p:cNvPr id="16" name="Picture 15"/>
          <p:cNvPicPr>
            <a:picLocks noChangeAspect="1"/>
          </p:cNvPicPr>
          <p:nvPr/>
        </p:nvPicPr>
        <p:blipFill>
          <a:blip r:embed="rId2"/>
          <a:stretch>
            <a:fillRect/>
          </a:stretch>
        </p:blipFill>
        <p:spPr>
          <a:xfrm>
            <a:off x="6908461" y="2842743"/>
            <a:ext cx="2169831" cy="2169831"/>
          </a:xfrm>
          <a:prstGeom prst="rect">
            <a:avLst/>
          </a:prstGeom>
        </p:spPr>
      </p:pic>
      <p:pic>
        <p:nvPicPr>
          <p:cNvPr id="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8463" y="2776241"/>
            <a:ext cx="3012744" cy="223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78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a:xfrm>
            <a:off x="258640" y="1120928"/>
            <a:ext cx="11648389" cy="652788"/>
          </a:xfrm>
        </p:spPr>
        <p:txBody>
          <a:bodyPr/>
          <a:lstStyle/>
          <a:p>
            <a:endParaRPr lang="en-US" dirty="0" smtClean="0"/>
          </a:p>
          <a:p>
            <a:r>
              <a:rPr lang="en-US" sz="1800" dirty="0" smtClean="0"/>
              <a:t>1. </a:t>
            </a:r>
            <a:r>
              <a:rPr lang="en-US" sz="1800" dirty="0" err="1" smtClean="0"/>
              <a:t>Reducerea</a:t>
            </a:r>
            <a:r>
              <a:rPr lang="en-US" sz="1800" dirty="0" smtClean="0"/>
              <a:t> </a:t>
            </a:r>
            <a:r>
              <a:rPr lang="en-US" sz="1800" dirty="0" err="1" smtClean="0"/>
              <a:t>costurilor</a:t>
            </a:r>
            <a:r>
              <a:rPr lang="en-US" sz="1800" dirty="0" smtClean="0"/>
              <a:t> de </a:t>
            </a:r>
            <a:r>
              <a:rPr lang="en-US" sz="1800" dirty="0" err="1" smtClean="0"/>
              <a:t>exploatare</a:t>
            </a:r>
            <a:endParaRPr lang="en-US" sz="1800" dirty="0"/>
          </a:p>
          <a:p>
            <a:r>
              <a:rPr lang="en-US" sz="1800" dirty="0"/>
              <a:t>2. </a:t>
            </a:r>
            <a:r>
              <a:rPr lang="en-US" sz="1800" dirty="0" err="1" smtClean="0"/>
              <a:t>Imbunatatirea</a:t>
            </a:r>
            <a:r>
              <a:rPr lang="en-US" sz="1800" dirty="0" smtClean="0"/>
              <a:t> </a:t>
            </a:r>
            <a:r>
              <a:rPr lang="en-US" sz="1800" dirty="0" err="1" smtClean="0"/>
              <a:t>calitatii</a:t>
            </a:r>
            <a:r>
              <a:rPr lang="en-US" sz="1800" dirty="0" smtClean="0"/>
              <a:t> </a:t>
            </a:r>
            <a:r>
              <a:rPr lang="en-US" sz="1800" dirty="0" err="1" smtClean="0"/>
              <a:t>si</a:t>
            </a:r>
            <a:r>
              <a:rPr lang="en-US" sz="1800" dirty="0" smtClean="0"/>
              <a:t> </a:t>
            </a:r>
            <a:r>
              <a:rPr lang="en-US" sz="1800" dirty="0" err="1" smtClean="0"/>
              <a:t>consistentei</a:t>
            </a:r>
            <a:r>
              <a:rPr lang="en-US" sz="1800" dirty="0" smtClean="0"/>
              <a:t> </a:t>
            </a:r>
            <a:r>
              <a:rPr lang="en-US" sz="1800" dirty="0" err="1" smtClean="0"/>
              <a:t>produselor</a:t>
            </a:r>
            <a:endParaRPr lang="en-US" sz="1800" dirty="0"/>
          </a:p>
          <a:p>
            <a:r>
              <a:rPr lang="en-US" sz="1800" dirty="0"/>
              <a:t>3. </a:t>
            </a:r>
            <a:r>
              <a:rPr lang="en-US" sz="1800" dirty="0" err="1" smtClean="0"/>
              <a:t>Imbunatatirea</a:t>
            </a:r>
            <a:r>
              <a:rPr lang="en-US" sz="1800" dirty="0" smtClean="0"/>
              <a:t> </a:t>
            </a:r>
            <a:r>
              <a:rPr lang="en-US" sz="1800" dirty="0" err="1" smtClean="0"/>
              <a:t>calitatii</a:t>
            </a:r>
            <a:r>
              <a:rPr lang="en-US" sz="1800" dirty="0" smtClean="0"/>
              <a:t> </a:t>
            </a:r>
            <a:r>
              <a:rPr lang="en-US" sz="1800" dirty="0" err="1" smtClean="0"/>
              <a:t>lucrului</a:t>
            </a:r>
            <a:r>
              <a:rPr lang="en-US" sz="1800" dirty="0" smtClean="0"/>
              <a:t> </a:t>
            </a:r>
            <a:r>
              <a:rPr lang="en-US" sz="1800" dirty="0" err="1" smtClean="0"/>
              <a:t>pentru</a:t>
            </a:r>
            <a:r>
              <a:rPr lang="en-US" sz="1800" dirty="0" smtClean="0"/>
              <a:t> </a:t>
            </a:r>
            <a:r>
              <a:rPr lang="en-US" sz="1800" dirty="0" err="1" smtClean="0"/>
              <a:t>angajati</a:t>
            </a:r>
            <a:endParaRPr lang="en-US" sz="1800" dirty="0"/>
          </a:p>
          <a:p>
            <a:r>
              <a:rPr lang="en-US" sz="1800" dirty="0"/>
              <a:t>4. </a:t>
            </a:r>
            <a:r>
              <a:rPr lang="en-US" sz="1800" dirty="0" err="1" smtClean="0"/>
              <a:t>Cresterea</a:t>
            </a:r>
            <a:r>
              <a:rPr lang="en-US" sz="1800" dirty="0" smtClean="0"/>
              <a:t> </a:t>
            </a:r>
            <a:r>
              <a:rPr lang="en-US" sz="1800" dirty="0" err="1" smtClean="0"/>
              <a:t>ratelor</a:t>
            </a:r>
            <a:r>
              <a:rPr lang="en-US" sz="1800" dirty="0" smtClean="0"/>
              <a:t> de </a:t>
            </a:r>
            <a:r>
              <a:rPr lang="en-US" sz="1800" dirty="0" err="1" smtClean="0"/>
              <a:t>productivitate</a:t>
            </a:r>
            <a:endParaRPr lang="en-US" sz="1800" dirty="0"/>
          </a:p>
          <a:p>
            <a:r>
              <a:rPr lang="en-US" sz="1800" dirty="0"/>
              <a:t>5. </a:t>
            </a:r>
            <a:r>
              <a:rPr lang="en-US" sz="1800" dirty="0" err="1" smtClean="0"/>
              <a:t>Cresterea</a:t>
            </a:r>
            <a:r>
              <a:rPr lang="en-US" sz="1800" dirty="0" smtClean="0"/>
              <a:t> </a:t>
            </a:r>
            <a:r>
              <a:rPr lang="en-US" sz="1800" dirty="0" err="1" smtClean="0"/>
              <a:t>flexibilitatii</a:t>
            </a:r>
            <a:r>
              <a:rPr lang="en-US" sz="1800" dirty="0" smtClean="0"/>
              <a:t> de </a:t>
            </a:r>
            <a:r>
              <a:rPr lang="en-US" sz="1800" dirty="0" err="1" smtClean="0"/>
              <a:t>productie</a:t>
            </a:r>
            <a:endParaRPr lang="en-US" sz="1800" dirty="0"/>
          </a:p>
          <a:p>
            <a:r>
              <a:rPr lang="en-US" sz="1800" dirty="0"/>
              <a:t>6. </a:t>
            </a:r>
            <a:r>
              <a:rPr lang="en-US" sz="1800" dirty="0" err="1" smtClean="0"/>
              <a:t>Reducerea</a:t>
            </a:r>
            <a:r>
              <a:rPr lang="en-US" sz="1800" dirty="0" smtClean="0"/>
              <a:t> </a:t>
            </a:r>
            <a:r>
              <a:rPr lang="en-US" sz="1800" dirty="0" err="1" smtClean="0"/>
              <a:t>cantitatii</a:t>
            </a:r>
            <a:r>
              <a:rPr lang="en-US" sz="1800" dirty="0" smtClean="0"/>
              <a:t> de </a:t>
            </a:r>
            <a:r>
              <a:rPr lang="en-US" sz="1800" b="1" dirty="0" err="1" smtClean="0"/>
              <a:t>deseuri</a:t>
            </a:r>
            <a:r>
              <a:rPr lang="en-US" sz="1800" b="1" dirty="0" smtClean="0"/>
              <a:t> </a:t>
            </a:r>
            <a:r>
              <a:rPr lang="en-US" sz="1800" b="1" dirty="0" err="1" smtClean="0"/>
              <a:t>materiale</a:t>
            </a:r>
            <a:r>
              <a:rPr lang="en-US" sz="1800" dirty="0" smtClean="0"/>
              <a:t> </a:t>
            </a:r>
            <a:r>
              <a:rPr lang="en-US" sz="1800" dirty="0" err="1" smtClean="0"/>
              <a:t>si</a:t>
            </a:r>
            <a:r>
              <a:rPr lang="en-US" sz="1800" dirty="0" smtClean="0"/>
              <a:t> </a:t>
            </a:r>
            <a:r>
              <a:rPr lang="en-US" sz="1800" dirty="0" err="1" smtClean="0"/>
              <a:t>cresterea</a:t>
            </a:r>
            <a:r>
              <a:rPr lang="en-US" sz="1800" dirty="0" smtClean="0"/>
              <a:t> </a:t>
            </a:r>
            <a:r>
              <a:rPr lang="en-US" sz="1800" b="1" dirty="0" err="1" smtClean="0"/>
              <a:t>randamentului</a:t>
            </a:r>
            <a:endParaRPr lang="en-US" sz="1800" b="1" dirty="0"/>
          </a:p>
          <a:p>
            <a:r>
              <a:rPr lang="en-US" sz="1800" dirty="0"/>
              <a:t>7. </a:t>
            </a:r>
            <a:r>
              <a:rPr lang="en-US" sz="1800" dirty="0" err="1" smtClean="0"/>
              <a:t>Conformitatea</a:t>
            </a:r>
            <a:r>
              <a:rPr lang="en-US" sz="1800" dirty="0" smtClean="0"/>
              <a:t> cu </a:t>
            </a:r>
            <a:r>
              <a:rPr lang="en-US" sz="1800" dirty="0" err="1" smtClean="0"/>
              <a:t>normele</a:t>
            </a:r>
            <a:r>
              <a:rPr lang="en-US" sz="1800" dirty="0" smtClean="0"/>
              <a:t> de </a:t>
            </a:r>
            <a:r>
              <a:rPr lang="en-US" sz="1800" dirty="0" err="1" smtClean="0"/>
              <a:t>siguranta</a:t>
            </a:r>
            <a:r>
              <a:rPr lang="en-US" sz="1800" dirty="0" smtClean="0"/>
              <a:t> </a:t>
            </a:r>
            <a:r>
              <a:rPr lang="en-US" sz="1800" dirty="0" err="1" smtClean="0"/>
              <a:t>si</a:t>
            </a:r>
            <a:r>
              <a:rPr lang="en-US" sz="1800" dirty="0" smtClean="0"/>
              <a:t> </a:t>
            </a:r>
            <a:r>
              <a:rPr lang="en-US" sz="1800" dirty="0" err="1" smtClean="0"/>
              <a:t>imbunatatirea</a:t>
            </a:r>
            <a:r>
              <a:rPr lang="en-US" sz="1800" dirty="0" smtClean="0"/>
              <a:t> </a:t>
            </a:r>
            <a:r>
              <a:rPr lang="en-US" sz="1800" dirty="0" err="1" smtClean="0"/>
              <a:t>securitatii</a:t>
            </a:r>
            <a:r>
              <a:rPr lang="en-US" sz="1800" dirty="0" smtClean="0"/>
              <a:t> </a:t>
            </a:r>
            <a:r>
              <a:rPr lang="en-US" sz="1800" dirty="0" err="1" smtClean="0"/>
              <a:t>sanatatii</a:t>
            </a:r>
            <a:r>
              <a:rPr lang="en-US" sz="1800" dirty="0" smtClean="0"/>
              <a:t> la </a:t>
            </a:r>
            <a:r>
              <a:rPr lang="en-US" sz="1800" dirty="0" err="1" smtClean="0"/>
              <a:t>locul</a:t>
            </a:r>
            <a:r>
              <a:rPr lang="en-US" sz="1800" dirty="0" smtClean="0"/>
              <a:t> de </a:t>
            </a:r>
            <a:r>
              <a:rPr lang="en-US" sz="1800" dirty="0" err="1" smtClean="0"/>
              <a:t>munca</a:t>
            </a:r>
            <a:endParaRPr lang="en-US" sz="1800" dirty="0"/>
          </a:p>
          <a:p>
            <a:r>
              <a:rPr lang="en-US" sz="1800" dirty="0"/>
              <a:t>8. </a:t>
            </a:r>
            <a:r>
              <a:rPr lang="en-US" sz="1800" dirty="0" err="1" smtClean="0"/>
              <a:t>Reducerea</a:t>
            </a:r>
            <a:r>
              <a:rPr lang="en-US" sz="1800" dirty="0" smtClean="0"/>
              <a:t> </a:t>
            </a:r>
            <a:r>
              <a:rPr lang="en-US" sz="1800" dirty="0" err="1" smtClean="0"/>
              <a:t>fluctuatiilor</a:t>
            </a:r>
            <a:r>
              <a:rPr lang="en-US" sz="1800" dirty="0" smtClean="0"/>
              <a:t> de personal </a:t>
            </a:r>
            <a:r>
              <a:rPr lang="en-US" sz="1800" dirty="0" err="1" smtClean="0"/>
              <a:t>si</a:t>
            </a:r>
            <a:r>
              <a:rPr lang="en-US" sz="1800" dirty="0" smtClean="0"/>
              <a:t> a </a:t>
            </a:r>
            <a:r>
              <a:rPr lang="en-US" sz="1800" dirty="0" err="1" smtClean="0"/>
              <a:t>dificulatatii</a:t>
            </a:r>
            <a:r>
              <a:rPr lang="en-US" sz="1800" dirty="0" smtClean="0"/>
              <a:t> de </a:t>
            </a:r>
            <a:r>
              <a:rPr lang="en-US" sz="1800" dirty="0" err="1" smtClean="0"/>
              <a:t>recrutare</a:t>
            </a:r>
            <a:r>
              <a:rPr lang="en-US" sz="1800" dirty="0" smtClean="0"/>
              <a:t> a </a:t>
            </a:r>
            <a:r>
              <a:rPr lang="en-US" sz="1800" dirty="0" err="1" smtClean="0"/>
              <a:t>lucratorilor</a:t>
            </a:r>
            <a:endParaRPr lang="en-US" sz="1800" dirty="0"/>
          </a:p>
          <a:p>
            <a:r>
              <a:rPr lang="en-US" sz="1800" dirty="0"/>
              <a:t>9. </a:t>
            </a:r>
            <a:r>
              <a:rPr lang="en-US" sz="1800" dirty="0" err="1" smtClean="0"/>
              <a:t>Reducerea</a:t>
            </a:r>
            <a:r>
              <a:rPr lang="en-US" sz="1800" dirty="0" smtClean="0"/>
              <a:t> </a:t>
            </a:r>
            <a:r>
              <a:rPr lang="en-US" sz="1800" dirty="0" err="1" smtClean="0"/>
              <a:t>costurilor</a:t>
            </a:r>
            <a:r>
              <a:rPr lang="en-US" sz="1800" dirty="0" smtClean="0"/>
              <a:t> de capital</a:t>
            </a:r>
            <a:endParaRPr lang="en-US" sz="1800" dirty="0"/>
          </a:p>
          <a:p>
            <a:r>
              <a:rPr lang="en-US" sz="1800" dirty="0"/>
              <a:t>10. </a:t>
            </a:r>
            <a:r>
              <a:rPr lang="en-US" sz="1800" dirty="0" err="1" smtClean="0"/>
              <a:t>Economisirea</a:t>
            </a:r>
            <a:r>
              <a:rPr lang="en-US" sz="1800" dirty="0" smtClean="0"/>
              <a:t> </a:t>
            </a:r>
            <a:r>
              <a:rPr lang="en-US" sz="1800" dirty="0" err="1" smtClean="0"/>
              <a:t>spatiului</a:t>
            </a:r>
            <a:r>
              <a:rPr lang="en-US" sz="1800" dirty="0" smtClean="0"/>
              <a:t> de </a:t>
            </a:r>
            <a:r>
              <a:rPr lang="en-US" sz="1800" dirty="0" err="1" smtClean="0"/>
              <a:t>productie</a:t>
            </a:r>
            <a:endParaRPr lang="en-US" sz="1800" dirty="0"/>
          </a:p>
        </p:txBody>
      </p:sp>
      <p:sp>
        <p:nvSpPr>
          <p:cNvPr id="3" name="Title 2"/>
          <p:cNvSpPr>
            <a:spLocks noGrp="1"/>
          </p:cNvSpPr>
          <p:nvPr>
            <p:ph type="title"/>
          </p:nvPr>
        </p:nvSpPr>
        <p:spPr/>
        <p:txBody>
          <a:bodyPr/>
          <a:lstStyle/>
          <a:p>
            <a:r>
              <a:rPr lang="en-US" dirty="0"/>
              <a:t>10 motive </a:t>
            </a:r>
            <a:r>
              <a:rPr lang="en-US" dirty="0" err="1"/>
              <a:t>intemeiate</a:t>
            </a:r>
            <a:r>
              <a:rPr lang="en-US" dirty="0"/>
              <a:t> </a:t>
            </a:r>
            <a:r>
              <a:rPr lang="en-US" dirty="0" err="1"/>
              <a:t>pentru</a:t>
            </a:r>
            <a:r>
              <a:rPr lang="en-US" dirty="0"/>
              <a:t> a </a:t>
            </a:r>
            <a:r>
              <a:rPr lang="en-US" dirty="0" err="1"/>
              <a:t>investi</a:t>
            </a:r>
            <a:r>
              <a:rPr lang="en-US" dirty="0"/>
              <a:t> in </a:t>
            </a:r>
            <a:r>
              <a:rPr lang="en-US" dirty="0" err="1"/>
              <a:t>roboti</a:t>
            </a:r>
            <a:endParaRPr lang="en-US" dirty="0"/>
          </a:p>
        </p:txBody>
      </p:sp>
      <p:sp>
        <p:nvSpPr>
          <p:cNvPr id="4" name="Date Placeholder 3"/>
          <p:cNvSpPr>
            <a:spLocks noGrp="1"/>
          </p:cNvSpPr>
          <p:nvPr>
            <p:ph type="dt" sz="half" idx="14"/>
          </p:nvPr>
        </p:nvSpPr>
        <p:spPr/>
        <p:txBody>
          <a:bodyPr/>
          <a:lstStyle/>
          <a:p>
            <a:fld id="{604723B6-2C37-4C03-92C2-AA6C4A469955}" type="datetime4">
              <a:rPr lang="en-US" smtClean="0"/>
              <a:t>March 12, 2018</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smtClean="0"/>
              <a:t>Slide </a:t>
            </a:r>
            <a:fld id="{619F89D8-7AE3-494A-97F3-03D680869632}" type="slidenum">
              <a:rPr lang="en-US" smtClean="0"/>
              <a:pPr/>
              <a:t>18</a:t>
            </a:fld>
            <a:endParaRPr lang="en-US" dirty="0"/>
          </a:p>
        </p:txBody>
      </p:sp>
    </p:spTree>
    <p:extLst>
      <p:ext uri="{BB962C8B-B14F-4D97-AF65-F5344CB8AC3E}">
        <p14:creationId xmlns:p14="http://schemas.microsoft.com/office/powerpoint/2010/main" val="380696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Motoare</a:t>
            </a:r>
            <a:r>
              <a:rPr lang="en-US" dirty="0" smtClean="0"/>
              <a:t> </a:t>
            </a:r>
            <a:r>
              <a:rPr lang="en-US" dirty="0" err="1" smtClean="0"/>
              <a:t>electrice</a:t>
            </a:r>
            <a:endParaRPr lang="ro-RO" dirty="0"/>
          </a:p>
        </p:txBody>
      </p:sp>
      <p:sp>
        <p:nvSpPr>
          <p:cNvPr id="4" name="Date Placeholder 3"/>
          <p:cNvSpPr>
            <a:spLocks noGrp="1"/>
          </p:cNvSpPr>
          <p:nvPr>
            <p:ph type="dt" sz="half" idx="14"/>
          </p:nvPr>
        </p:nvSpPr>
        <p:spPr/>
        <p:txBody>
          <a:bodyPr/>
          <a:lstStyle/>
          <a:p>
            <a:fld id="{604723B6-2C37-4C03-92C2-AA6C4A469955}" type="datetime4">
              <a:rPr lang="en-US" smtClean="0"/>
              <a:t>March 12, 2018</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smtClean="0"/>
              <a:t>Slide </a:t>
            </a:r>
            <a:fld id="{619F89D8-7AE3-494A-97F3-03D680869632}" type="slidenum">
              <a:rPr lang="en-US" smtClean="0"/>
              <a:pPr/>
              <a:t>19</a:t>
            </a:fld>
            <a:endParaRPr lang="en-US" dirty="0"/>
          </a:p>
        </p:txBody>
      </p:sp>
      <p:pic>
        <p:nvPicPr>
          <p:cNvPr id="7" name="Picture 6"/>
          <p:cNvPicPr>
            <a:picLocks noChangeAspect="1"/>
          </p:cNvPicPr>
          <p:nvPr/>
        </p:nvPicPr>
        <p:blipFill>
          <a:blip r:embed="rId2"/>
          <a:stretch>
            <a:fillRect/>
          </a:stretch>
        </p:blipFill>
        <p:spPr>
          <a:xfrm>
            <a:off x="4762373" y="1790954"/>
            <a:ext cx="2640915" cy="2610790"/>
          </a:xfrm>
          <a:prstGeom prst="rect">
            <a:avLst/>
          </a:prstGeom>
        </p:spPr>
      </p:pic>
    </p:spTree>
    <p:extLst>
      <p:ext uri="{BB962C8B-B14F-4D97-AF65-F5344CB8AC3E}">
        <p14:creationId xmlns:p14="http://schemas.microsoft.com/office/powerpoint/2010/main" val="196140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10904" y="2404553"/>
            <a:ext cx="11520000" cy="396000"/>
          </a:xfrm>
        </p:spPr>
        <p:txBody>
          <a:bodyPr/>
          <a:lstStyle/>
          <a:p>
            <a:r>
              <a:rPr lang="en-US" sz="7200" dirty="0" smtClean="0"/>
              <a:t>Agenda</a:t>
            </a:r>
            <a:endParaRPr lang="ro-RO" sz="7200" dirty="0"/>
          </a:p>
        </p:txBody>
      </p:sp>
      <p:sp>
        <p:nvSpPr>
          <p:cNvPr id="4" name="Date Placeholder 3"/>
          <p:cNvSpPr>
            <a:spLocks noGrp="1"/>
          </p:cNvSpPr>
          <p:nvPr>
            <p:ph type="dt" sz="half" idx="14"/>
          </p:nvPr>
        </p:nvSpPr>
        <p:spPr/>
        <p:txBody>
          <a:bodyPr/>
          <a:lstStyle/>
          <a:p>
            <a:fld id="{604723B6-2C37-4C03-92C2-AA6C4A469955}" type="datetime4">
              <a:rPr lang="en-US" smtClean="0"/>
              <a:t>March 12, 2018</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smtClean="0"/>
              <a:t>Slide </a:t>
            </a:r>
            <a:fld id="{619F89D8-7AE3-494A-97F3-03D680869632}" type="slidenum">
              <a:rPr lang="en-US" smtClean="0"/>
              <a:pPr/>
              <a:t>2</a:t>
            </a:fld>
            <a:endParaRPr lang="en-US" dirty="0"/>
          </a:p>
        </p:txBody>
      </p:sp>
    </p:spTree>
    <p:extLst>
      <p:ext uri="{BB962C8B-B14F-4D97-AF65-F5344CB8AC3E}">
        <p14:creationId xmlns:p14="http://schemas.microsoft.com/office/powerpoint/2010/main" val="427557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a:xfrm>
            <a:off x="1937279" y="2152787"/>
            <a:ext cx="2223242" cy="504000"/>
          </a:xfrm>
        </p:spPr>
        <p:txBody>
          <a:bodyPr/>
          <a:lstStyle/>
          <a:p>
            <a:r>
              <a:rPr lang="en-US" dirty="0" err="1" smtClean="0"/>
              <a:t>Clase</a:t>
            </a:r>
            <a:r>
              <a:rPr lang="en-US" dirty="0" smtClean="0"/>
              <a:t> de </a:t>
            </a:r>
            <a:r>
              <a:rPr lang="en-US" dirty="0" err="1" smtClean="0"/>
              <a:t>eficienta</a:t>
            </a:r>
            <a:endParaRPr lang="ro-RO" dirty="0"/>
          </a:p>
        </p:txBody>
      </p:sp>
      <p:sp>
        <p:nvSpPr>
          <p:cNvPr id="3" name="Title 2"/>
          <p:cNvSpPr>
            <a:spLocks noGrp="1"/>
          </p:cNvSpPr>
          <p:nvPr>
            <p:ph type="title"/>
          </p:nvPr>
        </p:nvSpPr>
        <p:spPr/>
        <p:txBody>
          <a:bodyPr/>
          <a:lstStyle/>
          <a:p>
            <a:r>
              <a:rPr lang="en-US" dirty="0" err="1" smtClean="0"/>
              <a:t>Moduri</a:t>
            </a:r>
            <a:r>
              <a:rPr lang="en-US" dirty="0" smtClean="0"/>
              <a:t> de a </a:t>
            </a:r>
            <a:r>
              <a:rPr lang="en-US" dirty="0" err="1" smtClean="0"/>
              <a:t>eficientiza</a:t>
            </a:r>
            <a:r>
              <a:rPr lang="en-US" dirty="0" smtClean="0"/>
              <a:t> </a:t>
            </a:r>
            <a:r>
              <a:rPr lang="en-US" dirty="0" err="1" smtClean="0"/>
              <a:t>consumul</a:t>
            </a:r>
            <a:r>
              <a:rPr lang="en-US" dirty="0" smtClean="0"/>
              <a:t> </a:t>
            </a:r>
            <a:r>
              <a:rPr lang="en-US" dirty="0" err="1" smtClean="0"/>
              <a:t>motoarelor</a:t>
            </a:r>
            <a:r>
              <a:rPr lang="en-US" dirty="0" smtClean="0"/>
              <a:t> </a:t>
            </a:r>
            <a:r>
              <a:rPr lang="en-US" dirty="0" err="1" smtClean="0"/>
              <a:t>electrice</a:t>
            </a:r>
            <a:endParaRPr lang="ro-RO" dirty="0"/>
          </a:p>
        </p:txBody>
      </p:sp>
      <p:sp>
        <p:nvSpPr>
          <p:cNvPr id="4" name="Date Placeholder 3"/>
          <p:cNvSpPr>
            <a:spLocks noGrp="1"/>
          </p:cNvSpPr>
          <p:nvPr>
            <p:ph type="dt" sz="half" idx="14"/>
          </p:nvPr>
        </p:nvSpPr>
        <p:spPr/>
        <p:txBody>
          <a:bodyPr/>
          <a:lstStyle/>
          <a:p>
            <a:fld id="{604723B6-2C37-4C03-92C2-AA6C4A469955}" type="datetime4">
              <a:rPr lang="en-US" smtClean="0"/>
              <a:t>March 12, 2018</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smtClean="0"/>
              <a:t>Slide </a:t>
            </a:r>
            <a:fld id="{619F89D8-7AE3-494A-97F3-03D680869632}" type="slidenum">
              <a:rPr lang="en-US" smtClean="0"/>
              <a:pPr/>
              <a:t>20</a:t>
            </a:fld>
            <a:endParaRPr lang="en-US" dirty="0"/>
          </a:p>
        </p:txBody>
      </p:sp>
      <p:sp>
        <p:nvSpPr>
          <p:cNvPr id="7" name="TextBox 6"/>
          <p:cNvSpPr txBox="1"/>
          <p:nvPr/>
        </p:nvSpPr>
        <p:spPr bwMode="gray">
          <a:xfrm>
            <a:off x="7111608" y="2152787"/>
            <a:ext cx="914400" cy="914400"/>
          </a:xfrm>
          <a:prstGeom prst="rect">
            <a:avLst/>
          </a:prstGeom>
          <a:noFill/>
        </p:spPr>
        <p:txBody>
          <a:bodyPr wrap="none" lIns="72000" tIns="72000" rIns="72000" bIns="72000" rtlCol="0">
            <a:noAutofit/>
          </a:bodyPr>
          <a:lstStyle/>
          <a:p>
            <a:r>
              <a:rPr lang="en-US" sz="2000" dirty="0" err="1" smtClean="0"/>
              <a:t>Utilizarea</a:t>
            </a:r>
            <a:r>
              <a:rPr lang="en-US" sz="2000" dirty="0" smtClean="0"/>
              <a:t> </a:t>
            </a:r>
            <a:r>
              <a:rPr lang="en-US" sz="2000" dirty="0" err="1" smtClean="0"/>
              <a:t>unui</a:t>
            </a:r>
            <a:r>
              <a:rPr lang="en-US" sz="2000" dirty="0" smtClean="0"/>
              <a:t> </a:t>
            </a:r>
            <a:r>
              <a:rPr lang="en-US" sz="2000" dirty="0" err="1" smtClean="0"/>
              <a:t>convertizor</a:t>
            </a:r>
            <a:endParaRPr lang="ro-RO" sz="2000" dirty="0" err="1" smtClean="0"/>
          </a:p>
        </p:txBody>
      </p:sp>
      <p:cxnSp>
        <p:nvCxnSpPr>
          <p:cNvPr id="9" name="Straight Connector 8"/>
          <p:cNvCxnSpPr/>
          <p:nvPr/>
        </p:nvCxnSpPr>
        <p:spPr bwMode="gray">
          <a:xfrm>
            <a:off x="5879904" y="1725770"/>
            <a:ext cx="0" cy="4019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a:fillRect/>
          </a:stretch>
        </p:blipFill>
        <p:spPr>
          <a:xfrm>
            <a:off x="7756207" y="3363761"/>
            <a:ext cx="2105025" cy="1162050"/>
          </a:xfrm>
          <a:prstGeom prst="rect">
            <a:avLst/>
          </a:prstGeom>
        </p:spPr>
      </p:pic>
      <p:pic>
        <p:nvPicPr>
          <p:cNvPr id="14" name="Picture 13"/>
          <p:cNvPicPr>
            <a:picLocks noChangeAspect="1"/>
          </p:cNvPicPr>
          <p:nvPr/>
        </p:nvPicPr>
        <p:blipFill>
          <a:blip r:embed="rId4"/>
          <a:stretch>
            <a:fillRect/>
          </a:stretch>
        </p:blipFill>
        <p:spPr>
          <a:xfrm>
            <a:off x="1309552" y="2619892"/>
            <a:ext cx="3734069" cy="2649788"/>
          </a:xfrm>
          <a:prstGeom prst="rect">
            <a:avLst/>
          </a:prstGeom>
        </p:spPr>
      </p:pic>
    </p:spTree>
    <p:extLst>
      <p:ext uri="{BB962C8B-B14F-4D97-AF65-F5344CB8AC3E}">
        <p14:creationId xmlns:p14="http://schemas.microsoft.com/office/powerpoint/2010/main" val="325197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a:extLst>
              <a:ext uri="{FF2B5EF4-FFF2-40B4-BE49-F238E27FC236}">
                <a16:creationId xmlns="" xmlns:a16="http://schemas.microsoft.com/office/drawing/2014/main" id="{9C31A76C-4EBD-4AA1-B8D2-E0F165C0F290}"/>
              </a:ext>
            </a:extLst>
          </p:cNvPr>
          <p:cNvSpPr>
            <a:spLocks noGrp="1"/>
          </p:cNvSpPr>
          <p:nvPr>
            <p:ph type="ftr" sz="quarter" idx="19"/>
          </p:nvPr>
        </p:nvSpPr>
        <p:spPr/>
        <p:txBody>
          <a:bodyPr/>
          <a:lstStyle/>
          <a:p>
            <a:pPr lvl="8"/>
            <a:endParaRPr lang="en-GB" dirty="0"/>
          </a:p>
        </p:txBody>
      </p:sp>
      <p:sp>
        <p:nvSpPr>
          <p:cNvPr id="3" name="Symbol zastępczy daty 2">
            <a:extLst>
              <a:ext uri="{FF2B5EF4-FFF2-40B4-BE49-F238E27FC236}">
                <a16:creationId xmlns="" xmlns:a16="http://schemas.microsoft.com/office/drawing/2014/main" id="{F17AD78D-F0A0-4DCE-BFB1-525963B1DA6D}"/>
              </a:ext>
            </a:extLst>
          </p:cNvPr>
          <p:cNvSpPr>
            <a:spLocks noGrp="1"/>
          </p:cNvSpPr>
          <p:nvPr>
            <p:ph type="dt" sz="half" idx="18"/>
          </p:nvPr>
        </p:nvSpPr>
        <p:spPr/>
        <p:txBody>
          <a:bodyPr/>
          <a:lstStyle/>
          <a:p>
            <a:fld id="{FFAB2352-921F-4DD8-A99A-A1474F6943FF}" type="datetime4">
              <a:rPr lang="en-US" smtClean="0"/>
              <a:t>March 12, 2018</a:t>
            </a:fld>
            <a:endParaRPr lang="en-US" dirty="0"/>
          </a:p>
        </p:txBody>
      </p:sp>
      <p:sp>
        <p:nvSpPr>
          <p:cNvPr id="5" name="Symbol zastępczy numeru slajdu 4">
            <a:extLst>
              <a:ext uri="{FF2B5EF4-FFF2-40B4-BE49-F238E27FC236}">
                <a16:creationId xmlns="" xmlns:a16="http://schemas.microsoft.com/office/drawing/2014/main" id="{9DE224DF-818A-493B-B086-6ED21E79A5B1}"/>
              </a:ext>
            </a:extLst>
          </p:cNvPr>
          <p:cNvSpPr>
            <a:spLocks noGrp="1"/>
          </p:cNvSpPr>
          <p:nvPr>
            <p:ph type="sldNum" sz="quarter" idx="20"/>
          </p:nvPr>
        </p:nvSpPr>
        <p:spPr/>
        <p:txBody>
          <a:bodyPr/>
          <a:lstStyle/>
          <a:p>
            <a:r>
              <a:rPr lang="en-US" dirty="0"/>
              <a:t>Slide </a:t>
            </a:r>
            <a:fld id="{619F89D8-7AE3-494A-97F3-03D680869632}" type="slidenum">
              <a:rPr lang="en-US" smtClean="0"/>
              <a:pPr/>
              <a:t>21</a:t>
            </a:fld>
            <a:endParaRPr lang="en-US" dirty="0"/>
          </a:p>
        </p:txBody>
      </p:sp>
      <p:sp>
        <p:nvSpPr>
          <p:cNvPr id="6" name="Podtytuł 5">
            <a:extLst>
              <a:ext uri="{FF2B5EF4-FFF2-40B4-BE49-F238E27FC236}">
                <a16:creationId xmlns="" xmlns:a16="http://schemas.microsoft.com/office/drawing/2014/main" id="{D6FEE62D-10D0-44E9-90BE-64BEFA5D5910}"/>
              </a:ext>
            </a:extLst>
          </p:cNvPr>
          <p:cNvSpPr>
            <a:spLocks noGrp="1"/>
          </p:cNvSpPr>
          <p:nvPr>
            <p:ph type="subTitle" idx="13"/>
          </p:nvPr>
        </p:nvSpPr>
        <p:spPr/>
        <p:txBody>
          <a:bodyPr/>
          <a:lstStyle/>
          <a:p>
            <a:r>
              <a:rPr lang="en-US" dirty="0" err="1" smtClean="0"/>
              <a:t>Termen</a:t>
            </a:r>
            <a:r>
              <a:rPr lang="en-US" dirty="0" smtClean="0"/>
              <a:t> lung</a:t>
            </a:r>
            <a:endParaRPr lang="en-US" dirty="0"/>
          </a:p>
        </p:txBody>
      </p:sp>
      <p:sp>
        <p:nvSpPr>
          <p:cNvPr id="7" name="Tytuł 6">
            <a:extLst>
              <a:ext uri="{FF2B5EF4-FFF2-40B4-BE49-F238E27FC236}">
                <a16:creationId xmlns="" xmlns:a16="http://schemas.microsoft.com/office/drawing/2014/main" id="{46A7490B-A0BB-4BDC-9BFA-C19F58022812}"/>
              </a:ext>
            </a:extLst>
          </p:cNvPr>
          <p:cNvSpPr>
            <a:spLocks noGrp="1"/>
          </p:cNvSpPr>
          <p:nvPr>
            <p:ph type="title"/>
          </p:nvPr>
        </p:nvSpPr>
        <p:spPr/>
        <p:txBody>
          <a:bodyPr/>
          <a:lstStyle/>
          <a:p>
            <a:r>
              <a:rPr lang="en-US" dirty="0"/>
              <a:t>Cost of </a:t>
            </a:r>
            <a:r>
              <a:rPr lang="en-US" dirty="0" smtClean="0"/>
              <a:t>ownership</a:t>
            </a:r>
            <a:endParaRPr lang="en-US" noProof="0" dirty="0"/>
          </a:p>
        </p:txBody>
      </p:sp>
      <p:sp>
        <p:nvSpPr>
          <p:cNvPr id="25" name="Symbol zastępczy zawartości 8">
            <a:extLst>
              <a:ext uri="{FF2B5EF4-FFF2-40B4-BE49-F238E27FC236}">
                <a16:creationId xmlns="" xmlns:a16="http://schemas.microsoft.com/office/drawing/2014/main" id="{83D677BA-03B9-497F-BFB9-68AB4238ED38}"/>
              </a:ext>
            </a:extLst>
          </p:cNvPr>
          <p:cNvSpPr txBox="1">
            <a:spLocks/>
          </p:cNvSpPr>
          <p:nvPr/>
        </p:nvSpPr>
        <p:spPr bwMode="gray">
          <a:xfrm>
            <a:off x="336550" y="3927476"/>
            <a:ext cx="11516714" cy="1987549"/>
          </a:xfrm>
          <a:prstGeom prst="rect">
            <a:avLst/>
          </a:prstGeom>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lvl="1"/>
            <a:r>
              <a:rPr lang="en-GB" dirty="0" smtClean="0"/>
              <a:t>Care </a:t>
            </a:r>
            <a:r>
              <a:rPr lang="en-GB" dirty="0" err="1" smtClean="0"/>
              <a:t>este</a:t>
            </a:r>
            <a:r>
              <a:rPr lang="en-GB" dirty="0" smtClean="0"/>
              <a:t> </a:t>
            </a:r>
            <a:r>
              <a:rPr lang="en-GB" dirty="0" err="1" smtClean="0"/>
              <a:t>costul</a:t>
            </a:r>
            <a:r>
              <a:rPr lang="en-GB" dirty="0" smtClean="0"/>
              <a:t> total </a:t>
            </a:r>
            <a:r>
              <a:rPr lang="en-GB" dirty="0" err="1" smtClean="0"/>
              <a:t>pentru</a:t>
            </a:r>
            <a:r>
              <a:rPr lang="en-GB" dirty="0" smtClean="0"/>
              <a:t> un motor? </a:t>
            </a:r>
            <a:endParaRPr lang="en-GB" dirty="0"/>
          </a:p>
          <a:p>
            <a:pPr lvl="1"/>
            <a:r>
              <a:rPr lang="en-GB" dirty="0" err="1" smtClean="0"/>
              <a:t>Motoarele</a:t>
            </a:r>
            <a:r>
              <a:rPr lang="en-GB" dirty="0" smtClean="0"/>
              <a:t> cu </a:t>
            </a:r>
            <a:r>
              <a:rPr lang="en-GB" dirty="0" err="1" smtClean="0"/>
              <a:t>eficienta</a:t>
            </a:r>
            <a:r>
              <a:rPr lang="en-GB" dirty="0" smtClean="0"/>
              <a:t> </a:t>
            </a:r>
            <a:r>
              <a:rPr lang="en-GB" dirty="0" err="1" smtClean="0"/>
              <a:t>ridicata</a:t>
            </a:r>
            <a:r>
              <a:rPr lang="en-GB" dirty="0" smtClean="0"/>
              <a:t> </a:t>
            </a:r>
            <a:r>
              <a:rPr lang="en-GB" dirty="0" err="1" smtClean="0"/>
              <a:t>amortizeaza</a:t>
            </a:r>
            <a:r>
              <a:rPr lang="en-GB" dirty="0" smtClean="0"/>
              <a:t> </a:t>
            </a:r>
            <a:r>
              <a:rPr lang="en-GB" dirty="0" err="1" smtClean="0"/>
              <a:t>investita</a:t>
            </a:r>
            <a:r>
              <a:rPr lang="en-GB" dirty="0" smtClean="0"/>
              <a:t> </a:t>
            </a:r>
            <a:r>
              <a:rPr lang="en-GB" dirty="0" err="1" smtClean="0"/>
              <a:t>pe</a:t>
            </a:r>
            <a:r>
              <a:rPr lang="en-GB" dirty="0" smtClean="0"/>
              <a:t> </a:t>
            </a:r>
            <a:r>
              <a:rPr lang="en-GB" dirty="0" err="1" smtClean="0"/>
              <a:t>termen</a:t>
            </a:r>
            <a:r>
              <a:rPr lang="en-GB" dirty="0" smtClean="0"/>
              <a:t> lung</a:t>
            </a:r>
          </a:p>
          <a:p>
            <a:pPr lvl="1"/>
            <a:r>
              <a:rPr lang="en-GB" dirty="0" err="1" smtClean="0"/>
              <a:t>Exista</a:t>
            </a:r>
            <a:r>
              <a:rPr lang="en-GB" dirty="0" smtClean="0"/>
              <a:t> un cost de </a:t>
            </a:r>
            <a:r>
              <a:rPr lang="en-GB" dirty="0" err="1" smtClean="0"/>
              <a:t>nefunctionare</a:t>
            </a:r>
            <a:r>
              <a:rPr lang="en-GB" dirty="0" smtClean="0"/>
              <a:t> </a:t>
            </a:r>
            <a:r>
              <a:rPr lang="en-GB" dirty="0" err="1" smtClean="0"/>
              <a:t>daca</a:t>
            </a:r>
            <a:r>
              <a:rPr lang="en-GB" dirty="0" smtClean="0"/>
              <a:t> motor </a:t>
            </a:r>
            <a:r>
              <a:rPr lang="en-GB" dirty="0" err="1" smtClean="0"/>
              <a:t>este</a:t>
            </a:r>
            <a:r>
              <a:rPr lang="en-GB" dirty="0" smtClean="0"/>
              <a:t> defect care </a:t>
            </a:r>
            <a:r>
              <a:rPr lang="en-GB" dirty="0" err="1" smtClean="0"/>
              <a:t>poate</a:t>
            </a:r>
            <a:r>
              <a:rPr lang="en-GB" dirty="0" smtClean="0"/>
              <a:t> fi </a:t>
            </a:r>
            <a:r>
              <a:rPr lang="en-GB" dirty="0" err="1" smtClean="0"/>
              <a:t>echivalat</a:t>
            </a:r>
            <a:r>
              <a:rPr lang="en-GB" dirty="0" smtClean="0"/>
              <a:t> cu </a:t>
            </a:r>
            <a:r>
              <a:rPr lang="en-GB" dirty="0" err="1" smtClean="0"/>
              <a:t>veniturile</a:t>
            </a:r>
            <a:r>
              <a:rPr lang="en-GB" dirty="0" smtClean="0"/>
              <a:t> </a:t>
            </a:r>
            <a:r>
              <a:rPr lang="en-GB" dirty="0" err="1" smtClean="0"/>
              <a:t>pierdute</a:t>
            </a:r>
            <a:r>
              <a:rPr lang="en-GB" dirty="0" smtClean="0"/>
              <a:t>. ABB se </a:t>
            </a:r>
            <a:r>
              <a:rPr lang="en-GB" dirty="0" err="1" smtClean="0"/>
              <a:t>concentreaza</a:t>
            </a:r>
            <a:r>
              <a:rPr lang="en-GB" dirty="0" smtClean="0"/>
              <a:t> </a:t>
            </a:r>
            <a:r>
              <a:rPr lang="en-GB" dirty="0" err="1" smtClean="0"/>
              <a:t>si</a:t>
            </a:r>
            <a:r>
              <a:rPr lang="en-GB" dirty="0" smtClean="0"/>
              <a:t> </a:t>
            </a:r>
            <a:r>
              <a:rPr lang="en-GB" dirty="0" err="1" smtClean="0"/>
              <a:t>pe</a:t>
            </a:r>
            <a:r>
              <a:rPr lang="en-GB" dirty="0" smtClean="0"/>
              <a:t> </a:t>
            </a:r>
            <a:r>
              <a:rPr lang="en-GB" dirty="0" err="1" smtClean="0"/>
              <a:t>aplicatii</a:t>
            </a:r>
            <a:r>
              <a:rPr lang="en-GB" dirty="0" smtClean="0"/>
              <a:t> </a:t>
            </a:r>
            <a:r>
              <a:rPr lang="en-GB" dirty="0" err="1" smtClean="0"/>
              <a:t>pentru</a:t>
            </a:r>
            <a:r>
              <a:rPr lang="en-GB" dirty="0" smtClean="0"/>
              <a:t> </a:t>
            </a:r>
            <a:r>
              <a:rPr lang="en-GB" dirty="0" err="1" smtClean="0"/>
              <a:t>monitorizarea</a:t>
            </a:r>
            <a:r>
              <a:rPr lang="en-GB" dirty="0" smtClean="0"/>
              <a:t> </a:t>
            </a:r>
            <a:r>
              <a:rPr lang="en-GB" dirty="0" err="1" smtClean="0"/>
              <a:t>motoarelor</a:t>
            </a:r>
            <a:r>
              <a:rPr lang="en-GB" dirty="0" smtClean="0"/>
              <a:t> </a:t>
            </a:r>
            <a:r>
              <a:rPr lang="en-GB" dirty="0" err="1" smtClean="0"/>
              <a:t>astfel</a:t>
            </a:r>
            <a:r>
              <a:rPr lang="en-GB" dirty="0" smtClean="0"/>
              <a:t> </a:t>
            </a:r>
            <a:r>
              <a:rPr lang="en-GB" dirty="0" err="1" smtClean="0"/>
              <a:t>incat</a:t>
            </a:r>
            <a:r>
              <a:rPr lang="en-GB" dirty="0" smtClean="0"/>
              <a:t> </a:t>
            </a:r>
            <a:r>
              <a:rPr lang="en-GB" dirty="0" err="1" smtClean="0"/>
              <a:t>acest</a:t>
            </a:r>
            <a:r>
              <a:rPr lang="en-GB" dirty="0" smtClean="0"/>
              <a:t> cost </a:t>
            </a:r>
            <a:r>
              <a:rPr lang="en-GB" dirty="0" err="1" smtClean="0"/>
              <a:t>sa</a:t>
            </a:r>
            <a:r>
              <a:rPr lang="en-GB" dirty="0" smtClean="0"/>
              <a:t> fie </a:t>
            </a:r>
            <a:r>
              <a:rPr lang="en-GB" dirty="0" err="1" smtClean="0"/>
              <a:t>evitat</a:t>
            </a:r>
            <a:r>
              <a:rPr lang="en-GB" dirty="0" smtClean="0"/>
              <a:t>.</a:t>
            </a:r>
            <a:endParaRPr lang="en-GB" dirty="0"/>
          </a:p>
          <a:p>
            <a:pPr lvl="1"/>
            <a:endParaRPr lang="en-GB" dirty="0"/>
          </a:p>
        </p:txBody>
      </p:sp>
      <p:grpSp>
        <p:nvGrpSpPr>
          <p:cNvPr id="19" name="Grupa 18">
            <a:extLst>
              <a:ext uri="{FF2B5EF4-FFF2-40B4-BE49-F238E27FC236}">
                <a16:creationId xmlns="" xmlns:a16="http://schemas.microsoft.com/office/drawing/2014/main" id="{D06A9C32-1304-4EB2-98A4-94BAB4C5CAC8}"/>
              </a:ext>
            </a:extLst>
          </p:cNvPr>
          <p:cNvGrpSpPr/>
          <p:nvPr/>
        </p:nvGrpSpPr>
        <p:grpSpPr>
          <a:xfrm>
            <a:off x="3450821" y="2393832"/>
            <a:ext cx="5293650" cy="1280168"/>
            <a:chOff x="2084664" y="2393832"/>
            <a:chExt cx="5293650" cy="1280168"/>
          </a:xfrm>
        </p:grpSpPr>
        <p:sp>
          <p:nvSpPr>
            <p:cNvPr id="22" name="Symbol zastępczy zawartości 1">
              <a:extLst>
                <a:ext uri="{FF2B5EF4-FFF2-40B4-BE49-F238E27FC236}">
                  <a16:creationId xmlns="" xmlns:a16="http://schemas.microsoft.com/office/drawing/2014/main" id="{52F8B585-2991-40E0-93C4-86CD19B19874}"/>
                </a:ext>
              </a:extLst>
            </p:cNvPr>
            <p:cNvSpPr txBox="1">
              <a:spLocks/>
            </p:cNvSpPr>
            <p:nvPr/>
          </p:nvSpPr>
          <p:spPr bwMode="gray">
            <a:xfrm>
              <a:off x="3490417" y="3138220"/>
              <a:ext cx="1276023" cy="535780"/>
            </a:xfrm>
            <a:prstGeom prst="rect">
              <a:avLst/>
            </a:prstGeom>
          </p:spPr>
          <p:txBody>
            <a:bodyPr vert="horz" lIns="0" tIns="0" rIns="0" bIns="0" rtlCol="0" anchor="t">
              <a:noAutofit/>
            </a:bodyPr>
            <a:lstStyle>
              <a:defPPr>
                <a:defRPr lang="en-US"/>
              </a:defPPr>
              <a:lvl1pPr marL="0" algn="l" defTabSz="914400" rtl="0" eaLnBrk="1" latinLnBrk="0" hangingPunct="1">
                <a:defRPr sz="1000" kern="1200">
                  <a:solidFill>
                    <a:schemeClr val="accent3"/>
                  </a:solidFill>
                  <a:latin typeface="+mn-lt"/>
                  <a:ea typeface="+mn-ea"/>
                  <a:cs typeface="+mn-cs"/>
                </a:defRPr>
              </a:lvl1pPr>
              <a:lvl2pPr marL="0" indent="0" algn="l" defTabSz="914400" rtl="0" eaLnBrk="1" latinLnBrk="0" hangingPunct="1">
                <a:defRPr sz="1000" kern="1200">
                  <a:solidFill>
                    <a:schemeClr val="accent3"/>
                  </a:solidFill>
                  <a:latin typeface="+mn-lt"/>
                  <a:ea typeface="+mn-ea"/>
                  <a:cs typeface="+mn-cs"/>
                </a:defRPr>
              </a:lvl2pPr>
              <a:lvl3pPr marL="0" indent="0" algn="l" defTabSz="914400" rtl="0" eaLnBrk="1" latinLnBrk="0" hangingPunct="1">
                <a:defRPr sz="1000" kern="1200">
                  <a:solidFill>
                    <a:schemeClr val="accent3"/>
                  </a:solidFill>
                  <a:latin typeface="+mn-lt"/>
                  <a:ea typeface="+mn-ea"/>
                  <a:cs typeface="+mn-cs"/>
                </a:defRPr>
              </a:lvl3pPr>
              <a:lvl4pPr marL="0" indent="0" algn="l" defTabSz="914400" rtl="0" eaLnBrk="1" latinLnBrk="0" hangingPunct="1">
                <a:defRPr sz="1000" kern="1200">
                  <a:solidFill>
                    <a:schemeClr val="accent3"/>
                  </a:solidFill>
                  <a:latin typeface="+mn-lt"/>
                  <a:ea typeface="+mn-ea"/>
                  <a:cs typeface="+mn-cs"/>
                </a:defRPr>
              </a:lvl4pPr>
              <a:lvl5pPr marL="0" indent="0" algn="l" defTabSz="914400" rtl="0" eaLnBrk="1" latinLnBrk="0" hangingPunct="1">
                <a:defRPr sz="1000" kern="1200">
                  <a:solidFill>
                    <a:schemeClr val="accent3"/>
                  </a:solidFill>
                  <a:latin typeface="+mn-lt"/>
                  <a:ea typeface="+mn-ea"/>
                  <a:cs typeface="+mn-cs"/>
                </a:defRPr>
              </a:lvl5pPr>
              <a:lvl6pPr marL="0" indent="0" algn="l" defTabSz="914400" rtl="0" eaLnBrk="1" latinLnBrk="0" hangingPunct="1">
                <a:defRPr sz="1000" kern="1200">
                  <a:solidFill>
                    <a:schemeClr val="accent3"/>
                  </a:solidFill>
                  <a:latin typeface="+mn-lt"/>
                  <a:ea typeface="+mn-ea"/>
                  <a:cs typeface="+mn-cs"/>
                </a:defRPr>
              </a:lvl6pPr>
              <a:lvl7pPr marL="0" indent="0" algn="l" defTabSz="914400" rtl="0" eaLnBrk="1" latinLnBrk="0" hangingPunct="1">
                <a:defRPr sz="1000" kern="1200">
                  <a:solidFill>
                    <a:schemeClr val="accent3"/>
                  </a:solidFill>
                  <a:latin typeface="+mn-lt"/>
                  <a:ea typeface="+mn-ea"/>
                  <a:cs typeface="+mn-cs"/>
                </a:defRPr>
              </a:lvl7pPr>
              <a:lvl8pPr marL="0" indent="0" algn="l" defTabSz="914400" rtl="0" eaLnBrk="1" latinLnBrk="0" hangingPunct="1">
                <a:defRPr sz="1000" kern="1200">
                  <a:solidFill>
                    <a:schemeClr val="accent3"/>
                  </a:solidFill>
                  <a:latin typeface="+mn-lt"/>
                  <a:ea typeface="+mn-ea"/>
                  <a:cs typeface="+mn-cs"/>
                </a:defRPr>
              </a:lvl8pPr>
              <a:lvl9pPr marL="0" indent="0" algn="l" defTabSz="914400" rtl="0" eaLnBrk="1" latinLnBrk="0" hangingPunct="1">
                <a:defRPr sz="1000" kern="1200">
                  <a:solidFill>
                    <a:schemeClr val="accent3"/>
                  </a:solidFill>
                  <a:latin typeface="+mn-lt"/>
                  <a:ea typeface="+mn-ea"/>
                  <a:cs typeface="+mn-cs"/>
                </a:defRPr>
              </a:lvl9pPr>
            </a:lstStyle>
            <a:p>
              <a:pPr algn="ctr">
                <a:spcBef>
                  <a:spcPts val="300"/>
                </a:spcBef>
              </a:pPr>
              <a:r>
                <a:rPr lang="en-US" sz="1400" dirty="0" err="1" smtClean="0">
                  <a:solidFill>
                    <a:schemeClr val="tx1"/>
                  </a:solidFill>
                </a:rPr>
                <a:t>Investitia</a:t>
              </a:r>
              <a:r>
                <a:rPr lang="en-US" sz="1400" dirty="0" smtClean="0">
                  <a:solidFill>
                    <a:schemeClr val="tx1"/>
                  </a:solidFill>
                </a:rPr>
                <a:t> </a:t>
              </a:r>
              <a:r>
                <a:rPr lang="en-US" sz="1400" dirty="0" err="1" smtClean="0">
                  <a:solidFill>
                    <a:schemeClr val="tx1"/>
                  </a:solidFill>
                </a:rPr>
                <a:t>initiala</a:t>
              </a:r>
              <a:endParaRPr lang="en-US" sz="1400" dirty="0">
                <a:solidFill>
                  <a:schemeClr val="tx1"/>
                </a:solidFill>
              </a:endParaRPr>
            </a:p>
          </p:txBody>
        </p:sp>
        <p:sp>
          <p:nvSpPr>
            <p:cNvPr id="23" name="Symbol zastępczy zawartości 1">
              <a:extLst>
                <a:ext uri="{FF2B5EF4-FFF2-40B4-BE49-F238E27FC236}">
                  <a16:creationId xmlns="" xmlns:a16="http://schemas.microsoft.com/office/drawing/2014/main" id="{65727B04-7D48-4E79-B1EE-D8A74C4E9706}"/>
                </a:ext>
              </a:extLst>
            </p:cNvPr>
            <p:cNvSpPr txBox="1">
              <a:spLocks/>
            </p:cNvSpPr>
            <p:nvPr/>
          </p:nvSpPr>
          <p:spPr bwMode="gray">
            <a:xfrm>
              <a:off x="4811028" y="3138220"/>
              <a:ext cx="1276023" cy="535780"/>
            </a:xfrm>
            <a:prstGeom prst="rect">
              <a:avLst/>
            </a:prstGeom>
          </p:spPr>
          <p:txBody>
            <a:bodyPr vert="horz" lIns="0" tIns="0" rIns="0" bIns="0" rtlCol="0" anchor="t">
              <a:noAutofit/>
            </a:bodyPr>
            <a:lstStyle>
              <a:defPPr>
                <a:defRPr lang="en-US"/>
              </a:defPPr>
              <a:lvl1pPr marL="0" algn="l" defTabSz="914400" rtl="0" eaLnBrk="1" latinLnBrk="0" hangingPunct="1">
                <a:defRPr sz="1000" kern="1200">
                  <a:solidFill>
                    <a:schemeClr val="accent3"/>
                  </a:solidFill>
                  <a:latin typeface="+mn-lt"/>
                  <a:ea typeface="+mn-ea"/>
                  <a:cs typeface="+mn-cs"/>
                </a:defRPr>
              </a:lvl1pPr>
              <a:lvl2pPr marL="0" indent="0" algn="l" defTabSz="914400" rtl="0" eaLnBrk="1" latinLnBrk="0" hangingPunct="1">
                <a:defRPr sz="1000" kern="1200">
                  <a:solidFill>
                    <a:schemeClr val="accent3"/>
                  </a:solidFill>
                  <a:latin typeface="+mn-lt"/>
                  <a:ea typeface="+mn-ea"/>
                  <a:cs typeface="+mn-cs"/>
                </a:defRPr>
              </a:lvl2pPr>
              <a:lvl3pPr marL="0" indent="0" algn="l" defTabSz="914400" rtl="0" eaLnBrk="1" latinLnBrk="0" hangingPunct="1">
                <a:defRPr sz="1000" kern="1200">
                  <a:solidFill>
                    <a:schemeClr val="accent3"/>
                  </a:solidFill>
                  <a:latin typeface="+mn-lt"/>
                  <a:ea typeface="+mn-ea"/>
                  <a:cs typeface="+mn-cs"/>
                </a:defRPr>
              </a:lvl3pPr>
              <a:lvl4pPr marL="0" indent="0" algn="l" defTabSz="914400" rtl="0" eaLnBrk="1" latinLnBrk="0" hangingPunct="1">
                <a:defRPr sz="1000" kern="1200">
                  <a:solidFill>
                    <a:schemeClr val="accent3"/>
                  </a:solidFill>
                  <a:latin typeface="+mn-lt"/>
                  <a:ea typeface="+mn-ea"/>
                  <a:cs typeface="+mn-cs"/>
                </a:defRPr>
              </a:lvl4pPr>
              <a:lvl5pPr marL="0" indent="0" algn="l" defTabSz="914400" rtl="0" eaLnBrk="1" latinLnBrk="0" hangingPunct="1">
                <a:defRPr sz="1000" kern="1200">
                  <a:solidFill>
                    <a:schemeClr val="accent3"/>
                  </a:solidFill>
                  <a:latin typeface="+mn-lt"/>
                  <a:ea typeface="+mn-ea"/>
                  <a:cs typeface="+mn-cs"/>
                </a:defRPr>
              </a:lvl5pPr>
              <a:lvl6pPr marL="0" indent="0" algn="l" defTabSz="914400" rtl="0" eaLnBrk="1" latinLnBrk="0" hangingPunct="1">
                <a:defRPr sz="1000" kern="1200">
                  <a:solidFill>
                    <a:schemeClr val="accent3"/>
                  </a:solidFill>
                  <a:latin typeface="+mn-lt"/>
                  <a:ea typeface="+mn-ea"/>
                  <a:cs typeface="+mn-cs"/>
                </a:defRPr>
              </a:lvl6pPr>
              <a:lvl7pPr marL="0" indent="0" algn="l" defTabSz="914400" rtl="0" eaLnBrk="1" latinLnBrk="0" hangingPunct="1">
                <a:defRPr sz="1000" kern="1200">
                  <a:solidFill>
                    <a:schemeClr val="accent3"/>
                  </a:solidFill>
                  <a:latin typeface="+mn-lt"/>
                  <a:ea typeface="+mn-ea"/>
                  <a:cs typeface="+mn-cs"/>
                </a:defRPr>
              </a:lvl7pPr>
              <a:lvl8pPr marL="0" indent="0" algn="l" defTabSz="914400" rtl="0" eaLnBrk="1" latinLnBrk="0" hangingPunct="1">
                <a:defRPr sz="1000" kern="1200">
                  <a:solidFill>
                    <a:schemeClr val="accent3"/>
                  </a:solidFill>
                  <a:latin typeface="+mn-lt"/>
                  <a:ea typeface="+mn-ea"/>
                  <a:cs typeface="+mn-cs"/>
                </a:defRPr>
              </a:lvl8pPr>
              <a:lvl9pPr marL="0" indent="0" algn="l" defTabSz="914400" rtl="0" eaLnBrk="1" latinLnBrk="0" hangingPunct="1">
                <a:defRPr sz="1000" kern="1200">
                  <a:solidFill>
                    <a:schemeClr val="accent3"/>
                  </a:solidFill>
                  <a:latin typeface="+mn-lt"/>
                  <a:ea typeface="+mn-ea"/>
                  <a:cs typeface="+mn-cs"/>
                </a:defRPr>
              </a:lvl9pPr>
            </a:lstStyle>
            <a:p>
              <a:pPr algn="ctr">
                <a:spcBef>
                  <a:spcPts val="300"/>
                </a:spcBef>
              </a:pPr>
              <a:r>
                <a:rPr lang="en-US" sz="1400" dirty="0" err="1" smtClean="0">
                  <a:solidFill>
                    <a:schemeClr val="tx1"/>
                  </a:solidFill>
                </a:rPr>
                <a:t>Costul</a:t>
              </a:r>
              <a:r>
                <a:rPr lang="en-US" sz="1400" dirty="0" smtClean="0">
                  <a:solidFill>
                    <a:schemeClr val="tx1"/>
                  </a:solidFill>
                </a:rPr>
                <a:t> de </a:t>
              </a:r>
              <a:r>
                <a:rPr lang="en-US" sz="1400" dirty="0" err="1" smtClean="0">
                  <a:solidFill>
                    <a:schemeClr val="tx1"/>
                  </a:solidFill>
                </a:rPr>
                <a:t>functionare</a:t>
              </a:r>
              <a:endParaRPr lang="en-US" sz="1400" dirty="0">
                <a:solidFill>
                  <a:schemeClr val="tx1"/>
                </a:solidFill>
              </a:endParaRPr>
            </a:p>
          </p:txBody>
        </p:sp>
        <p:grpSp>
          <p:nvGrpSpPr>
            <p:cNvPr id="24" name="Grupa 23">
              <a:extLst>
                <a:ext uri="{FF2B5EF4-FFF2-40B4-BE49-F238E27FC236}">
                  <a16:creationId xmlns="" xmlns:a16="http://schemas.microsoft.com/office/drawing/2014/main" id="{40B71916-2FB5-4912-8AC8-A8B36E0028F1}"/>
                </a:ext>
              </a:extLst>
            </p:cNvPr>
            <p:cNvGrpSpPr/>
            <p:nvPr/>
          </p:nvGrpSpPr>
          <p:grpSpPr>
            <a:xfrm>
              <a:off x="2781304" y="2450770"/>
              <a:ext cx="3900368" cy="535780"/>
              <a:chOff x="2781304" y="2484484"/>
              <a:chExt cx="3900368" cy="535780"/>
            </a:xfrm>
          </p:grpSpPr>
          <p:sp>
            <p:nvSpPr>
              <p:cNvPr id="39" name="Symbol zastępczy zawartości 1">
                <a:extLst>
                  <a:ext uri="{FF2B5EF4-FFF2-40B4-BE49-F238E27FC236}">
                    <a16:creationId xmlns="" xmlns:a16="http://schemas.microsoft.com/office/drawing/2014/main" id="{85449C44-D7CC-4E52-AE5B-9A5FBFFC0E27}"/>
                  </a:ext>
                </a:extLst>
              </p:cNvPr>
              <p:cNvSpPr txBox="1">
                <a:spLocks/>
              </p:cNvSpPr>
              <p:nvPr/>
            </p:nvSpPr>
            <p:spPr bwMode="gray">
              <a:xfrm>
                <a:off x="2781304" y="2484484"/>
                <a:ext cx="1276023" cy="535780"/>
              </a:xfrm>
              <a:prstGeom prst="rect">
                <a:avLst/>
              </a:prstGeom>
            </p:spPr>
            <p:txBody>
              <a:bodyPr vert="horz" lIns="0" tIns="0" rIns="0" bIns="0" rtlCol="0" anchor="ctr">
                <a:noAutofit/>
              </a:bodyPr>
              <a:lstStyle>
                <a:defPPr>
                  <a:defRPr lang="en-US"/>
                </a:defPPr>
                <a:lvl1pPr marL="0" algn="l" defTabSz="914400" rtl="0" eaLnBrk="1" latinLnBrk="0" hangingPunct="1">
                  <a:defRPr sz="1000" kern="1200">
                    <a:solidFill>
                      <a:schemeClr val="accent3"/>
                    </a:solidFill>
                    <a:latin typeface="+mn-lt"/>
                    <a:ea typeface="+mn-ea"/>
                    <a:cs typeface="+mn-cs"/>
                  </a:defRPr>
                </a:lvl1pPr>
                <a:lvl2pPr marL="0" indent="0" algn="l" defTabSz="914400" rtl="0" eaLnBrk="1" latinLnBrk="0" hangingPunct="1">
                  <a:defRPr sz="1000" kern="1200">
                    <a:solidFill>
                      <a:schemeClr val="accent3"/>
                    </a:solidFill>
                    <a:latin typeface="+mn-lt"/>
                    <a:ea typeface="+mn-ea"/>
                    <a:cs typeface="+mn-cs"/>
                  </a:defRPr>
                </a:lvl2pPr>
                <a:lvl3pPr marL="0" indent="0" algn="l" defTabSz="914400" rtl="0" eaLnBrk="1" latinLnBrk="0" hangingPunct="1">
                  <a:defRPr sz="1000" kern="1200">
                    <a:solidFill>
                      <a:schemeClr val="accent3"/>
                    </a:solidFill>
                    <a:latin typeface="+mn-lt"/>
                    <a:ea typeface="+mn-ea"/>
                    <a:cs typeface="+mn-cs"/>
                  </a:defRPr>
                </a:lvl3pPr>
                <a:lvl4pPr marL="0" indent="0" algn="l" defTabSz="914400" rtl="0" eaLnBrk="1" latinLnBrk="0" hangingPunct="1">
                  <a:defRPr sz="1000" kern="1200">
                    <a:solidFill>
                      <a:schemeClr val="accent3"/>
                    </a:solidFill>
                    <a:latin typeface="+mn-lt"/>
                    <a:ea typeface="+mn-ea"/>
                    <a:cs typeface="+mn-cs"/>
                  </a:defRPr>
                </a:lvl4pPr>
                <a:lvl5pPr marL="0" indent="0" algn="l" defTabSz="914400" rtl="0" eaLnBrk="1" latinLnBrk="0" hangingPunct="1">
                  <a:defRPr sz="1000" kern="1200">
                    <a:solidFill>
                      <a:schemeClr val="accent3"/>
                    </a:solidFill>
                    <a:latin typeface="+mn-lt"/>
                    <a:ea typeface="+mn-ea"/>
                    <a:cs typeface="+mn-cs"/>
                  </a:defRPr>
                </a:lvl5pPr>
                <a:lvl6pPr marL="0" indent="0" algn="l" defTabSz="914400" rtl="0" eaLnBrk="1" latinLnBrk="0" hangingPunct="1">
                  <a:defRPr sz="1000" kern="1200">
                    <a:solidFill>
                      <a:schemeClr val="accent3"/>
                    </a:solidFill>
                    <a:latin typeface="+mn-lt"/>
                    <a:ea typeface="+mn-ea"/>
                    <a:cs typeface="+mn-cs"/>
                  </a:defRPr>
                </a:lvl6pPr>
                <a:lvl7pPr marL="0" indent="0" algn="l" defTabSz="914400" rtl="0" eaLnBrk="1" latinLnBrk="0" hangingPunct="1">
                  <a:defRPr sz="1000" kern="1200">
                    <a:solidFill>
                      <a:schemeClr val="accent3"/>
                    </a:solidFill>
                    <a:latin typeface="+mn-lt"/>
                    <a:ea typeface="+mn-ea"/>
                    <a:cs typeface="+mn-cs"/>
                  </a:defRPr>
                </a:lvl7pPr>
                <a:lvl8pPr marL="0" indent="0" algn="l" defTabSz="914400" rtl="0" eaLnBrk="1" latinLnBrk="0" hangingPunct="1">
                  <a:defRPr sz="1000" kern="1200">
                    <a:solidFill>
                      <a:schemeClr val="accent3"/>
                    </a:solidFill>
                    <a:latin typeface="+mn-lt"/>
                    <a:ea typeface="+mn-ea"/>
                    <a:cs typeface="+mn-cs"/>
                  </a:defRPr>
                </a:lvl8pPr>
                <a:lvl9pPr marL="0" indent="0" algn="l" defTabSz="914400" rtl="0" eaLnBrk="1" latinLnBrk="0" hangingPunct="1">
                  <a:defRPr sz="1000" kern="1200">
                    <a:solidFill>
                      <a:schemeClr val="accent3"/>
                    </a:solidFill>
                    <a:latin typeface="+mn-lt"/>
                    <a:ea typeface="+mn-ea"/>
                    <a:cs typeface="+mn-cs"/>
                  </a:defRPr>
                </a:lvl9pPr>
              </a:lstStyle>
              <a:p>
                <a:pPr algn="ctr">
                  <a:spcBef>
                    <a:spcPts val="300"/>
                  </a:spcBef>
                </a:pPr>
                <a:r>
                  <a:rPr lang="en-US" sz="2400" dirty="0">
                    <a:solidFill>
                      <a:schemeClr val="tx1"/>
                    </a:solidFill>
                  </a:rPr>
                  <a:t>=</a:t>
                </a:r>
              </a:p>
            </p:txBody>
          </p:sp>
          <p:sp>
            <p:nvSpPr>
              <p:cNvPr id="40" name="Symbol zastępczy zawartości 1">
                <a:extLst>
                  <a:ext uri="{FF2B5EF4-FFF2-40B4-BE49-F238E27FC236}">
                    <a16:creationId xmlns="" xmlns:a16="http://schemas.microsoft.com/office/drawing/2014/main" id="{85D5D275-9C89-4308-9011-A17037A8CB96}"/>
                  </a:ext>
                </a:extLst>
              </p:cNvPr>
              <p:cNvSpPr txBox="1">
                <a:spLocks/>
              </p:cNvSpPr>
              <p:nvPr/>
            </p:nvSpPr>
            <p:spPr bwMode="gray">
              <a:xfrm>
                <a:off x="4093476" y="2484484"/>
                <a:ext cx="1276023" cy="535780"/>
              </a:xfrm>
              <a:prstGeom prst="rect">
                <a:avLst/>
              </a:prstGeom>
            </p:spPr>
            <p:txBody>
              <a:bodyPr vert="horz" lIns="0" tIns="0" rIns="0" bIns="0" rtlCol="0" anchor="ctr">
                <a:noAutofit/>
              </a:bodyPr>
              <a:lstStyle>
                <a:defPPr>
                  <a:defRPr lang="en-US"/>
                </a:defPPr>
                <a:lvl1pPr marL="0" algn="l" defTabSz="914400" rtl="0" eaLnBrk="1" latinLnBrk="0" hangingPunct="1">
                  <a:defRPr sz="1000" kern="1200">
                    <a:solidFill>
                      <a:schemeClr val="accent3"/>
                    </a:solidFill>
                    <a:latin typeface="+mn-lt"/>
                    <a:ea typeface="+mn-ea"/>
                    <a:cs typeface="+mn-cs"/>
                  </a:defRPr>
                </a:lvl1pPr>
                <a:lvl2pPr marL="0" indent="0" algn="l" defTabSz="914400" rtl="0" eaLnBrk="1" latinLnBrk="0" hangingPunct="1">
                  <a:defRPr sz="1000" kern="1200">
                    <a:solidFill>
                      <a:schemeClr val="accent3"/>
                    </a:solidFill>
                    <a:latin typeface="+mn-lt"/>
                    <a:ea typeface="+mn-ea"/>
                    <a:cs typeface="+mn-cs"/>
                  </a:defRPr>
                </a:lvl2pPr>
                <a:lvl3pPr marL="0" indent="0" algn="l" defTabSz="914400" rtl="0" eaLnBrk="1" latinLnBrk="0" hangingPunct="1">
                  <a:defRPr sz="1000" kern="1200">
                    <a:solidFill>
                      <a:schemeClr val="accent3"/>
                    </a:solidFill>
                    <a:latin typeface="+mn-lt"/>
                    <a:ea typeface="+mn-ea"/>
                    <a:cs typeface="+mn-cs"/>
                  </a:defRPr>
                </a:lvl3pPr>
                <a:lvl4pPr marL="0" indent="0" algn="l" defTabSz="914400" rtl="0" eaLnBrk="1" latinLnBrk="0" hangingPunct="1">
                  <a:defRPr sz="1000" kern="1200">
                    <a:solidFill>
                      <a:schemeClr val="accent3"/>
                    </a:solidFill>
                    <a:latin typeface="+mn-lt"/>
                    <a:ea typeface="+mn-ea"/>
                    <a:cs typeface="+mn-cs"/>
                  </a:defRPr>
                </a:lvl4pPr>
                <a:lvl5pPr marL="0" indent="0" algn="l" defTabSz="914400" rtl="0" eaLnBrk="1" latinLnBrk="0" hangingPunct="1">
                  <a:defRPr sz="1000" kern="1200">
                    <a:solidFill>
                      <a:schemeClr val="accent3"/>
                    </a:solidFill>
                    <a:latin typeface="+mn-lt"/>
                    <a:ea typeface="+mn-ea"/>
                    <a:cs typeface="+mn-cs"/>
                  </a:defRPr>
                </a:lvl5pPr>
                <a:lvl6pPr marL="0" indent="0" algn="l" defTabSz="914400" rtl="0" eaLnBrk="1" latinLnBrk="0" hangingPunct="1">
                  <a:defRPr sz="1000" kern="1200">
                    <a:solidFill>
                      <a:schemeClr val="accent3"/>
                    </a:solidFill>
                    <a:latin typeface="+mn-lt"/>
                    <a:ea typeface="+mn-ea"/>
                    <a:cs typeface="+mn-cs"/>
                  </a:defRPr>
                </a:lvl6pPr>
                <a:lvl7pPr marL="0" indent="0" algn="l" defTabSz="914400" rtl="0" eaLnBrk="1" latinLnBrk="0" hangingPunct="1">
                  <a:defRPr sz="1000" kern="1200">
                    <a:solidFill>
                      <a:schemeClr val="accent3"/>
                    </a:solidFill>
                    <a:latin typeface="+mn-lt"/>
                    <a:ea typeface="+mn-ea"/>
                    <a:cs typeface="+mn-cs"/>
                  </a:defRPr>
                </a:lvl7pPr>
                <a:lvl8pPr marL="0" indent="0" algn="l" defTabSz="914400" rtl="0" eaLnBrk="1" latinLnBrk="0" hangingPunct="1">
                  <a:defRPr sz="1000" kern="1200">
                    <a:solidFill>
                      <a:schemeClr val="accent3"/>
                    </a:solidFill>
                    <a:latin typeface="+mn-lt"/>
                    <a:ea typeface="+mn-ea"/>
                    <a:cs typeface="+mn-cs"/>
                  </a:defRPr>
                </a:lvl8pPr>
                <a:lvl9pPr marL="0" indent="0" algn="l" defTabSz="914400" rtl="0" eaLnBrk="1" latinLnBrk="0" hangingPunct="1">
                  <a:defRPr sz="1000" kern="1200">
                    <a:solidFill>
                      <a:schemeClr val="accent3"/>
                    </a:solidFill>
                    <a:latin typeface="+mn-lt"/>
                    <a:ea typeface="+mn-ea"/>
                    <a:cs typeface="+mn-cs"/>
                  </a:defRPr>
                </a:lvl9pPr>
              </a:lstStyle>
              <a:p>
                <a:pPr algn="ctr">
                  <a:spcBef>
                    <a:spcPts val="300"/>
                  </a:spcBef>
                </a:pPr>
                <a:r>
                  <a:rPr lang="en-US" sz="2400" dirty="0">
                    <a:solidFill>
                      <a:schemeClr val="tx1"/>
                    </a:solidFill>
                  </a:rPr>
                  <a:t>+</a:t>
                </a:r>
              </a:p>
            </p:txBody>
          </p:sp>
          <p:sp>
            <p:nvSpPr>
              <p:cNvPr id="41" name="Symbol zastępczy zawartości 1">
                <a:extLst>
                  <a:ext uri="{FF2B5EF4-FFF2-40B4-BE49-F238E27FC236}">
                    <a16:creationId xmlns="" xmlns:a16="http://schemas.microsoft.com/office/drawing/2014/main" id="{7B55891C-C942-499D-9C90-7E893D019003}"/>
                  </a:ext>
                </a:extLst>
              </p:cNvPr>
              <p:cNvSpPr txBox="1">
                <a:spLocks/>
              </p:cNvSpPr>
              <p:nvPr/>
            </p:nvSpPr>
            <p:spPr bwMode="gray">
              <a:xfrm>
                <a:off x="5405649" y="2484484"/>
                <a:ext cx="1276023" cy="535780"/>
              </a:xfrm>
              <a:prstGeom prst="rect">
                <a:avLst/>
              </a:prstGeom>
            </p:spPr>
            <p:txBody>
              <a:bodyPr vert="horz" lIns="0" tIns="0" rIns="0" bIns="0" rtlCol="0" anchor="ctr">
                <a:noAutofit/>
              </a:bodyPr>
              <a:lstStyle>
                <a:defPPr>
                  <a:defRPr lang="en-US"/>
                </a:defPPr>
                <a:lvl1pPr marL="0" algn="l" defTabSz="914400" rtl="0" eaLnBrk="1" latinLnBrk="0" hangingPunct="1">
                  <a:defRPr sz="1000" kern="1200">
                    <a:solidFill>
                      <a:schemeClr val="accent3"/>
                    </a:solidFill>
                    <a:latin typeface="+mn-lt"/>
                    <a:ea typeface="+mn-ea"/>
                    <a:cs typeface="+mn-cs"/>
                  </a:defRPr>
                </a:lvl1pPr>
                <a:lvl2pPr marL="0" indent="0" algn="l" defTabSz="914400" rtl="0" eaLnBrk="1" latinLnBrk="0" hangingPunct="1">
                  <a:defRPr sz="1000" kern="1200">
                    <a:solidFill>
                      <a:schemeClr val="accent3"/>
                    </a:solidFill>
                    <a:latin typeface="+mn-lt"/>
                    <a:ea typeface="+mn-ea"/>
                    <a:cs typeface="+mn-cs"/>
                  </a:defRPr>
                </a:lvl2pPr>
                <a:lvl3pPr marL="0" indent="0" algn="l" defTabSz="914400" rtl="0" eaLnBrk="1" latinLnBrk="0" hangingPunct="1">
                  <a:defRPr sz="1000" kern="1200">
                    <a:solidFill>
                      <a:schemeClr val="accent3"/>
                    </a:solidFill>
                    <a:latin typeface="+mn-lt"/>
                    <a:ea typeface="+mn-ea"/>
                    <a:cs typeface="+mn-cs"/>
                  </a:defRPr>
                </a:lvl3pPr>
                <a:lvl4pPr marL="0" indent="0" algn="l" defTabSz="914400" rtl="0" eaLnBrk="1" latinLnBrk="0" hangingPunct="1">
                  <a:defRPr sz="1000" kern="1200">
                    <a:solidFill>
                      <a:schemeClr val="accent3"/>
                    </a:solidFill>
                    <a:latin typeface="+mn-lt"/>
                    <a:ea typeface="+mn-ea"/>
                    <a:cs typeface="+mn-cs"/>
                  </a:defRPr>
                </a:lvl4pPr>
                <a:lvl5pPr marL="0" indent="0" algn="l" defTabSz="914400" rtl="0" eaLnBrk="1" latinLnBrk="0" hangingPunct="1">
                  <a:defRPr sz="1000" kern="1200">
                    <a:solidFill>
                      <a:schemeClr val="accent3"/>
                    </a:solidFill>
                    <a:latin typeface="+mn-lt"/>
                    <a:ea typeface="+mn-ea"/>
                    <a:cs typeface="+mn-cs"/>
                  </a:defRPr>
                </a:lvl5pPr>
                <a:lvl6pPr marL="0" indent="0" algn="l" defTabSz="914400" rtl="0" eaLnBrk="1" latinLnBrk="0" hangingPunct="1">
                  <a:defRPr sz="1000" kern="1200">
                    <a:solidFill>
                      <a:schemeClr val="accent3"/>
                    </a:solidFill>
                    <a:latin typeface="+mn-lt"/>
                    <a:ea typeface="+mn-ea"/>
                    <a:cs typeface="+mn-cs"/>
                  </a:defRPr>
                </a:lvl6pPr>
                <a:lvl7pPr marL="0" indent="0" algn="l" defTabSz="914400" rtl="0" eaLnBrk="1" latinLnBrk="0" hangingPunct="1">
                  <a:defRPr sz="1000" kern="1200">
                    <a:solidFill>
                      <a:schemeClr val="accent3"/>
                    </a:solidFill>
                    <a:latin typeface="+mn-lt"/>
                    <a:ea typeface="+mn-ea"/>
                    <a:cs typeface="+mn-cs"/>
                  </a:defRPr>
                </a:lvl7pPr>
                <a:lvl8pPr marL="0" indent="0" algn="l" defTabSz="914400" rtl="0" eaLnBrk="1" latinLnBrk="0" hangingPunct="1">
                  <a:defRPr sz="1000" kern="1200">
                    <a:solidFill>
                      <a:schemeClr val="accent3"/>
                    </a:solidFill>
                    <a:latin typeface="+mn-lt"/>
                    <a:ea typeface="+mn-ea"/>
                    <a:cs typeface="+mn-cs"/>
                  </a:defRPr>
                </a:lvl8pPr>
                <a:lvl9pPr marL="0" indent="0" algn="l" defTabSz="914400" rtl="0" eaLnBrk="1" latinLnBrk="0" hangingPunct="1">
                  <a:defRPr sz="1000" kern="1200">
                    <a:solidFill>
                      <a:schemeClr val="accent3"/>
                    </a:solidFill>
                    <a:latin typeface="+mn-lt"/>
                    <a:ea typeface="+mn-ea"/>
                    <a:cs typeface="+mn-cs"/>
                  </a:defRPr>
                </a:lvl9pPr>
              </a:lstStyle>
              <a:p>
                <a:pPr algn="ctr">
                  <a:spcBef>
                    <a:spcPts val="300"/>
                  </a:spcBef>
                </a:pPr>
                <a:r>
                  <a:rPr lang="en-US" sz="2400" dirty="0">
                    <a:solidFill>
                      <a:schemeClr val="tx1"/>
                    </a:solidFill>
                  </a:rPr>
                  <a:t>+</a:t>
                </a:r>
              </a:p>
            </p:txBody>
          </p:sp>
        </p:grpSp>
        <p:sp>
          <p:nvSpPr>
            <p:cNvPr id="26" name="Symbol zastępczy zawartości 1">
              <a:extLst>
                <a:ext uri="{FF2B5EF4-FFF2-40B4-BE49-F238E27FC236}">
                  <a16:creationId xmlns="" xmlns:a16="http://schemas.microsoft.com/office/drawing/2014/main" id="{5B339952-7AC2-4069-84E1-D4BB4CD99BD5}"/>
                </a:ext>
              </a:extLst>
            </p:cNvPr>
            <p:cNvSpPr txBox="1">
              <a:spLocks/>
            </p:cNvSpPr>
            <p:nvPr/>
          </p:nvSpPr>
          <p:spPr bwMode="gray">
            <a:xfrm>
              <a:off x="6102291" y="3138220"/>
              <a:ext cx="1276023" cy="535780"/>
            </a:xfrm>
            <a:prstGeom prst="rect">
              <a:avLst/>
            </a:prstGeom>
          </p:spPr>
          <p:txBody>
            <a:bodyPr vert="horz" lIns="0" tIns="0" rIns="0" bIns="0" rtlCol="0" anchor="t">
              <a:noAutofit/>
            </a:bodyPr>
            <a:lstStyle>
              <a:defPPr>
                <a:defRPr lang="en-US"/>
              </a:defPPr>
              <a:lvl1pPr marL="0" algn="l" defTabSz="914400" rtl="0" eaLnBrk="1" latinLnBrk="0" hangingPunct="1">
                <a:defRPr sz="1000" kern="1200">
                  <a:solidFill>
                    <a:schemeClr val="accent3"/>
                  </a:solidFill>
                  <a:latin typeface="+mn-lt"/>
                  <a:ea typeface="+mn-ea"/>
                  <a:cs typeface="+mn-cs"/>
                </a:defRPr>
              </a:lvl1pPr>
              <a:lvl2pPr marL="0" indent="0" algn="l" defTabSz="914400" rtl="0" eaLnBrk="1" latinLnBrk="0" hangingPunct="1">
                <a:defRPr sz="1000" kern="1200">
                  <a:solidFill>
                    <a:schemeClr val="accent3"/>
                  </a:solidFill>
                  <a:latin typeface="+mn-lt"/>
                  <a:ea typeface="+mn-ea"/>
                  <a:cs typeface="+mn-cs"/>
                </a:defRPr>
              </a:lvl2pPr>
              <a:lvl3pPr marL="0" indent="0" algn="l" defTabSz="914400" rtl="0" eaLnBrk="1" latinLnBrk="0" hangingPunct="1">
                <a:defRPr sz="1000" kern="1200">
                  <a:solidFill>
                    <a:schemeClr val="accent3"/>
                  </a:solidFill>
                  <a:latin typeface="+mn-lt"/>
                  <a:ea typeface="+mn-ea"/>
                  <a:cs typeface="+mn-cs"/>
                </a:defRPr>
              </a:lvl3pPr>
              <a:lvl4pPr marL="0" indent="0" algn="l" defTabSz="914400" rtl="0" eaLnBrk="1" latinLnBrk="0" hangingPunct="1">
                <a:defRPr sz="1000" kern="1200">
                  <a:solidFill>
                    <a:schemeClr val="accent3"/>
                  </a:solidFill>
                  <a:latin typeface="+mn-lt"/>
                  <a:ea typeface="+mn-ea"/>
                  <a:cs typeface="+mn-cs"/>
                </a:defRPr>
              </a:lvl4pPr>
              <a:lvl5pPr marL="0" indent="0" algn="l" defTabSz="914400" rtl="0" eaLnBrk="1" latinLnBrk="0" hangingPunct="1">
                <a:defRPr sz="1000" kern="1200">
                  <a:solidFill>
                    <a:schemeClr val="accent3"/>
                  </a:solidFill>
                  <a:latin typeface="+mn-lt"/>
                  <a:ea typeface="+mn-ea"/>
                  <a:cs typeface="+mn-cs"/>
                </a:defRPr>
              </a:lvl5pPr>
              <a:lvl6pPr marL="0" indent="0" algn="l" defTabSz="914400" rtl="0" eaLnBrk="1" latinLnBrk="0" hangingPunct="1">
                <a:defRPr sz="1000" kern="1200">
                  <a:solidFill>
                    <a:schemeClr val="accent3"/>
                  </a:solidFill>
                  <a:latin typeface="+mn-lt"/>
                  <a:ea typeface="+mn-ea"/>
                  <a:cs typeface="+mn-cs"/>
                </a:defRPr>
              </a:lvl6pPr>
              <a:lvl7pPr marL="0" indent="0" algn="l" defTabSz="914400" rtl="0" eaLnBrk="1" latinLnBrk="0" hangingPunct="1">
                <a:defRPr sz="1000" kern="1200">
                  <a:solidFill>
                    <a:schemeClr val="accent3"/>
                  </a:solidFill>
                  <a:latin typeface="+mn-lt"/>
                  <a:ea typeface="+mn-ea"/>
                  <a:cs typeface="+mn-cs"/>
                </a:defRPr>
              </a:lvl7pPr>
              <a:lvl8pPr marL="0" indent="0" algn="l" defTabSz="914400" rtl="0" eaLnBrk="1" latinLnBrk="0" hangingPunct="1">
                <a:defRPr sz="1000" kern="1200">
                  <a:solidFill>
                    <a:schemeClr val="accent3"/>
                  </a:solidFill>
                  <a:latin typeface="+mn-lt"/>
                  <a:ea typeface="+mn-ea"/>
                  <a:cs typeface="+mn-cs"/>
                </a:defRPr>
              </a:lvl8pPr>
              <a:lvl9pPr marL="0" indent="0" algn="l" defTabSz="914400" rtl="0" eaLnBrk="1" latinLnBrk="0" hangingPunct="1">
                <a:defRPr sz="1000" kern="1200">
                  <a:solidFill>
                    <a:schemeClr val="accent3"/>
                  </a:solidFill>
                  <a:latin typeface="+mn-lt"/>
                  <a:ea typeface="+mn-ea"/>
                  <a:cs typeface="+mn-cs"/>
                </a:defRPr>
              </a:lvl9pPr>
            </a:lstStyle>
            <a:p>
              <a:pPr algn="ctr">
                <a:spcBef>
                  <a:spcPts val="300"/>
                </a:spcBef>
              </a:pPr>
              <a:r>
                <a:rPr lang="en-US" sz="1400" dirty="0" err="1" smtClean="0">
                  <a:solidFill>
                    <a:schemeClr val="tx1"/>
                  </a:solidFill>
                </a:rPr>
                <a:t>Costul</a:t>
              </a:r>
              <a:r>
                <a:rPr lang="en-US" sz="1400" dirty="0" smtClean="0">
                  <a:solidFill>
                    <a:schemeClr val="tx1"/>
                  </a:solidFill>
                </a:rPr>
                <a:t> de </a:t>
              </a:r>
              <a:r>
                <a:rPr lang="en-US" sz="1400" dirty="0" err="1" smtClean="0">
                  <a:solidFill>
                    <a:schemeClr val="tx1"/>
                  </a:solidFill>
                </a:rPr>
                <a:t>nefunctionare</a:t>
              </a:r>
              <a:endParaRPr lang="en-US" sz="1400" dirty="0">
                <a:solidFill>
                  <a:schemeClr val="tx1"/>
                </a:solidFill>
              </a:endParaRPr>
            </a:p>
          </p:txBody>
        </p:sp>
        <p:sp>
          <p:nvSpPr>
            <p:cNvPr id="27" name="Symbol zastępczy zawartości 1">
              <a:extLst>
                <a:ext uri="{FF2B5EF4-FFF2-40B4-BE49-F238E27FC236}">
                  <a16:creationId xmlns="" xmlns:a16="http://schemas.microsoft.com/office/drawing/2014/main" id="{DA85C38C-842E-4DA7-86B4-C2783E7D1537}"/>
                </a:ext>
              </a:extLst>
            </p:cNvPr>
            <p:cNvSpPr txBox="1">
              <a:spLocks/>
            </p:cNvSpPr>
            <p:nvPr/>
          </p:nvSpPr>
          <p:spPr bwMode="gray">
            <a:xfrm>
              <a:off x="2084664" y="2485995"/>
              <a:ext cx="1357131" cy="465333"/>
            </a:xfrm>
            <a:prstGeom prst="rect">
              <a:avLst/>
            </a:prstGeom>
          </p:spPr>
          <p:txBody>
            <a:bodyPr vert="horz" lIns="0" tIns="0" rIns="0" bIns="0" rtlCol="0" anchor="ctr">
              <a:noAutofit/>
            </a:bodyPr>
            <a:lstStyle>
              <a:defPPr>
                <a:defRPr lang="en-US"/>
              </a:defPPr>
              <a:lvl1pPr marL="0" algn="l" defTabSz="914400" rtl="0" eaLnBrk="1" latinLnBrk="0" hangingPunct="1">
                <a:defRPr sz="1000" kern="1200">
                  <a:solidFill>
                    <a:schemeClr val="accent3"/>
                  </a:solidFill>
                  <a:latin typeface="+mn-lt"/>
                  <a:ea typeface="+mn-ea"/>
                  <a:cs typeface="+mn-cs"/>
                </a:defRPr>
              </a:lvl1pPr>
              <a:lvl2pPr marL="0" indent="0" algn="l" defTabSz="914400" rtl="0" eaLnBrk="1" latinLnBrk="0" hangingPunct="1">
                <a:defRPr sz="1000" kern="1200">
                  <a:solidFill>
                    <a:schemeClr val="accent3"/>
                  </a:solidFill>
                  <a:latin typeface="+mn-lt"/>
                  <a:ea typeface="+mn-ea"/>
                  <a:cs typeface="+mn-cs"/>
                </a:defRPr>
              </a:lvl2pPr>
              <a:lvl3pPr marL="0" indent="0" algn="l" defTabSz="914400" rtl="0" eaLnBrk="1" latinLnBrk="0" hangingPunct="1">
                <a:defRPr sz="1000" kern="1200">
                  <a:solidFill>
                    <a:schemeClr val="accent3"/>
                  </a:solidFill>
                  <a:latin typeface="+mn-lt"/>
                  <a:ea typeface="+mn-ea"/>
                  <a:cs typeface="+mn-cs"/>
                </a:defRPr>
              </a:lvl3pPr>
              <a:lvl4pPr marL="0" indent="0" algn="l" defTabSz="914400" rtl="0" eaLnBrk="1" latinLnBrk="0" hangingPunct="1">
                <a:defRPr sz="1000" kern="1200">
                  <a:solidFill>
                    <a:schemeClr val="accent3"/>
                  </a:solidFill>
                  <a:latin typeface="+mn-lt"/>
                  <a:ea typeface="+mn-ea"/>
                  <a:cs typeface="+mn-cs"/>
                </a:defRPr>
              </a:lvl4pPr>
              <a:lvl5pPr marL="0" indent="0" algn="l" defTabSz="914400" rtl="0" eaLnBrk="1" latinLnBrk="0" hangingPunct="1">
                <a:defRPr sz="1000" kern="1200">
                  <a:solidFill>
                    <a:schemeClr val="accent3"/>
                  </a:solidFill>
                  <a:latin typeface="+mn-lt"/>
                  <a:ea typeface="+mn-ea"/>
                  <a:cs typeface="+mn-cs"/>
                </a:defRPr>
              </a:lvl5pPr>
              <a:lvl6pPr marL="0" indent="0" algn="l" defTabSz="914400" rtl="0" eaLnBrk="1" latinLnBrk="0" hangingPunct="1">
                <a:defRPr sz="1000" kern="1200">
                  <a:solidFill>
                    <a:schemeClr val="accent3"/>
                  </a:solidFill>
                  <a:latin typeface="+mn-lt"/>
                  <a:ea typeface="+mn-ea"/>
                  <a:cs typeface="+mn-cs"/>
                </a:defRPr>
              </a:lvl6pPr>
              <a:lvl7pPr marL="0" indent="0" algn="l" defTabSz="914400" rtl="0" eaLnBrk="1" latinLnBrk="0" hangingPunct="1">
                <a:defRPr sz="1000" kern="1200">
                  <a:solidFill>
                    <a:schemeClr val="accent3"/>
                  </a:solidFill>
                  <a:latin typeface="+mn-lt"/>
                  <a:ea typeface="+mn-ea"/>
                  <a:cs typeface="+mn-cs"/>
                </a:defRPr>
              </a:lvl7pPr>
              <a:lvl8pPr marL="0" indent="0" algn="l" defTabSz="914400" rtl="0" eaLnBrk="1" latinLnBrk="0" hangingPunct="1">
                <a:defRPr sz="1000" kern="1200">
                  <a:solidFill>
                    <a:schemeClr val="accent3"/>
                  </a:solidFill>
                  <a:latin typeface="+mn-lt"/>
                  <a:ea typeface="+mn-ea"/>
                  <a:cs typeface="+mn-cs"/>
                </a:defRPr>
              </a:lvl8pPr>
              <a:lvl9pPr marL="0" indent="0" algn="l" defTabSz="914400" rtl="0" eaLnBrk="1" latinLnBrk="0" hangingPunct="1">
                <a:defRPr sz="1000" kern="1200">
                  <a:solidFill>
                    <a:schemeClr val="accent3"/>
                  </a:solidFill>
                  <a:latin typeface="+mn-lt"/>
                  <a:ea typeface="+mn-ea"/>
                  <a:cs typeface="+mn-cs"/>
                </a:defRPr>
              </a:lvl9pPr>
            </a:lstStyle>
            <a:p>
              <a:pPr algn="ctr">
                <a:spcBef>
                  <a:spcPts val="300"/>
                </a:spcBef>
              </a:pPr>
              <a:r>
                <a:rPr lang="en-US" sz="1600" b="1" dirty="0">
                  <a:solidFill>
                    <a:schemeClr val="tx2"/>
                  </a:solidFill>
                </a:rPr>
                <a:t>COO</a:t>
              </a:r>
            </a:p>
          </p:txBody>
        </p:sp>
        <p:sp>
          <p:nvSpPr>
            <p:cNvPr id="28" name="Symbol zastępczy zawartości 1">
              <a:extLst>
                <a:ext uri="{FF2B5EF4-FFF2-40B4-BE49-F238E27FC236}">
                  <a16:creationId xmlns="" xmlns:a16="http://schemas.microsoft.com/office/drawing/2014/main" id="{3EF53128-E4BF-4654-B2B2-E82B7DE38B1E}"/>
                </a:ext>
              </a:extLst>
            </p:cNvPr>
            <p:cNvSpPr txBox="1">
              <a:spLocks/>
            </p:cNvSpPr>
            <p:nvPr/>
          </p:nvSpPr>
          <p:spPr bwMode="gray">
            <a:xfrm>
              <a:off x="2125217" y="3138220"/>
              <a:ext cx="1276023" cy="535780"/>
            </a:xfrm>
            <a:prstGeom prst="rect">
              <a:avLst/>
            </a:prstGeom>
          </p:spPr>
          <p:txBody>
            <a:bodyPr vert="horz" lIns="0" tIns="0" rIns="0" bIns="0" rtlCol="0" anchor="t">
              <a:noAutofit/>
            </a:bodyPr>
            <a:lstStyle>
              <a:defPPr>
                <a:defRPr lang="en-US"/>
              </a:defPPr>
              <a:lvl1pPr marL="0" algn="l" defTabSz="914400" rtl="0" eaLnBrk="1" latinLnBrk="0" hangingPunct="1">
                <a:defRPr sz="1000" kern="1200">
                  <a:solidFill>
                    <a:schemeClr val="accent3"/>
                  </a:solidFill>
                  <a:latin typeface="+mn-lt"/>
                  <a:ea typeface="+mn-ea"/>
                  <a:cs typeface="+mn-cs"/>
                </a:defRPr>
              </a:lvl1pPr>
              <a:lvl2pPr marL="0" indent="0" algn="l" defTabSz="914400" rtl="0" eaLnBrk="1" latinLnBrk="0" hangingPunct="1">
                <a:defRPr sz="1000" kern="1200">
                  <a:solidFill>
                    <a:schemeClr val="accent3"/>
                  </a:solidFill>
                  <a:latin typeface="+mn-lt"/>
                  <a:ea typeface="+mn-ea"/>
                  <a:cs typeface="+mn-cs"/>
                </a:defRPr>
              </a:lvl2pPr>
              <a:lvl3pPr marL="0" indent="0" algn="l" defTabSz="914400" rtl="0" eaLnBrk="1" latinLnBrk="0" hangingPunct="1">
                <a:defRPr sz="1000" kern="1200">
                  <a:solidFill>
                    <a:schemeClr val="accent3"/>
                  </a:solidFill>
                  <a:latin typeface="+mn-lt"/>
                  <a:ea typeface="+mn-ea"/>
                  <a:cs typeface="+mn-cs"/>
                </a:defRPr>
              </a:lvl3pPr>
              <a:lvl4pPr marL="0" indent="0" algn="l" defTabSz="914400" rtl="0" eaLnBrk="1" latinLnBrk="0" hangingPunct="1">
                <a:defRPr sz="1000" kern="1200">
                  <a:solidFill>
                    <a:schemeClr val="accent3"/>
                  </a:solidFill>
                  <a:latin typeface="+mn-lt"/>
                  <a:ea typeface="+mn-ea"/>
                  <a:cs typeface="+mn-cs"/>
                </a:defRPr>
              </a:lvl4pPr>
              <a:lvl5pPr marL="0" indent="0" algn="l" defTabSz="914400" rtl="0" eaLnBrk="1" latinLnBrk="0" hangingPunct="1">
                <a:defRPr sz="1000" kern="1200">
                  <a:solidFill>
                    <a:schemeClr val="accent3"/>
                  </a:solidFill>
                  <a:latin typeface="+mn-lt"/>
                  <a:ea typeface="+mn-ea"/>
                  <a:cs typeface="+mn-cs"/>
                </a:defRPr>
              </a:lvl5pPr>
              <a:lvl6pPr marL="0" indent="0" algn="l" defTabSz="914400" rtl="0" eaLnBrk="1" latinLnBrk="0" hangingPunct="1">
                <a:defRPr sz="1000" kern="1200">
                  <a:solidFill>
                    <a:schemeClr val="accent3"/>
                  </a:solidFill>
                  <a:latin typeface="+mn-lt"/>
                  <a:ea typeface="+mn-ea"/>
                  <a:cs typeface="+mn-cs"/>
                </a:defRPr>
              </a:lvl6pPr>
              <a:lvl7pPr marL="0" indent="0" algn="l" defTabSz="914400" rtl="0" eaLnBrk="1" latinLnBrk="0" hangingPunct="1">
                <a:defRPr sz="1000" kern="1200">
                  <a:solidFill>
                    <a:schemeClr val="accent3"/>
                  </a:solidFill>
                  <a:latin typeface="+mn-lt"/>
                  <a:ea typeface="+mn-ea"/>
                  <a:cs typeface="+mn-cs"/>
                </a:defRPr>
              </a:lvl7pPr>
              <a:lvl8pPr marL="0" indent="0" algn="l" defTabSz="914400" rtl="0" eaLnBrk="1" latinLnBrk="0" hangingPunct="1">
                <a:defRPr sz="1000" kern="1200">
                  <a:solidFill>
                    <a:schemeClr val="accent3"/>
                  </a:solidFill>
                  <a:latin typeface="+mn-lt"/>
                  <a:ea typeface="+mn-ea"/>
                  <a:cs typeface="+mn-cs"/>
                </a:defRPr>
              </a:lvl8pPr>
              <a:lvl9pPr marL="0" indent="0" algn="l" defTabSz="914400" rtl="0" eaLnBrk="1" latinLnBrk="0" hangingPunct="1">
                <a:defRPr sz="1000" kern="1200">
                  <a:solidFill>
                    <a:schemeClr val="accent3"/>
                  </a:solidFill>
                  <a:latin typeface="+mn-lt"/>
                  <a:ea typeface="+mn-ea"/>
                  <a:cs typeface="+mn-cs"/>
                </a:defRPr>
              </a:lvl9pPr>
            </a:lstStyle>
            <a:p>
              <a:pPr algn="ctr">
                <a:spcBef>
                  <a:spcPts val="300"/>
                </a:spcBef>
              </a:pPr>
              <a:r>
                <a:rPr lang="en-US" sz="1400" dirty="0" err="1" smtClean="0">
                  <a:solidFill>
                    <a:schemeClr val="tx1"/>
                  </a:solidFill>
                </a:rPr>
                <a:t>Costul</a:t>
              </a:r>
              <a:r>
                <a:rPr lang="en-US" sz="1400" dirty="0" smtClean="0">
                  <a:solidFill>
                    <a:schemeClr val="tx1"/>
                  </a:solidFill>
                </a:rPr>
                <a:t> total</a:t>
              </a:r>
              <a:endParaRPr lang="en-US" sz="1400" dirty="0">
                <a:solidFill>
                  <a:schemeClr val="tx1"/>
                </a:solidFill>
              </a:endParaRPr>
            </a:p>
          </p:txBody>
        </p:sp>
        <p:sp>
          <p:nvSpPr>
            <p:cNvPr id="29" name="Symbol zastępczy zawartości 1">
              <a:extLst>
                <a:ext uri="{FF2B5EF4-FFF2-40B4-BE49-F238E27FC236}">
                  <a16:creationId xmlns="" xmlns:a16="http://schemas.microsoft.com/office/drawing/2014/main" id="{8DE17141-F5C7-4CCE-AB8D-4A989BFA4F92}"/>
                </a:ext>
              </a:extLst>
            </p:cNvPr>
            <p:cNvSpPr txBox="1">
              <a:spLocks/>
            </p:cNvSpPr>
            <p:nvPr/>
          </p:nvSpPr>
          <p:spPr bwMode="gray">
            <a:xfrm>
              <a:off x="3396836" y="2485995"/>
              <a:ext cx="1357131" cy="465333"/>
            </a:xfrm>
            <a:prstGeom prst="rect">
              <a:avLst/>
            </a:prstGeom>
          </p:spPr>
          <p:txBody>
            <a:bodyPr vert="horz" lIns="0" tIns="0" rIns="0" bIns="0" rtlCol="0" anchor="ctr">
              <a:noAutofit/>
            </a:bodyPr>
            <a:lstStyle>
              <a:defPPr>
                <a:defRPr lang="en-US"/>
              </a:defPPr>
              <a:lvl1pPr marL="0" algn="l" defTabSz="914400" rtl="0" eaLnBrk="1" latinLnBrk="0" hangingPunct="1">
                <a:defRPr sz="1000" kern="1200">
                  <a:solidFill>
                    <a:schemeClr val="accent3"/>
                  </a:solidFill>
                  <a:latin typeface="+mn-lt"/>
                  <a:ea typeface="+mn-ea"/>
                  <a:cs typeface="+mn-cs"/>
                </a:defRPr>
              </a:lvl1pPr>
              <a:lvl2pPr marL="0" indent="0" algn="l" defTabSz="914400" rtl="0" eaLnBrk="1" latinLnBrk="0" hangingPunct="1">
                <a:defRPr sz="1000" kern="1200">
                  <a:solidFill>
                    <a:schemeClr val="accent3"/>
                  </a:solidFill>
                  <a:latin typeface="+mn-lt"/>
                  <a:ea typeface="+mn-ea"/>
                  <a:cs typeface="+mn-cs"/>
                </a:defRPr>
              </a:lvl2pPr>
              <a:lvl3pPr marL="0" indent="0" algn="l" defTabSz="914400" rtl="0" eaLnBrk="1" latinLnBrk="0" hangingPunct="1">
                <a:defRPr sz="1000" kern="1200">
                  <a:solidFill>
                    <a:schemeClr val="accent3"/>
                  </a:solidFill>
                  <a:latin typeface="+mn-lt"/>
                  <a:ea typeface="+mn-ea"/>
                  <a:cs typeface="+mn-cs"/>
                </a:defRPr>
              </a:lvl3pPr>
              <a:lvl4pPr marL="0" indent="0" algn="l" defTabSz="914400" rtl="0" eaLnBrk="1" latinLnBrk="0" hangingPunct="1">
                <a:defRPr sz="1000" kern="1200">
                  <a:solidFill>
                    <a:schemeClr val="accent3"/>
                  </a:solidFill>
                  <a:latin typeface="+mn-lt"/>
                  <a:ea typeface="+mn-ea"/>
                  <a:cs typeface="+mn-cs"/>
                </a:defRPr>
              </a:lvl4pPr>
              <a:lvl5pPr marL="0" indent="0" algn="l" defTabSz="914400" rtl="0" eaLnBrk="1" latinLnBrk="0" hangingPunct="1">
                <a:defRPr sz="1000" kern="1200">
                  <a:solidFill>
                    <a:schemeClr val="accent3"/>
                  </a:solidFill>
                  <a:latin typeface="+mn-lt"/>
                  <a:ea typeface="+mn-ea"/>
                  <a:cs typeface="+mn-cs"/>
                </a:defRPr>
              </a:lvl5pPr>
              <a:lvl6pPr marL="0" indent="0" algn="l" defTabSz="914400" rtl="0" eaLnBrk="1" latinLnBrk="0" hangingPunct="1">
                <a:defRPr sz="1000" kern="1200">
                  <a:solidFill>
                    <a:schemeClr val="accent3"/>
                  </a:solidFill>
                  <a:latin typeface="+mn-lt"/>
                  <a:ea typeface="+mn-ea"/>
                  <a:cs typeface="+mn-cs"/>
                </a:defRPr>
              </a:lvl6pPr>
              <a:lvl7pPr marL="0" indent="0" algn="l" defTabSz="914400" rtl="0" eaLnBrk="1" latinLnBrk="0" hangingPunct="1">
                <a:defRPr sz="1000" kern="1200">
                  <a:solidFill>
                    <a:schemeClr val="accent3"/>
                  </a:solidFill>
                  <a:latin typeface="+mn-lt"/>
                  <a:ea typeface="+mn-ea"/>
                  <a:cs typeface="+mn-cs"/>
                </a:defRPr>
              </a:lvl7pPr>
              <a:lvl8pPr marL="0" indent="0" algn="l" defTabSz="914400" rtl="0" eaLnBrk="1" latinLnBrk="0" hangingPunct="1">
                <a:defRPr sz="1000" kern="1200">
                  <a:solidFill>
                    <a:schemeClr val="accent3"/>
                  </a:solidFill>
                  <a:latin typeface="+mn-lt"/>
                  <a:ea typeface="+mn-ea"/>
                  <a:cs typeface="+mn-cs"/>
                </a:defRPr>
              </a:lvl8pPr>
              <a:lvl9pPr marL="0" indent="0" algn="l" defTabSz="914400" rtl="0" eaLnBrk="1" latinLnBrk="0" hangingPunct="1">
                <a:defRPr sz="1000" kern="1200">
                  <a:solidFill>
                    <a:schemeClr val="accent3"/>
                  </a:solidFill>
                  <a:latin typeface="+mn-lt"/>
                  <a:ea typeface="+mn-ea"/>
                  <a:cs typeface="+mn-cs"/>
                </a:defRPr>
              </a:lvl9pPr>
            </a:lstStyle>
            <a:p>
              <a:pPr algn="ctr">
                <a:spcBef>
                  <a:spcPts val="300"/>
                </a:spcBef>
              </a:pPr>
              <a:r>
                <a:rPr lang="en-US" sz="1600" b="1" dirty="0">
                  <a:solidFill>
                    <a:schemeClr val="tx2"/>
                  </a:solidFill>
                </a:rPr>
                <a:t>$</a:t>
              </a:r>
            </a:p>
          </p:txBody>
        </p:sp>
        <p:sp>
          <p:nvSpPr>
            <p:cNvPr id="30" name="Symbol zastępczy zawartości 1">
              <a:extLst>
                <a:ext uri="{FF2B5EF4-FFF2-40B4-BE49-F238E27FC236}">
                  <a16:creationId xmlns="" xmlns:a16="http://schemas.microsoft.com/office/drawing/2014/main" id="{482CD262-80F2-4639-9055-CB1D020FA19C}"/>
                </a:ext>
              </a:extLst>
            </p:cNvPr>
            <p:cNvSpPr txBox="1">
              <a:spLocks/>
            </p:cNvSpPr>
            <p:nvPr/>
          </p:nvSpPr>
          <p:spPr bwMode="gray">
            <a:xfrm>
              <a:off x="6021183" y="2485995"/>
              <a:ext cx="1357131" cy="465333"/>
            </a:xfrm>
            <a:prstGeom prst="rect">
              <a:avLst/>
            </a:prstGeom>
          </p:spPr>
          <p:txBody>
            <a:bodyPr vert="horz" lIns="0" tIns="0" rIns="0" bIns="0" rtlCol="0" anchor="ctr">
              <a:noAutofit/>
            </a:bodyPr>
            <a:lstStyle>
              <a:defPPr>
                <a:defRPr lang="en-US"/>
              </a:defPPr>
              <a:lvl1pPr marL="0" algn="l" defTabSz="914400" rtl="0" eaLnBrk="1" latinLnBrk="0" hangingPunct="1">
                <a:defRPr sz="1000" kern="1200">
                  <a:solidFill>
                    <a:schemeClr val="accent3"/>
                  </a:solidFill>
                  <a:latin typeface="+mn-lt"/>
                  <a:ea typeface="+mn-ea"/>
                  <a:cs typeface="+mn-cs"/>
                </a:defRPr>
              </a:lvl1pPr>
              <a:lvl2pPr marL="0" indent="0" algn="l" defTabSz="914400" rtl="0" eaLnBrk="1" latinLnBrk="0" hangingPunct="1">
                <a:defRPr sz="1000" kern="1200">
                  <a:solidFill>
                    <a:schemeClr val="accent3"/>
                  </a:solidFill>
                  <a:latin typeface="+mn-lt"/>
                  <a:ea typeface="+mn-ea"/>
                  <a:cs typeface="+mn-cs"/>
                </a:defRPr>
              </a:lvl2pPr>
              <a:lvl3pPr marL="0" indent="0" algn="l" defTabSz="914400" rtl="0" eaLnBrk="1" latinLnBrk="0" hangingPunct="1">
                <a:defRPr sz="1000" kern="1200">
                  <a:solidFill>
                    <a:schemeClr val="accent3"/>
                  </a:solidFill>
                  <a:latin typeface="+mn-lt"/>
                  <a:ea typeface="+mn-ea"/>
                  <a:cs typeface="+mn-cs"/>
                </a:defRPr>
              </a:lvl3pPr>
              <a:lvl4pPr marL="0" indent="0" algn="l" defTabSz="914400" rtl="0" eaLnBrk="1" latinLnBrk="0" hangingPunct="1">
                <a:defRPr sz="1000" kern="1200">
                  <a:solidFill>
                    <a:schemeClr val="accent3"/>
                  </a:solidFill>
                  <a:latin typeface="+mn-lt"/>
                  <a:ea typeface="+mn-ea"/>
                  <a:cs typeface="+mn-cs"/>
                </a:defRPr>
              </a:lvl4pPr>
              <a:lvl5pPr marL="0" indent="0" algn="l" defTabSz="914400" rtl="0" eaLnBrk="1" latinLnBrk="0" hangingPunct="1">
                <a:defRPr sz="1000" kern="1200">
                  <a:solidFill>
                    <a:schemeClr val="accent3"/>
                  </a:solidFill>
                  <a:latin typeface="+mn-lt"/>
                  <a:ea typeface="+mn-ea"/>
                  <a:cs typeface="+mn-cs"/>
                </a:defRPr>
              </a:lvl5pPr>
              <a:lvl6pPr marL="0" indent="0" algn="l" defTabSz="914400" rtl="0" eaLnBrk="1" latinLnBrk="0" hangingPunct="1">
                <a:defRPr sz="1000" kern="1200">
                  <a:solidFill>
                    <a:schemeClr val="accent3"/>
                  </a:solidFill>
                  <a:latin typeface="+mn-lt"/>
                  <a:ea typeface="+mn-ea"/>
                  <a:cs typeface="+mn-cs"/>
                </a:defRPr>
              </a:lvl6pPr>
              <a:lvl7pPr marL="0" indent="0" algn="l" defTabSz="914400" rtl="0" eaLnBrk="1" latinLnBrk="0" hangingPunct="1">
                <a:defRPr sz="1000" kern="1200">
                  <a:solidFill>
                    <a:schemeClr val="accent3"/>
                  </a:solidFill>
                  <a:latin typeface="+mn-lt"/>
                  <a:ea typeface="+mn-ea"/>
                  <a:cs typeface="+mn-cs"/>
                </a:defRPr>
              </a:lvl7pPr>
              <a:lvl8pPr marL="0" indent="0" algn="l" defTabSz="914400" rtl="0" eaLnBrk="1" latinLnBrk="0" hangingPunct="1">
                <a:defRPr sz="1000" kern="1200">
                  <a:solidFill>
                    <a:schemeClr val="accent3"/>
                  </a:solidFill>
                  <a:latin typeface="+mn-lt"/>
                  <a:ea typeface="+mn-ea"/>
                  <a:cs typeface="+mn-cs"/>
                </a:defRPr>
              </a:lvl8pPr>
              <a:lvl9pPr marL="0" indent="0" algn="l" defTabSz="914400" rtl="0" eaLnBrk="1" latinLnBrk="0" hangingPunct="1">
                <a:defRPr sz="1000" kern="1200">
                  <a:solidFill>
                    <a:schemeClr val="accent3"/>
                  </a:solidFill>
                  <a:latin typeface="+mn-lt"/>
                  <a:ea typeface="+mn-ea"/>
                  <a:cs typeface="+mn-cs"/>
                </a:defRPr>
              </a:lvl9pPr>
            </a:lstStyle>
            <a:p>
              <a:pPr algn="ctr">
                <a:spcBef>
                  <a:spcPts val="300"/>
                </a:spcBef>
              </a:pPr>
              <a:r>
                <a:rPr lang="en-US" sz="1600" b="1" dirty="0">
                  <a:solidFill>
                    <a:schemeClr val="tx2"/>
                  </a:solidFill>
                </a:rPr>
                <a:t>II</a:t>
              </a:r>
            </a:p>
          </p:txBody>
        </p:sp>
        <p:grpSp>
          <p:nvGrpSpPr>
            <p:cNvPr id="31" name="Grupa 30">
              <a:extLst>
                <a:ext uri="{FF2B5EF4-FFF2-40B4-BE49-F238E27FC236}">
                  <a16:creationId xmlns="" xmlns:a16="http://schemas.microsoft.com/office/drawing/2014/main" id="{2D4287D0-2BCB-4400-93F8-2D71BC7A2B81}"/>
                </a:ext>
              </a:extLst>
            </p:cNvPr>
            <p:cNvGrpSpPr/>
            <p:nvPr/>
          </p:nvGrpSpPr>
          <p:grpSpPr>
            <a:xfrm>
              <a:off x="2438401" y="2393832"/>
              <a:ext cx="4586175" cy="649656"/>
              <a:chOff x="2438401" y="2393832"/>
              <a:chExt cx="4586175" cy="649656"/>
            </a:xfrm>
          </p:grpSpPr>
          <p:sp>
            <p:nvSpPr>
              <p:cNvPr id="33" name="Owal 32">
                <a:extLst>
                  <a:ext uri="{FF2B5EF4-FFF2-40B4-BE49-F238E27FC236}">
                    <a16:creationId xmlns="" xmlns:a16="http://schemas.microsoft.com/office/drawing/2014/main" id="{23B5E0B9-1BE1-4D97-A1E1-B88493DD7CDD}"/>
                  </a:ext>
                </a:extLst>
              </p:cNvPr>
              <p:cNvSpPr/>
              <p:nvPr/>
            </p:nvSpPr>
            <p:spPr bwMode="gray">
              <a:xfrm>
                <a:off x="2438401" y="2393832"/>
                <a:ext cx="649656" cy="649656"/>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p>
            </p:txBody>
          </p:sp>
          <p:sp>
            <p:nvSpPr>
              <p:cNvPr id="34" name="Owal 33">
                <a:extLst>
                  <a:ext uri="{FF2B5EF4-FFF2-40B4-BE49-F238E27FC236}">
                    <a16:creationId xmlns="" xmlns:a16="http://schemas.microsoft.com/office/drawing/2014/main" id="{48A6FB33-E3CD-427B-B5E5-4DEB34B10058}"/>
                  </a:ext>
                </a:extLst>
              </p:cNvPr>
              <p:cNvSpPr/>
              <p:nvPr/>
            </p:nvSpPr>
            <p:spPr bwMode="gray">
              <a:xfrm>
                <a:off x="3750573" y="2393832"/>
                <a:ext cx="649656" cy="649656"/>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p>
            </p:txBody>
          </p:sp>
          <p:grpSp>
            <p:nvGrpSpPr>
              <p:cNvPr id="35" name="Grupa 34">
                <a:extLst>
                  <a:ext uri="{FF2B5EF4-FFF2-40B4-BE49-F238E27FC236}">
                    <a16:creationId xmlns="" xmlns:a16="http://schemas.microsoft.com/office/drawing/2014/main" id="{C125DDAF-1C71-4312-8A77-95DC74FCDEA3}"/>
                  </a:ext>
                </a:extLst>
              </p:cNvPr>
              <p:cNvGrpSpPr/>
              <p:nvPr/>
            </p:nvGrpSpPr>
            <p:grpSpPr>
              <a:xfrm>
                <a:off x="4709008" y="2393832"/>
                <a:ext cx="1357131" cy="649656"/>
                <a:chOff x="1271769" y="2449628"/>
                <a:chExt cx="1562588" cy="748008"/>
              </a:xfrm>
            </p:grpSpPr>
            <p:sp>
              <p:nvSpPr>
                <p:cNvPr id="37" name="Symbol zastępczy zawartości 1">
                  <a:extLst>
                    <a:ext uri="{FF2B5EF4-FFF2-40B4-BE49-F238E27FC236}">
                      <a16:creationId xmlns="" xmlns:a16="http://schemas.microsoft.com/office/drawing/2014/main" id="{8B28AF74-0A5B-4CEA-B25C-373B1064875F}"/>
                    </a:ext>
                  </a:extLst>
                </p:cNvPr>
                <p:cNvSpPr txBox="1">
                  <a:spLocks/>
                </p:cNvSpPr>
                <p:nvPr/>
              </p:nvSpPr>
              <p:spPr bwMode="gray">
                <a:xfrm>
                  <a:off x="1271769" y="2555744"/>
                  <a:ext cx="1562588" cy="535780"/>
                </a:xfrm>
                <a:prstGeom prst="rect">
                  <a:avLst/>
                </a:prstGeom>
              </p:spPr>
              <p:txBody>
                <a:bodyPr vert="horz" lIns="0" tIns="0" rIns="0" bIns="0" rtlCol="0" anchor="ctr">
                  <a:noAutofit/>
                </a:bodyPr>
                <a:lstStyle>
                  <a:defPPr>
                    <a:defRPr lang="en-US"/>
                  </a:defPPr>
                  <a:lvl1pPr marL="0" algn="l" defTabSz="914400" rtl="0" eaLnBrk="1" latinLnBrk="0" hangingPunct="1">
                    <a:defRPr sz="1000" kern="1200">
                      <a:solidFill>
                        <a:schemeClr val="accent3"/>
                      </a:solidFill>
                      <a:latin typeface="+mn-lt"/>
                      <a:ea typeface="+mn-ea"/>
                      <a:cs typeface="+mn-cs"/>
                    </a:defRPr>
                  </a:lvl1pPr>
                  <a:lvl2pPr marL="0" indent="0" algn="l" defTabSz="914400" rtl="0" eaLnBrk="1" latinLnBrk="0" hangingPunct="1">
                    <a:defRPr sz="1000" kern="1200">
                      <a:solidFill>
                        <a:schemeClr val="accent3"/>
                      </a:solidFill>
                      <a:latin typeface="+mn-lt"/>
                      <a:ea typeface="+mn-ea"/>
                      <a:cs typeface="+mn-cs"/>
                    </a:defRPr>
                  </a:lvl2pPr>
                  <a:lvl3pPr marL="0" indent="0" algn="l" defTabSz="914400" rtl="0" eaLnBrk="1" latinLnBrk="0" hangingPunct="1">
                    <a:defRPr sz="1000" kern="1200">
                      <a:solidFill>
                        <a:schemeClr val="accent3"/>
                      </a:solidFill>
                      <a:latin typeface="+mn-lt"/>
                      <a:ea typeface="+mn-ea"/>
                      <a:cs typeface="+mn-cs"/>
                    </a:defRPr>
                  </a:lvl3pPr>
                  <a:lvl4pPr marL="0" indent="0" algn="l" defTabSz="914400" rtl="0" eaLnBrk="1" latinLnBrk="0" hangingPunct="1">
                    <a:defRPr sz="1000" kern="1200">
                      <a:solidFill>
                        <a:schemeClr val="accent3"/>
                      </a:solidFill>
                      <a:latin typeface="+mn-lt"/>
                      <a:ea typeface="+mn-ea"/>
                      <a:cs typeface="+mn-cs"/>
                    </a:defRPr>
                  </a:lvl4pPr>
                  <a:lvl5pPr marL="0" indent="0" algn="l" defTabSz="914400" rtl="0" eaLnBrk="1" latinLnBrk="0" hangingPunct="1">
                    <a:defRPr sz="1000" kern="1200">
                      <a:solidFill>
                        <a:schemeClr val="accent3"/>
                      </a:solidFill>
                      <a:latin typeface="+mn-lt"/>
                      <a:ea typeface="+mn-ea"/>
                      <a:cs typeface="+mn-cs"/>
                    </a:defRPr>
                  </a:lvl5pPr>
                  <a:lvl6pPr marL="0" indent="0" algn="l" defTabSz="914400" rtl="0" eaLnBrk="1" latinLnBrk="0" hangingPunct="1">
                    <a:defRPr sz="1000" kern="1200">
                      <a:solidFill>
                        <a:schemeClr val="accent3"/>
                      </a:solidFill>
                      <a:latin typeface="+mn-lt"/>
                      <a:ea typeface="+mn-ea"/>
                      <a:cs typeface="+mn-cs"/>
                    </a:defRPr>
                  </a:lvl6pPr>
                  <a:lvl7pPr marL="0" indent="0" algn="l" defTabSz="914400" rtl="0" eaLnBrk="1" latinLnBrk="0" hangingPunct="1">
                    <a:defRPr sz="1000" kern="1200">
                      <a:solidFill>
                        <a:schemeClr val="accent3"/>
                      </a:solidFill>
                      <a:latin typeface="+mn-lt"/>
                      <a:ea typeface="+mn-ea"/>
                      <a:cs typeface="+mn-cs"/>
                    </a:defRPr>
                  </a:lvl7pPr>
                  <a:lvl8pPr marL="0" indent="0" algn="l" defTabSz="914400" rtl="0" eaLnBrk="1" latinLnBrk="0" hangingPunct="1">
                    <a:defRPr sz="1000" kern="1200">
                      <a:solidFill>
                        <a:schemeClr val="accent3"/>
                      </a:solidFill>
                      <a:latin typeface="+mn-lt"/>
                      <a:ea typeface="+mn-ea"/>
                      <a:cs typeface="+mn-cs"/>
                    </a:defRPr>
                  </a:lvl8pPr>
                  <a:lvl9pPr marL="0" indent="0" algn="l" defTabSz="914400" rtl="0" eaLnBrk="1" latinLnBrk="0" hangingPunct="1">
                    <a:defRPr sz="1000" kern="1200">
                      <a:solidFill>
                        <a:schemeClr val="accent3"/>
                      </a:solidFill>
                      <a:latin typeface="+mn-lt"/>
                      <a:ea typeface="+mn-ea"/>
                      <a:cs typeface="+mn-cs"/>
                    </a:defRPr>
                  </a:lvl9pPr>
                </a:lstStyle>
                <a:p>
                  <a:pPr algn="ctr">
                    <a:spcBef>
                      <a:spcPts val="300"/>
                    </a:spcBef>
                  </a:pPr>
                  <a:endParaRPr lang="en-US" sz="1400" b="1" dirty="0">
                    <a:solidFill>
                      <a:schemeClr val="tx2"/>
                    </a:solidFill>
                  </a:endParaRPr>
                </a:p>
              </p:txBody>
            </p:sp>
            <p:sp>
              <p:nvSpPr>
                <p:cNvPr id="38" name="Owal 37">
                  <a:extLst>
                    <a:ext uri="{FF2B5EF4-FFF2-40B4-BE49-F238E27FC236}">
                      <a16:creationId xmlns="" xmlns:a16="http://schemas.microsoft.com/office/drawing/2014/main" id="{8E7BE1C4-152E-44AE-9E73-5E814B6BACA9}"/>
                    </a:ext>
                  </a:extLst>
                </p:cNvPr>
                <p:cNvSpPr/>
                <p:nvPr/>
              </p:nvSpPr>
              <p:spPr bwMode="gray">
                <a:xfrm>
                  <a:off x="1679059" y="2449628"/>
                  <a:ext cx="748008" cy="748008"/>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sp>
            <p:nvSpPr>
              <p:cNvPr id="36" name="Owal 35">
                <a:extLst>
                  <a:ext uri="{FF2B5EF4-FFF2-40B4-BE49-F238E27FC236}">
                    <a16:creationId xmlns="" xmlns:a16="http://schemas.microsoft.com/office/drawing/2014/main" id="{673A0FD0-68F6-405E-A9EC-B7027E2625CB}"/>
                  </a:ext>
                </a:extLst>
              </p:cNvPr>
              <p:cNvSpPr/>
              <p:nvPr/>
            </p:nvSpPr>
            <p:spPr bwMode="gray">
              <a:xfrm>
                <a:off x="6374920" y="2393832"/>
                <a:ext cx="649656" cy="649656"/>
              </a:xfrm>
              <a:prstGeom prst="ellipse">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sp>
          <p:nvSpPr>
            <p:cNvPr id="32" name="Trójkąt równoramienny 31">
              <a:extLst>
                <a:ext uri="{FF2B5EF4-FFF2-40B4-BE49-F238E27FC236}">
                  <a16:creationId xmlns="" xmlns:a16="http://schemas.microsoft.com/office/drawing/2014/main" id="{2DA3B9EA-F513-4858-89C4-3BEB34D3E3D2}"/>
                </a:ext>
              </a:extLst>
            </p:cNvPr>
            <p:cNvSpPr/>
            <p:nvPr/>
          </p:nvSpPr>
          <p:spPr bwMode="gray">
            <a:xfrm rot="19800000">
              <a:off x="5310839" y="2631076"/>
              <a:ext cx="153468" cy="1323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grpSp>
    </p:spTree>
    <p:extLst>
      <p:ext uri="{BB962C8B-B14F-4D97-AF65-F5344CB8AC3E}">
        <p14:creationId xmlns:p14="http://schemas.microsoft.com/office/powerpoint/2010/main" val="356442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Investitia</a:t>
            </a:r>
            <a:r>
              <a:rPr lang="en-US" dirty="0" smtClean="0"/>
              <a:t> </a:t>
            </a:r>
            <a:r>
              <a:rPr lang="en-US" dirty="0" err="1" smtClean="0"/>
              <a:t>initiala+costul</a:t>
            </a:r>
            <a:r>
              <a:rPr lang="en-US" dirty="0" smtClean="0"/>
              <a:t> de </a:t>
            </a:r>
            <a:r>
              <a:rPr lang="en-US" dirty="0" err="1" smtClean="0"/>
              <a:t>functionare</a:t>
            </a:r>
            <a:endParaRPr lang="ro-RO" dirty="0"/>
          </a:p>
        </p:txBody>
      </p:sp>
      <p:sp>
        <p:nvSpPr>
          <p:cNvPr id="4" name="Date Placeholder 3"/>
          <p:cNvSpPr>
            <a:spLocks noGrp="1"/>
          </p:cNvSpPr>
          <p:nvPr>
            <p:ph type="dt" sz="half" idx="18"/>
          </p:nvPr>
        </p:nvSpPr>
        <p:spPr/>
        <p:txBody>
          <a:bodyPr/>
          <a:lstStyle/>
          <a:p>
            <a:fld id="{FFAB2352-921F-4DD8-A99A-A1474F6943FF}" type="datetime4">
              <a:rPr lang="en-US" smtClean="0"/>
              <a:t>March 12, 2018</a:t>
            </a:fld>
            <a:endParaRPr lang="en-US" dirty="0"/>
          </a:p>
        </p:txBody>
      </p:sp>
      <p:sp>
        <p:nvSpPr>
          <p:cNvPr id="5" name="Footer Placeholder 4"/>
          <p:cNvSpPr>
            <a:spLocks noGrp="1"/>
          </p:cNvSpPr>
          <p:nvPr>
            <p:ph type="ftr" sz="quarter" idx="19"/>
          </p:nvPr>
        </p:nvSpPr>
        <p:spPr/>
        <p:txBody>
          <a:bodyPr/>
          <a:lstStyle/>
          <a:p>
            <a:pPr lvl="8"/>
            <a:endParaRPr lang="en-US" dirty="0"/>
          </a:p>
        </p:txBody>
      </p:sp>
      <p:sp>
        <p:nvSpPr>
          <p:cNvPr id="6" name="Slide Number Placeholder 5"/>
          <p:cNvSpPr>
            <a:spLocks noGrp="1"/>
          </p:cNvSpPr>
          <p:nvPr>
            <p:ph type="sldNum" sz="quarter" idx="20"/>
          </p:nvPr>
        </p:nvSpPr>
        <p:spPr/>
        <p:txBody>
          <a:bodyPr/>
          <a:lstStyle/>
          <a:p>
            <a:r>
              <a:rPr lang="en-US" smtClean="0"/>
              <a:t>Slide </a:t>
            </a:r>
            <a:fld id="{619F89D8-7AE3-494A-97F3-03D680869632}" type="slidenum">
              <a:rPr lang="en-US" smtClean="0"/>
              <a:t>22</a:t>
            </a:fld>
            <a:endParaRPr lang="en-US" dirty="0"/>
          </a:p>
        </p:txBody>
      </p:sp>
      <p:sp>
        <p:nvSpPr>
          <p:cNvPr id="7" name="Subtitle 6"/>
          <p:cNvSpPr>
            <a:spLocks noGrp="1"/>
          </p:cNvSpPr>
          <p:nvPr>
            <p:ph type="subTitle" idx="13"/>
          </p:nvPr>
        </p:nvSpPr>
        <p:spPr/>
        <p:txBody>
          <a:bodyPr/>
          <a:lstStyle/>
          <a:p>
            <a:r>
              <a:rPr lang="en-US" dirty="0" err="1" smtClean="0"/>
              <a:t>Clasa</a:t>
            </a:r>
            <a:r>
              <a:rPr lang="en-US" dirty="0" smtClean="0"/>
              <a:t> de </a:t>
            </a:r>
            <a:r>
              <a:rPr lang="en-US" dirty="0" err="1" smtClean="0"/>
              <a:t>eficienta</a:t>
            </a:r>
            <a:r>
              <a:rPr lang="en-US" dirty="0" smtClean="0"/>
              <a:t> </a:t>
            </a:r>
            <a:endParaRPr lang="ro-RO" dirty="0"/>
          </a:p>
        </p:txBody>
      </p:sp>
      <p:sp>
        <p:nvSpPr>
          <p:cNvPr id="8" name="TextBox 7"/>
          <p:cNvSpPr txBox="1"/>
          <p:nvPr/>
        </p:nvSpPr>
        <p:spPr bwMode="gray">
          <a:xfrm>
            <a:off x="291955" y="2005070"/>
            <a:ext cx="2721166" cy="506776"/>
          </a:xfrm>
          <a:prstGeom prst="rect">
            <a:avLst/>
          </a:prstGeom>
          <a:noFill/>
        </p:spPr>
        <p:txBody>
          <a:bodyPr wrap="none" lIns="72000" tIns="72000" rIns="72000" bIns="72000" rtlCol="0">
            <a:noAutofit/>
          </a:bodyPr>
          <a:lstStyle/>
          <a:p>
            <a:r>
              <a:rPr lang="en-US" sz="2400" b="1" dirty="0" err="1" smtClean="0"/>
              <a:t>Aplicatie</a:t>
            </a:r>
            <a:r>
              <a:rPr lang="en-US" sz="2400" b="1" dirty="0" smtClean="0"/>
              <a:t> - </a:t>
            </a:r>
            <a:r>
              <a:rPr lang="en-US" sz="2400" b="1" dirty="0" err="1" smtClean="0"/>
              <a:t>Optimiser</a:t>
            </a:r>
            <a:endParaRPr lang="ro-RO" sz="2400" b="1" dirty="0" err="1" smtClean="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279" r="21158"/>
          <a:stretch/>
        </p:blipFill>
        <p:spPr>
          <a:xfrm>
            <a:off x="4761140" y="1337213"/>
            <a:ext cx="6321830" cy="3502398"/>
          </a:xfrm>
          <a:prstGeom prst="rect">
            <a:avLst/>
          </a:prstGeom>
        </p:spPr>
      </p:pic>
      <p:sp>
        <p:nvSpPr>
          <p:cNvPr id="10" name="TextBox 9"/>
          <p:cNvSpPr txBox="1"/>
          <p:nvPr/>
        </p:nvSpPr>
        <p:spPr bwMode="gray">
          <a:xfrm>
            <a:off x="362521" y="2758572"/>
            <a:ext cx="1729648" cy="914400"/>
          </a:xfrm>
          <a:prstGeom prst="rect">
            <a:avLst/>
          </a:prstGeom>
          <a:noFill/>
        </p:spPr>
        <p:txBody>
          <a:bodyPr wrap="none" lIns="72000" tIns="72000" rIns="72000" bIns="72000" rtlCol="0">
            <a:noAutofit/>
          </a:bodyPr>
          <a:lstStyle/>
          <a:p>
            <a:r>
              <a:rPr lang="en-US" sz="1400" dirty="0" smtClean="0"/>
              <a:t>Motor </a:t>
            </a:r>
          </a:p>
          <a:p>
            <a:pPr marL="285750" indent="-285750">
              <a:buFont typeface="Arial" panose="020B0604020202020204" pitchFamily="34" charset="0"/>
              <a:buChar char="•"/>
            </a:pPr>
            <a:r>
              <a:rPr lang="en-US" sz="1400" dirty="0" smtClean="0"/>
              <a:t>110 kW</a:t>
            </a:r>
          </a:p>
          <a:p>
            <a:pPr marL="285750" indent="-285750">
              <a:buFont typeface="Arial" panose="020B0604020202020204" pitchFamily="34" charset="0"/>
              <a:buChar char="•"/>
            </a:pPr>
            <a:r>
              <a:rPr lang="en-US" sz="1400" dirty="0" smtClean="0"/>
              <a:t>3000 rpm</a:t>
            </a:r>
            <a:endParaRPr lang="ro-RO" sz="1400" dirty="0" err="1" smtClean="0"/>
          </a:p>
        </p:txBody>
      </p:sp>
      <p:sp>
        <p:nvSpPr>
          <p:cNvPr id="11" name="Rectangle 10"/>
          <p:cNvSpPr/>
          <p:nvPr/>
        </p:nvSpPr>
        <p:spPr bwMode="gray">
          <a:xfrm>
            <a:off x="4739106" y="4131325"/>
            <a:ext cx="6343864" cy="83728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400" dirty="0" err="1" smtClean="0"/>
          </a:p>
        </p:txBody>
      </p:sp>
    </p:spTree>
    <p:extLst>
      <p:ext uri="{BB962C8B-B14F-4D97-AF65-F5344CB8AC3E}">
        <p14:creationId xmlns:p14="http://schemas.microsoft.com/office/powerpoint/2010/main" val="387870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err="1" smtClean="0"/>
              <a:t>Eficienta</a:t>
            </a:r>
            <a:r>
              <a:rPr lang="en-GB" dirty="0" smtClean="0"/>
              <a:t> </a:t>
            </a:r>
            <a:r>
              <a:rPr lang="en-GB" dirty="0" err="1" smtClean="0"/>
              <a:t>energetica</a:t>
            </a:r>
            <a:r>
              <a:rPr lang="en-GB" dirty="0" smtClean="0"/>
              <a:t> </a:t>
            </a:r>
            <a:r>
              <a:rPr lang="en-GB" dirty="0" err="1" smtClean="0"/>
              <a:t>prin</a:t>
            </a:r>
            <a:r>
              <a:rPr lang="en-GB" dirty="0" smtClean="0"/>
              <a:t> </a:t>
            </a:r>
            <a:r>
              <a:rPr lang="en-GB" dirty="0" err="1" smtClean="0"/>
              <a:t>utilizarea</a:t>
            </a:r>
            <a:r>
              <a:rPr lang="en-GB" dirty="0" smtClean="0"/>
              <a:t> </a:t>
            </a:r>
            <a:r>
              <a:rPr lang="en-GB" dirty="0" err="1" smtClean="0"/>
              <a:t>unui</a:t>
            </a:r>
            <a:r>
              <a:rPr lang="en-GB" dirty="0" smtClean="0"/>
              <a:t> </a:t>
            </a:r>
            <a:r>
              <a:rPr lang="en-GB" dirty="0" err="1" smtClean="0"/>
              <a:t>convertizor</a:t>
            </a:r>
            <a:endParaRPr lang="en-GB" dirty="0"/>
          </a:p>
        </p:txBody>
      </p:sp>
      <p:sp>
        <p:nvSpPr>
          <p:cNvPr id="3" name="Footer Placeholder 2"/>
          <p:cNvSpPr>
            <a:spLocks noGrp="1"/>
          </p:cNvSpPr>
          <p:nvPr>
            <p:ph type="ftr" sz="quarter" idx="10"/>
          </p:nvPr>
        </p:nvSpPr>
        <p:spPr/>
        <p:txBody>
          <a:bodyPr/>
          <a:lstStyle/>
          <a:p>
            <a:pPr lvl="8"/>
            <a:endParaRPr lang="en-US" dirty="0"/>
          </a:p>
        </p:txBody>
      </p:sp>
      <p:sp>
        <p:nvSpPr>
          <p:cNvPr id="4" name="Date Placeholder 3"/>
          <p:cNvSpPr>
            <a:spLocks noGrp="1"/>
          </p:cNvSpPr>
          <p:nvPr>
            <p:ph type="dt" sz="half" idx="11"/>
          </p:nvPr>
        </p:nvSpPr>
        <p:spPr/>
        <p:txBody>
          <a:bodyPr/>
          <a:lstStyle/>
          <a:p>
            <a:fld id="{7C4B2A68-D918-4286-96B0-6342B7A9B0CE}" type="datetime4">
              <a:rPr lang="en-US" smtClean="0"/>
              <a:t>March 12, 2018</a:t>
            </a:fld>
            <a:endParaRPr lang="en-US" dirty="0"/>
          </a:p>
        </p:txBody>
      </p:sp>
      <p:sp>
        <p:nvSpPr>
          <p:cNvPr id="5" name="Slide Number Placeholder 4"/>
          <p:cNvSpPr>
            <a:spLocks noGrp="1"/>
          </p:cNvSpPr>
          <p:nvPr>
            <p:ph type="sldNum" sz="quarter" idx="12"/>
          </p:nvPr>
        </p:nvSpPr>
        <p:spPr/>
        <p:txBody>
          <a:bodyPr/>
          <a:lstStyle/>
          <a:p>
            <a:r>
              <a:rPr lang="en-US" smtClean="0"/>
              <a:t>Slide </a:t>
            </a:r>
            <a:fld id="{619F89D8-7AE3-494A-97F3-03D680869632}" type="slidenum">
              <a:rPr lang="en-US" smtClean="0"/>
              <a:t>23</a:t>
            </a:fld>
            <a:endParaRPr lang="en-US" dirty="0"/>
          </a:p>
        </p:txBody>
      </p:sp>
      <p:sp>
        <p:nvSpPr>
          <p:cNvPr id="15" name="Content Placeholder 14"/>
          <p:cNvSpPr>
            <a:spLocks noGrp="1"/>
          </p:cNvSpPr>
          <p:nvPr>
            <p:ph sz="quarter" idx="20"/>
          </p:nvPr>
        </p:nvSpPr>
        <p:spPr>
          <a:xfrm>
            <a:off x="6249107" y="2658934"/>
            <a:ext cx="5604420" cy="2253668"/>
          </a:xfrm>
        </p:spPr>
        <p:txBody>
          <a:bodyPr/>
          <a:lstStyle/>
          <a:p>
            <a:r>
              <a:rPr lang="en-GB" dirty="0" smtClean="0"/>
              <a:t>In </a:t>
            </a:r>
            <a:r>
              <a:rPr lang="en-GB" dirty="0" err="1" smtClean="0"/>
              <a:t>jur</a:t>
            </a:r>
            <a:r>
              <a:rPr lang="en-GB" dirty="0" smtClean="0"/>
              <a:t> de 40% din </a:t>
            </a:r>
            <a:r>
              <a:rPr lang="en-GB" dirty="0" err="1" smtClean="0"/>
              <a:t>consumul</a:t>
            </a:r>
            <a:r>
              <a:rPr lang="en-GB" dirty="0" smtClean="0"/>
              <a:t> total de </a:t>
            </a:r>
            <a:r>
              <a:rPr lang="en-GB" dirty="0" err="1" smtClean="0"/>
              <a:t>energie</a:t>
            </a:r>
            <a:r>
              <a:rPr lang="en-GB" dirty="0" smtClean="0"/>
              <a:t> </a:t>
            </a:r>
            <a:r>
              <a:rPr lang="en-GB" dirty="0" err="1" smtClean="0"/>
              <a:t>este</a:t>
            </a:r>
            <a:r>
              <a:rPr lang="en-GB" dirty="0" smtClean="0"/>
              <a:t> </a:t>
            </a:r>
            <a:r>
              <a:rPr lang="en-GB" dirty="0" err="1" smtClean="0"/>
              <a:t>utilizat</a:t>
            </a:r>
            <a:r>
              <a:rPr lang="en-GB" dirty="0" smtClean="0"/>
              <a:t> in </a:t>
            </a:r>
            <a:r>
              <a:rPr lang="en-GB" dirty="0" err="1" smtClean="0"/>
              <a:t>Industrie</a:t>
            </a:r>
            <a:endParaRPr lang="en-GB" dirty="0"/>
          </a:p>
          <a:p>
            <a:r>
              <a:rPr lang="en-GB" dirty="0" err="1" smtClean="0"/>
              <a:t>Convertizoarele</a:t>
            </a:r>
            <a:r>
              <a:rPr lang="en-GB" dirty="0" smtClean="0"/>
              <a:t> de </a:t>
            </a:r>
            <a:r>
              <a:rPr lang="en-GB" dirty="0" err="1" smtClean="0"/>
              <a:t>frecventa</a:t>
            </a:r>
            <a:r>
              <a:rPr lang="en-GB" dirty="0" smtClean="0"/>
              <a:t> -Variable </a:t>
            </a:r>
            <a:r>
              <a:rPr lang="en-GB" dirty="0"/>
              <a:t>speed drives (VSD's) </a:t>
            </a:r>
            <a:r>
              <a:rPr lang="en-GB" dirty="0" err="1" smtClean="0"/>
              <a:t>controleaza</a:t>
            </a:r>
            <a:r>
              <a:rPr lang="en-GB" dirty="0" smtClean="0"/>
              <a:t> </a:t>
            </a:r>
            <a:r>
              <a:rPr lang="en-GB" dirty="0" err="1" smtClean="0"/>
              <a:t>viteza</a:t>
            </a:r>
            <a:r>
              <a:rPr lang="en-GB" dirty="0" smtClean="0"/>
              <a:t> </a:t>
            </a:r>
            <a:r>
              <a:rPr lang="en-GB" dirty="0" err="1" smtClean="0"/>
              <a:t>unui</a:t>
            </a:r>
            <a:r>
              <a:rPr lang="en-GB" dirty="0" smtClean="0"/>
              <a:t> motor </a:t>
            </a:r>
            <a:r>
              <a:rPr lang="en-GB" dirty="0" err="1" smtClean="0"/>
              <a:t>si</a:t>
            </a:r>
            <a:r>
              <a:rPr lang="en-GB" dirty="0" smtClean="0"/>
              <a:t> pot </a:t>
            </a:r>
            <a:r>
              <a:rPr lang="en-GB" b="1" dirty="0" smtClean="0"/>
              <a:t>reduce </a:t>
            </a:r>
            <a:r>
              <a:rPr lang="en-GB" b="1" dirty="0" err="1" smtClean="0"/>
              <a:t>consumul</a:t>
            </a:r>
            <a:r>
              <a:rPr lang="en-GB" b="1" dirty="0" smtClean="0"/>
              <a:t> de </a:t>
            </a:r>
            <a:r>
              <a:rPr lang="en-GB" b="1" dirty="0" err="1" smtClean="0"/>
              <a:t>energie</a:t>
            </a:r>
            <a:r>
              <a:rPr lang="en-GB" b="1" dirty="0" smtClean="0"/>
              <a:t> </a:t>
            </a:r>
            <a:r>
              <a:rPr lang="en-GB" dirty="0" err="1" smtClean="0"/>
              <a:t>pentru</a:t>
            </a:r>
            <a:r>
              <a:rPr lang="en-GB" dirty="0" smtClean="0"/>
              <a:t> </a:t>
            </a:r>
            <a:r>
              <a:rPr lang="en-GB" dirty="0" err="1" smtClean="0"/>
              <a:t>anumite</a:t>
            </a:r>
            <a:r>
              <a:rPr lang="en-GB" dirty="0" smtClean="0"/>
              <a:t> </a:t>
            </a:r>
            <a:r>
              <a:rPr lang="en-GB" dirty="0" err="1" smtClean="0"/>
              <a:t>aplicatii</a:t>
            </a:r>
            <a:r>
              <a:rPr lang="en-GB" dirty="0" smtClean="0"/>
              <a:t> </a:t>
            </a:r>
            <a:r>
              <a:rPr lang="en-GB" dirty="0" err="1" smtClean="0"/>
              <a:t>intre</a:t>
            </a:r>
            <a:r>
              <a:rPr lang="en-GB" dirty="0" smtClean="0"/>
              <a:t> </a:t>
            </a:r>
            <a:r>
              <a:rPr lang="en-GB" b="1" dirty="0" smtClean="0"/>
              <a:t>30% -50%. </a:t>
            </a:r>
            <a:endParaRPr lang="en-GB" b="1" dirty="0"/>
          </a:p>
          <a:p>
            <a:r>
              <a:rPr lang="en-GB" dirty="0" err="1" smtClean="0">
                <a:solidFill>
                  <a:schemeClr val="bg2"/>
                </a:solidFill>
              </a:rPr>
              <a:t>Insa</a:t>
            </a:r>
            <a:r>
              <a:rPr lang="en-GB" dirty="0" smtClean="0">
                <a:solidFill>
                  <a:schemeClr val="bg2"/>
                </a:solidFill>
              </a:rPr>
              <a:t> </a:t>
            </a:r>
            <a:r>
              <a:rPr lang="en-GB" dirty="0" err="1" smtClean="0">
                <a:solidFill>
                  <a:schemeClr val="bg2"/>
                </a:solidFill>
              </a:rPr>
              <a:t>doar</a:t>
            </a:r>
            <a:r>
              <a:rPr lang="en-GB" dirty="0" smtClean="0">
                <a:solidFill>
                  <a:schemeClr val="bg2"/>
                </a:solidFill>
              </a:rPr>
              <a:t> 20% din </a:t>
            </a:r>
            <a:r>
              <a:rPr lang="en-GB" dirty="0" err="1" smtClean="0">
                <a:solidFill>
                  <a:schemeClr val="bg2"/>
                </a:solidFill>
              </a:rPr>
              <a:t>motoare</a:t>
            </a:r>
            <a:r>
              <a:rPr lang="en-GB" dirty="0" smtClean="0">
                <a:solidFill>
                  <a:schemeClr val="bg2"/>
                </a:solidFill>
              </a:rPr>
              <a:t> </a:t>
            </a:r>
            <a:r>
              <a:rPr lang="en-GB" dirty="0" err="1" smtClean="0">
                <a:solidFill>
                  <a:schemeClr val="bg2"/>
                </a:solidFill>
              </a:rPr>
              <a:t>sunt</a:t>
            </a:r>
            <a:r>
              <a:rPr lang="en-GB" dirty="0" smtClean="0">
                <a:solidFill>
                  <a:schemeClr val="bg2"/>
                </a:solidFill>
              </a:rPr>
              <a:t> </a:t>
            </a:r>
            <a:r>
              <a:rPr lang="en-GB" dirty="0" err="1" smtClean="0">
                <a:solidFill>
                  <a:schemeClr val="bg2"/>
                </a:solidFill>
              </a:rPr>
              <a:t>echipate</a:t>
            </a:r>
            <a:r>
              <a:rPr lang="en-GB" dirty="0" smtClean="0">
                <a:solidFill>
                  <a:schemeClr val="bg2"/>
                </a:solidFill>
              </a:rPr>
              <a:t> cu </a:t>
            </a:r>
            <a:r>
              <a:rPr lang="en-GB" dirty="0" err="1" smtClean="0">
                <a:solidFill>
                  <a:schemeClr val="bg2"/>
                </a:solidFill>
              </a:rPr>
              <a:t>convertizoare</a:t>
            </a:r>
            <a:endParaRPr lang="en-GB" dirty="0">
              <a:solidFill>
                <a:schemeClr val="bg2"/>
              </a:solidFill>
            </a:endParaRPr>
          </a:p>
          <a:p>
            <a:endParaRPr lang="en-GB" dirty="0"/>
          </a:p>
        </p:txBody>
      </p:sp>
      <p:pic>
        <p:nvPicPr>
          <p:cNvPr id="32" name="Sisällön paikkamerkki 1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605232" y="2532307"/>
            <a:ext cx="617220" cy="617220"/>
          </a:xfrm>
          <a:prstGeom prst="rect">
            <a:avLst/>
          </a:prstGeom>
        </p:spPr>
      </p:pic>
      <p:pic>
        <p:nvPicPr>
          <p:cNvPr id="33" name="Kuva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8950" y="2574628"/>
            <a:ext cx="617220" cy="617220"/>
          </a:xfrm>
          <a:prstGeom prst="rect">
            <a:avLst/>
          </a:prstGeom>
        </p:spPr>
      </p:pic>
      <p:grpSp>
        <p:nvGrpSpPr>
          <p:cNvPr id="34" name="Ryhmä 33"/>
          <p:cNvGrpSpPr/>
          <p:nvPr/>
        </p:nvGrpSpPr>
        <p:grpSpPr>
          <a:xfrm>
            <a:off x="1956927" y="2346303"/>
            <a:ext cx="1895767" cy="823148"/>
            <a:chOff x="7922898" y="3944275"/>
            <a:chExt cx="1895767" cy="823148"/>
          </a:xfrm>
        </p:grpSpPr>
        <p:pic>
          <p:nvPicPr>
            <p:cNvPr id="35" name="Kuva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517" y="3944275"/>
              <a:ext cx="823148" cy="823148"/>
            </a:xfrm>
            <a:prstGeom prst="rect">
              <a:avLst/>
            </a:prstGeom>
          </p:spPr>
        </p:pic>
        <p:pic>
          <p:nvPicPr>
            <p:cNvPr id="36" name="Kuva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2898" y="3944275"/>
              <a:ext cx="823148" cy="823148"/>
            </a:xfrm>
            <a:prstGeom prst="rect">
              <a:avLst/>
            </a:prstGeom>
          </p:spPr>
        </p:pic>
        <p:cxnSp>
          <p:nvCxnSpPr>
            <p:cNvPr id="37" name="Suora yhdysviiva 36"/>
            <p:cNvCxnSpPr/>
            <p:nvPr/>
          </p:nvCxnSpPr>
          <p:spPr bwMode="gray">
            <a:xfrm>
              <a:off x="8767169" y="4481210"/>
              <a:ext cx="368457"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8" name="Ryhmä 37"/>
          <p:cNvGrpSpPr/>
          <p:nvPr/>
        </p:nvGrpSpPr>
        <p:grpSpPr>
          <a:xfrm>
            <a:off x="887713" y="3490655"/>
            <a:ext cx="4139088" cy="102228"/>
            <a:chOff x="6843722" y="5421683"/>
            <a:chExt cx="4139088" cy="102228"/>
          </a:xfrm>
        </p:grpSpPr>
        <p:cxnSp>
          <p:nvCxnSpPr>
            <p:cNvPr id="39" name="Suora yhdysviiva 38"/>
            <p:cNvCxnSpPr/>
            <p:nvPr/>
          </p:nvCxnSpPr>
          <p:spPr bwMode="gray">
            <a:xfrm>
              <a:off x="6873581" y="5477287"/>
              <a:ext cx="40737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Ellipsi 39"/>
            <p:cNvSpPr/>
            <p:nvPr/>
          </p:nvSpPr>
          <p:spPr bwMode="gray">
            <a:xfrm>
              <a:off x="6843722" y="5430663"/>
              <a:ext cx="90218" cy="9324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dirty="0" err="1" smtClean="0"/>
            </a:p>
          </p:txBody>
        </p:sp>
        <p:sp>
          <p:nvSpPr>
            <p:cNvPr id="41" name="Ellipsi 40"/>
            <p:cNvSpPr/>
            <p:nvPr/>
          </p:nvSpPr>
          <p:spPr bwMode="gray">
            <a:xfrm>
              <a:off x="8950408" y="5428827"/>
              <a:ext cx="90218" cy="9324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dirty="0" err="1" smtClean="0"/>
            </a:p>
          </p:txBody>
        </p:sp>
        <p:sp>
          <p:nvSpPr>
            <p:cNvPr id="42" name="Ellipsi 41"/>
            <p:cNvSpPr/>
            <p:nvPr/>
          </p:nvSpPr>
          <p:spPr bwMode="gray">
            <a:xfrm>
              <a:off x="10892592" y="5421683"/>
              <a:ext cx="90218" cy="9324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dirty="0" err="1" smtClean="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Utilizarea</a:t>
            </a:r>
            <a:r>
              <a:rPr lang="en-GB" dirty="0" smtClean="0"/>
              <a:t> </a:t>
            </a:r>
            <a:r>
              <a:rPr lang="en-GB" dirty="0" err="1" smtClean="0"/>
              <a:t>motoarelor</a:t>
            </a:r>
            <a:r>
              <a:rPr lang="en-GB" dirty="0"/>
              <a:t> </a:t>
            </a:r>
            <a:r>
              <a:rPr lang="en-GB" dirty="0" err="1" smtClean="0"/>
              <a:t>si</a:t>
            </a:r>
            <a:r>
              <a:rPr lang="en-GB" dirty="0" smtClean="0"/>
              <a:t> </a:t>
            </a:r>
            <a:r>
              <a:rPr lang="en-GB" dirty="0" err="1" smtClean="0"/>
              <a:t>convertizoarelor</a:t>
            </a:r>
            <a:endParaRPr lang="en-GB" dirty="0"/>
          </a:p>
        </p:txBody>
      </p:sp>
      <p:sp>
        <p:nvSpPr>
          <p:cNvPr id="7" name="Content Placeholder 6"/>
          <p:cNvSpPr>
            <a:spLocks noGrp="1"/>
          </p:cNvSpPr>
          <p:nvPr>
            <p:ph sz="quarter" idx="20"/>
          </p:nvPr>
        </p:nvSpPr>
        <p:spPr>
          <a:xfrm>
            <a:off x="6248844" y="2684322"/>
            <a:ext cx="5604420" cy="1162735"/>
          </a:xfrm>
        </p:spPr>
        <p:txBody>
          <a:bodyPr/>
          <a:lstStyle/>
          <a:p>
            <a:r>
              <a:rPr lang="en-GB" dirty="0" err="1" smtClean="0"/>
              <a:t>Aplicatiile</a:t>
            </a:r>
            <a:r>
              <a:rPr lang="en-GB" dirty="0" smtClean="0"/>
              <a:t> </a:t>
            </a:r>
            <a:r>
              <a:rPr lang="en-GB" dirty="0" err="1" smtClean="0"/>
              <a:t>cele</a:t>
            </a:r>
            <a:r>
              <a:rPr lang="en-GB" dirty="0" smtClean="0"/>
              <a:t> </a:t>
            </a:r>
            <a:r>
              <a:rPr lang="en-GB" dirty="0" err="1" smtClean="0"/>
              <a:t>mai</a:t>
            </a:r>
            <a:r>
              <a:rPr lang="en-GB" dirty="0" smtClean="0"/>
              <a:t> </a:t>
            </a:r>
            <a:r>
              <a:rPr lang="en-GB" dirty="0" err="1" smtClean="0"/>
              <a:t>importante</a:t>
            </a:r>
            <a:r>
              <a:rPr lang="en-GB" dirty="0" smtClean="0"/>
              <a:t> </a:t>
            </a:r>
            <a:r>
              <a:rPr lang="en-GB" dirty="0" err="1" smtClean="0"/>
              <a:t>pentru</a:t>
            </a:r>
            <a:r>
              <a:rPr lang="en-GB" dirty="0" smtClean="0"/>
              <a:t> </a:t>
            </a:r>
            <a:r>
              <a:rPr lang="en-GB" dirty="0" err="1" smtClean="0"/>
              <a:t>motoarele</a:t>
            </a:r>
            <a:r>
              <a:rPr lang="en-GB" dirty="0" smtClean="0"/>
              <a:t> </a:t>
            </a:r>
            <a:r>
              <a:rPr lang="en-GB" dirty="0" err="1" smtClean="0"/>
              <a:t>sunt</a:t>
            </a:r>
            <a:r>
              <a:rPr lang="en-GB" dirty="0" smtClean="0"/>
              <a:t> </a:t>
            </a:r>
            <a:r>
              <a:rPr lang="en-GB" dirty="0" err="1" smtClean="0"/>
              <a:t>utilizate</a:t>
            </a:r>
            <a:r>
              <a:rPr lang="en-GB" dirty="0" smtClean="0"/>
              <a:t> </a:t>
            </a:r>
            <a:r>
              <a:rPr lang="en-GB" dirty="0" err="1" smtClean="0"/>
              <a:t>sunt</a:t>
            </a:r>
            <a:r>
              <a:rPr lang="en-GB" dirty="0" smtClean="0"/>
              <a:t> </a:t>
            </a:r>
            <a:r>
              <a:rPr lang="en-GB" dirty="0" err="1" smtClean="0"/>
              <a:t>cele</a:t>
            </a:r>
            <a:r>
              <a:rPr lang="en-GB" dirty="0" smtClean="0"/>
              <a:t> </a:t>
            </a:r>
            <a:r>
              <a:rPr lang="en-GB" dirty="0" err="1" smtClean="0"/>
              <a:t>pentru</a:t>
            </a:r>
            <a:r>
              <a:rPr lang="en-GB" dirty="0" smtClean="0"/>
              <a:t> </a:t>
            </a:r>
            <a:r>
              <a:rPr lang="en-GB" b="1" dirty="0" err="1" smtClean="0"/>
              <a:t>pompe</a:t>
            </a:r>
            <a:r>
              <a:rPr lang="en-GB" b="1" dirty="0" smtClean="0"/>
              <a:t>, </a:t>
            </a:r>
            <a:r>
              <a:rPr lang="en-GB" b="1" dirty="0" err="1" smtClean="0"/>
              <a:t>ventilatoare</a:t>
            </a:r>
            <a:r>
              <a:rPr lang="en-GB" b="1" dirty="0" smtClean="0"/>
              <a:t> </a:t>
            </a:r>
            <a:r>
              <a:rPr lang="en-GB" b="1" dirty="0" err="1" smtClean="0"/>
              <a:t>sau</a:t>
            </a:r>
            <a:r>
              <a:rPr lang="en-GB" b="1" dirty="0" smtClean="0"/>
              <a:t> </a:t>
            </a:r>
            <a:r>
              <a:rPr lang="en-GB" b="1" dirty="0" err="1" smtClean="0"/>
              <a:t>compresoare</a:t>
            </a:r>
            <a:endParaRPr lang="en-GB" b="1" dirty="0"/>
          </a:p>
          <a:p>
            <a:r>
              <a:rPr lang="en-GB" dirty="0" err="1" smtClean="0"/>
              <a:t>Consumul</a:t>
            </a:r>
            <a:r>
              <a:rPr lang="en-GB" dirty="0" smtClean="0"/>
              <a:t> </a:t>
            </a:r>
            <a:r>
              <a:rPr lang="en-GB" dirty="0" err="1" smtClean="0"/>
              <a:t>acestora</a:t>
            </a:r>
            <a:r>
              <a:rPr lang="en-GB" dirty="0" smtClean="0"/>
              <a:t> </a:t>
            </a:r>
            <a:r>
              <a:rPr lang="en-GB" dirty="0" err="1" smtClean="0"/>
              <a:t>este</a:t>
            </a:r>
            <a:r>
              <a:rPr lang="en-GB" dirty="0" smtClean="0"/>
              <a:t> de ~67% din </a:t>
            </a:r>
            <a:r>
              <a:rPr lang="en-GB" dirty="0" err="1" smtClean="0"/>
              <a:t>consumul</a:t>
            </a:r>
            <a:r>
              <a:rPr lang="en-GB" dirty="0" smtClean="0"/>
              <a:t> </a:t>
            </a:r>
            <a:r>
              <a:rPr lang="en-GB" dirty="0" err="1" smtClean="0"/>
              <a:t>industriei</a:t>
            </a:r>
            <a:r>
              <a:rPr lang="en-GB" dirty="0" smtClean="0"/>
              <a:t>.</a:t>
            </a:r>
          </a:p>
          <a:p>
            <a:endParaRPr lang="en-GB" dirty="0"/>
          </a:p>
          <a:p>
            <a:r>
              <a:rPr lang="en-GB" dirty="0" err="1" smtClean="0"/>
              <a:t>Exista</a:t>
            </a:r>
            <a:r>
              <a:rPr lang="en-GB" dirty="0" smtClean="0"/>
              <a:t> un </a:t>
            </a:r>
            <a:r>
              <a:rPr lang="en-GB" b="1" dirty="0" smtClean="0"/>
              <a:t>potential de a </a:t>
            </a:r>
            <a:r>
              <a:rPr lang="en-GB" b="1" dirty="0" err="1" smtClean="0"/>
              <a:t>scadea</a:t>
            </a:r>
            <a:r>
              <a:rPr lang="en-GB" b="1" dirty="0" smtClean="0"/>
              <a:t> </a:t>
            </a:r>
            <a:r>
              <a:rPr lang="en-GB" b="1" dirty="0" err="1" smtClean="0"/>
              <a:t>consumul</a:t>
            </a:r>
            <a:r>
              <a:rPr lang="en-GB" b="1" dirty="0" smtClean="0"/>
              <a:t> cu </a:t>
            </a:r>
            <a:r>
              <a:rPr lang="en-GB" b="1" dirty="0" err="1" smtClean="0"/>
              <a:t>pana</a:t>
            </a:r>
            <a:r>
              <a:rPr lang="en-GB" b="1" dirty="0" smtClean="0"/>
              <a:t> la 40%.</a:t>
            </a:r>
            <a:endParaRPr lang="en-GB" b="1" dirty="0"/>
          </a:p>
          <a:p>
            <a:endParaRPr lang="en-GB" dirty="0"/>
          </a:p>
        </p:txBody>
      </p:sp>
      <p:pic>
        <p:nvPicPr>
          <p:cNvPr id="6" name="Picture 5"/>
          <p:cNvPicPr>
            <a:picLocks noChangeAspect="1"/>
          </p:cNvPicPr>
          <p:nvPr/>
        </p:nvPicPr>
        <p:blipFill>
          <a:blip r:embed="rId2"/>
          <a:stretch>
            <a:fillRect/>
          </a:stretch>
        </p:blipFill>
        <p:spPr>
          <a:xfrm>
            <a:off x="1181100" y="2560839"/>
            <a:ext cx="3276600" cy="1409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Pompe</a:t>
            </a:r>
            <a:endParaRPr lang="ro-RO" dirty="0"/>
          </a:p>
        </p:txBody>
      </p:sp>
      <p:sp>
        <p:nvSpPr>
          <p:cNvPr id="4" name="Date Placeholder 3"/>
          <p:cNvSpPr>
            <a:spLocks noGrp="1"/>
          </p:cNvSpPr>
          <p:nvPr>
            <p:ph type="dt" sz="half" idx="14"/>
          </p:nvPr>
        </p:nvSpPr>
        <p:spPr/>
        <p:txBody>
          <a:bodyPr/>
          <a:lstStyle/>
          <a:p>
            <a:fld id="{604723B6-2C37-4C03-92C2-AA6C4A469955}" type="datetime4">
              <a:rPr lang="en-US" smtClean="0"/>
              <a:t>March 12, 2018</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smtClean="0"/>
              <a:t>Slide </a:t>
            </a:r>
            <a:fld id="{619F89D8-7AE3-494A-97F3-03D680869632}" type="slidenum">
              <a:rPr lang="en-US" smtClean="0"/>
              <a:pPr/>
              <a:t>25</a:t>
            </a:fld>
            <a:endParaRPr lang="en-US" dirty="0"/>
          </a:p>
        </p:txBody>
      </p:sp>
      <p:pic>
        <p:nvPicPr>
          <p:cNvPr id="7" name="Picture 6"/>
          <p:cNvPicPr>
            <a:picLocks noChangeAspect="1"/>
          </p:cNvPicPr>
          <p:nvPr/>
        </p:nvPicPr>
        <p:blipFill>
          <a:blip r:embed="rId2"/>
          <a:stretch>
            <a:fillRect/>
          </a:stretch>
        </p:blipFill>
        <p:spPr>
          <a:xfrm>
            <a:off x="3138197" y="1490624"/>
            <a:ext cx="4450601" cy="4395461"/>
          </a:xfrm>
          <a:prstGeom prst="rect">
            <a:avLst/>
          </a:prstGeom>
        </p:spPr>
      </p:pic>
      <p:sp>
        <p:nvSpPr>
          <p:cNvPr id="8" name="TextBox 7"/>
          <p:cNvSpPr txBox="1"/>
          <p:nvPr/>
        </p:nvSpPr>
        <p:spPr bwMode="gray">
          <a:xfrm>
            <a:off x="332367" y="1109068"/>
            <a:ext cx="5611660" cy="914400"/>
          </a:xfrm>
          <a:prstGeom prst="rect">
            <a:avLst/>
          </a:prstGeom>
          <a:noFill/>
        </p:spPr>
        <p:txBody>
          <a:bodyPr wrap="none" lIns="72000" tIns="72000" rIns="72000" bIns="72000" rtlCol="0">
            <a:noAutofit/>
          </a:bodyPr>
          <a:lstStyle/>
          <a:p>
            <a:r>
              <a:rPr lang="en-US" sz="2000" dirty="0" smtClean="0"/>
              <a:t>O </a:t>
            </a:r>
            <a:r>
              <a:rPr lang="en-US" sz="2000" dirty="0" err="1" smtClean="0"/>
              <a:t>reducere</a:t>
            </a:r>
            <a:r>
              <a:rPr lang="en-US" sz="2000" dirty="0" smtClean="0"/>
              <a:t> de </a:t>
            </a:r>
            <a:r>
              <a:rPr lang="en-US" sz="2000" b="1" dirty="0" smtClean="0"/>
              <a:t>20% a </a:t>
            </a:r>
            <a:r>
              <a:rPr lang="en-US" sz="2000" b="1" dirty="0" err="1" smtClean="0"/>
              <a:t>turatiei</a:t>
            </a:r>
            <a:r>
              <a:rPr lang="en-US" sz="2000" b="1" dirty="0" smtClean="0"/>
              <a:t> </a:t>
            </a:r>
            <a:r>
              <a:rPr lang="en-US" sz="2000" dirty="0" smtClean="0"/>
              <a:t>duce la o </a:t>
            </a:r>
            <a:r>
              <a:rPr lang="en-US" sz="2000" dirty="0" err="1" smtClean="0"/>
              <a:t>scadere</a:t>
            </a:r>
            <a:r>
              <a:rPr lang="en-US" sz="2000" dirty="0" smtClean="0"/>
              <a:t> de </a:t>
            </a:r>
            <a:r>
              <a:rPr lang="en-US" sz="2000" b="1" dirty="0" smtClean="0"/>
              <a:t>50% in </a:t>
            </a:r>
            <a:r>
              <a:rPr lang="en-US" sz="2000" b="1" dirty="0" err="1" smtClean="0"/>
              <a:t>putere</a:t>
            </a:r>
            <a:endParaRPr lang="ro-RO" sz="2000" b="1" dirty="0" err="1" smtClean="0"/>
          </a:p>
        </p:txBody>
      </p:sp>
      <p:sp>
        <p:nvSpPr>
          <p:cNvPr id="9" name="TextBox 8"/>
          <p:cNvSpPr txBox="1"/>
          <p:nvPr/>
        </p:nvSpPr>
        <p:spPr bwMode="gray">
          <a:xfrm>
            <a:off x="8530225" y="3688355"/>
            <a:ext cx="914400" cy="914400"/>
          </a:xfrm>
          <a:prstGeom prst="rect">
            <a:avLst/>
          </a:prstGeom>
          <a:noFill/>
        </p:spPr>
        <p:txBody>
          <a:bodyPr wrap="none" lIns="72000" tIns="72000" rIns="72000" bIns="72000" rtlCol="0">
            <a:noAutofit/>
          </a:bodyPr>
          <a:lstStyle/>
          <a:p>
            <a:endParaRPr lang="ro-RO" sz="1400" dirty="0" err="1" smtClean="0"/>
          </a:p>
        </p:txBody>
      </p:sp>
    </p:spTree>
    <p:extLst>
      <p:ext uri="{BB962C8B-B14F-4D97-AF65-F5344CB8AC3E}">
        <p14:creationId xmlns:p14="http://schemas.microsoft.com/office/powerpoint/2010/main" val="330284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a:t>EnergySave Calculator tool</a:t>
            </a:r>
            <a:endParaRPr lang="en-GB"/>
          </a:p>
        </p:txBody>
      </p:sp>
      <p:sp>
        <p:nvSpPr>
          <p:cNvPr id="6" name="Content Placeholder 5"/>
          <p:cNvSpPr>
            <a:spLocks noGrp="1"/>
          </p:cNvSpPr>
          <p:nvPr>
            <p:ph sz="quarter" idx="19"/>
          </p:nvPr>
        </p:nvSpPr>
        <p:spPr>
          <a:xfrm>
            <a:off x="277323" y="2152699"/>
            <a:ext cx="5603434" cy="3980918"/>
          </a:xfrm>
        </p:spPr>
        <p:txBody>
          <a:bodyPr/>
          <a:lstStyle/>
          <a:p>
            <a:r>
              <a:rPr lang="en-GB" dirty="0" err="1" smtClean="0"/>
              <a:t>Aplicatie</a:t>
            </a:r>
            <a:r>
              <a:rPr lang="en-GB" dirty="0" smtClean="0"/>
              <a:t> </a:t>
            </a:r>
            <a:r>
              <a:rPr lang="en-GB" dirty="0" err="1" smtClean="0"/>
              <a:t>disponibila</a:t>
            </a:r>
            <a:r>
              <a:rPr lang="en-GB" dirty="0" smtClean="0"/>
              <a:t> </a:t>
            </a:r>
            <a:r>
              <a:rPr lang="en-GB" dirty="0" err="1" smtClean="0"/>
              <a:t>si</a:t>
            </a:r>
            <a:r>
              <a:rPr lang="en-GB" dirty="0" smtClean="0"/>
              <a:t> </a:t>
            </a:r>
            <a:r>
              <a:rPr lang="en-GB" dirty="0" err="1" smtClean="0"/>
              <a:t>pe</a:t>
            </a:r>
            <a:r>
              <a:rPr lang="en-GB" dirty="0" smtClean="0"/>
              <a:t> Apple Store </a:t>
            </a:r>
            <a:r>
              <a:rPr lang="en-GB" dirty="0" err="1" smtClean="0"/>
              <a:t>si</a:t>
            </a:r>
            <a:r>
              <a:rPr lang="en-GB" dirty="0" smtClean="0"/>
              <a:t> Google store </a:t>
            </a:r>
            <a:r>
              <a:rPr lang="en-GB" dirty="0" err="1" smtClean="0"/>
              <a:t>ce</a:t>
            </a:r>
            <a:r>
              <a:rPr lang="en-GB" dirty="0" smtClean="0"/>
              <a:t> </a:t>
            </a:r>
            <a:r>
              <a:rPr lang="en-GB" dirty="0" err="1" smtClean="0"/>
              <a:t>poate</a:t>
            </a:r>
            <a:r>
              <a:rPr lang="en-GB" dirty="0" smtClean="0"/>
              <a:t> fi </a:t>
            </a:r>
            <a:r>
              <a:rPr lang="en-GB" dirty="0" err="1" smtClean="0"/>
              <a:t>folosita</a:t>
            </a:r>
            <a:r>
              <a:rPr lang="en-GB" dirty="0" smtClean="0"/>
              <a:t> </a:t>
            </a:r>
            <a:r>
              <a:rPr lang="en-GB" dirty="0" err="1" smtClean="0"/>
              <a:t>si</a:t>
            </a:r>
            <a:r>
              <a:rPr lang="en-GB" dirty="0" smtClean="0"/>
              <a:t> offline.</a:t>
            </a:r>
            <a:endParaRPr lang="en-GB" dirty="0"/>
          </a:p>
          <a:p>
            <a:r>
              <a:rPr lang="en-GB" dirty="0" err="1" smtClean="0"/>
              <a:t>Exista</a:t>
            </a:r>
            <a:r>
              <a:rPr lang="en-GB" dirty="0" smtClean="0"/>
              <a:t> </a:t>
            </a:r>
            <a:r>
              <a:rPr lang="en-GB" dirty="0" err="1" smtClean="0"/>
              <a:t>atat</a:t>
            </a:r>
            <a:r>
              <a:rPr lang="en-GB" dirty="0" smtClean="0"/>
              <a:t> </a:t>
            </a:r>
            <a:r>
              <a:rPr lang="en-GB" dirty="0" err="1" smtClean="0"/>
              <a:t>varianta</a:t>
            </a:r>
            <a:r>
              <a:rPr lang="en-GB" dirty="0" smtClean="0"/>
              <a:t> de </a:t>
            </a:r>
            <a:r>
              <a:rPr lang="en-GB" dirty="0" err="1" smtClean="0"/>
              <a:t>baza</a:t>
            </a:r>
            <a:r>
              <a:rPr lang="en-GB" dirty="0" smtClean="0"/>
              <a:t> </a:t>
            </a:r>
            <a:r>
              <a:rPr lang="en-GB" dirty="0" err="1" smtClean="0"/>
              <a:t>pentru</a:t>
            </a:r>
            <a:r>
              <a:rPr lang="en-GB" dirty="0" smtClean="0"/>
              <a:t> non-</a:t>
            </a:r>
            <a:r>
              <a:rPr lang="en-GB" dirty="0" err="1" smtClean="0"/>
              <a:t>ingineri</a:t>
            </a:r>
            <a:r>
              <a:rPr lang="en-GB" dirty="0" smtClean="0"/>
              <a:t> </a:t>
            </a:r>
            <a:r>
              <a:rPr lang="en-GB" dirty="0" err="1" smtClean="0"/>
              <a:t>si</a:t>
            </a:r>
            <a:r>
              <a:rPr lang="en-GB" dirty="0" smtClean="0"/>
              <a:t> variant </a:t>
            </a:r>
            <a:r>
              <a:rPr lang="en-GB" dirty="0" err="1" smtClean="0"/>
              <a:t>mai</a:t>
            </a:r>
            <a:r>
              <a:rPr lang="en-GB" dirty="0" smtClean="0"/>
              <a:t> </a:t>
            </a:r>
            <a:r>
              <a:rPr lang="en-GB" dirty="0" err="1" smtClean="0"/>
              <a:t>avansata</a:t>
            </a:r>
            <a:endParaRPr lang="en-GB" dirty="0"/>
          </a:p>
          <a:p>
            <a:endParaRPr lang="en-GB" dirty="0" smtClean="0"/>
          </a:p>
          <a:p>
            <a:r>
              <a:rPr lang="en-GB" dirty="0" smtClean="0"/>
              <a:t>Hashtags</a:t>
            </a:r>
            <a:r>
              <a:rPr lang="en-GB" dirty="0"/>
              <a:t>: #</a:t>
            </a:r>
            <a:r>
              <a:rPr lang="en-GB" dirty="0" err="1"/>
              <a:t>energysave</a:t>
            </a:r>
            <a:r>
              <a:rPr lang="en-GB" dirty="0"/>
              <a:t> #</a:t>
            </a:r>
            <a:r>
              <a:rPr lang="en-GB" dirty="0" err="1"/>
              <a:t>energysavetool</a:t>
            </a:r>
            <a:r>
              <a:rPr lang="en-GB" dirty="0"/>
              <a:t> #</a:t>
            </a:r>
            <a:r>
              <a:rPr lang="en-GB" dirty="0" err="1"/>
              <a:t>ABBenergysave</a:t>
            </a:r>
            <a:endParaRPr lang="en-GB" dirty="0"/>
          </a:p>
          <a:p>
            <a:r>
              <a:rPr lang="en-GB" dirty="0" smtClean="0"/>
              <a:t>-&gt; </a:t>
            </a:r>
            <a:r>
              <a:rPr lang="en-GB" dirty="0">
                <a:solidFill>
                  <a:schemeClr val="bg2"/>
                </a:solidFill>
              </a:rPr>
              <a:t>www.abb.com/energysave</a:t>
            </a:r>
            <a:r>
              <a:rPr lang="en-GB" dirty="0"/>
              <a:t> </a:t>
            </a:r>
          </a:p>
          <a:p>
            <a:endParaRPr lang="en-GB" dirty="0"/>
          </a:p>
        </p:txBody>
      </p:sp>
      <p:pic>
        <p:nvPicPr>
          <p:cNvPr id="8" name="Picture 7"/>
          <p:cNvPicPr>
            <a:picLocks noChangeAspect="1"/>
          </p:cNvPicPr>
          <p:nvPr/>
        </p:nvPicPr>
        <p:blipFill>
          <a:blip r:embed="rId3"/>
          <a:stretch>
            <a:fillRect/>
          </a:stretch>
        </p:blipFill>
        <p:spPr>
          <a:xfrm>
            <a:off x="6260418" y="2100409"/>
            <a:ext cx="5578418" cy="31934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err="1" smtClean="0"/>
              <a:t>Aplicatia</a:t>
            </a:r>
            <a:r>
              <a:rPr lang="en-US" altLang="en-US" dirty="0" smtClean="0"/>
              <a:t> </a:t>
            </a:r>
            <a:r>
              <a:rPr lang="en-US" altLang="en-US" dirty="0" err="1" smtClean="0"/>
              <a:t>EnergySave</a:t>
            </a:r>
            <a:r>
              <a:rPr lang="en-US" altLang="en-US" dirty="0" smtClean="0"/>
              <a:t> Calculator</a:t>
            </a:r>
            <a:endParaRPr lang="en-GB" dirty="0"/>
          </a:p>
        </p:txBody>
      </p:sp>
      <p:pic>
        <p:nvPicPr>
          <p:cNvPr id="7" name="Picture 6"/>
          <p:cNvPicPr>
            <a:picLocks noChangeAspect="1"/>
          </p:cNvPicPr>
          <p:nvPr/>
        </p:nvPicPr>
        <p:blipFill>
          <a:blip r:embed="rId3"/>
          <a:stretch>
            <a:fillRect/>
          </a:stretch>
        </p:blipFill>
        <p:spPr>
          <a:xfrm>
            <a:off x="336550" y="1933576"/>
            <a:ext cx="5631113" cy="3185550"/>
          </a:xfrm>
          <a:prstGeom prst="rect">
            <a:avLst/>
          </a:prstGeom>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389" y="1941012"/>
            <a:ext cx="5656875" cy="3788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ubtitle 1"/>
          <p:cNvSpPr>
            <a:spLocks noGrp="1"/>
          </p:cNvSpPr>
          <p:nvPr>
            <p:ph type="subTitle" idx="13"/>
          </p:nvPr>
        </p:nvSpPr>
        <p:spPr/>
        <p:txBody>
          <a:bodyPr/>
          <a:lstStyle/>
          <a:p>
            <a:endParaRPr lang="ro-RO"/>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err="1" smtClean="0">
                <a:sym typeface="+mn-ea"/>
              </a:rPr>
              <a:t>Energia</a:t>
            </a:r>
            <a:r>
              <a:rPr lang="en-US" dirty="0" smtClean="0">
                <a:sym typeface="+mn-ea"/>
              </a:rPr>
              <a:t> </a:t>
            </a:r>
            <a:r>
              <a:rPr lang="en-US" dirty="0" err="1" smtClean="0">
                <a:sym typeface="+mn-ea"/>
              </a:rPr>
              <a:t>economistita</a:t>
            </a:r>
            <a:r>
              <a:rPr lang="en-US" dirty="0" smtClean="0">
                <a:sym typeface="+mn-ea"/>
              </a:rPr>
              <a:t> </a:t>
            </a:r>
            <a:r>
              <a:rPr lang="en-US" dirty="0" err="1" smtClean="0">
                <a:sym typeface="+mn-ea"/>
              </a:rPr>
              <a:t>prin</a:t>
            </a:r>
            <a:r>
              <a:rPr lang="en-US" dirty="0" smtClean="0">
                <a:sym typeface="+mn-ea"/>
              </a:rPr>
              <a:t> </a:t>
            </a:r>
            <a:r>
              <a:rPr lang="en-US" dirty="0" err="1" smtClean="0">
                <a:sym typeface="+mn-ea"/>
              </a:rPr>
              <a:t>utilizarea</a:t>
            </a:r>
            <a:r>
              <a:rPr lang="en-US" dirty="0" smtClean="0">
                <a:sym typeface="+mn-ea"/>
              </a:rPr>
              <a:t> </a:t>
            </a:r>
            <a:r>
              <a:rPr lang="en-US" dirty="0" err="1" smtClean="0">
                <a:sym typeface="+mn-ea"/>
              </a:rPr>
              <a:t>convertizoarelor</a:t>
            </a:r>
            <a:endParaRPr lang="fi-FI" altLang="en-US" dirty="0">
              <a:sym typeface="+mn-ea"/>
            </a:endParaRPr>
          </a:p>
        </p:txBody>
      </p:sp>
      <p:graphicFrame>
        <p:nvGraphicFramePr>
          <p:cNvPr id="17" name="Content Placeholder 16"/>
          <p:cNvGraphicFramePr>
            <a:graphicFrameLocks noGrp="1"/>
          </p:cNvGraphicFramePr>
          <p:nvPr>
            <p:ph sz="quarter" idx="20"/>
          </p:nvPr>
        </p:nvGraphicFramePr>
        <p:xfrm>
          <a:off x="6249107" y="1931194"/>
          <a:ext cx="5604420" cy="3430994"/>
        </p:xfrm>
        <a:graphic>
          <a:graphicData uri="http://schemas.openxmlformats.org/drawingml/2006/chart">
            <c:chart xmlns:c="http://schemas.openxmlformats.org/drawingml/2006/chart" xmlns:r="http://schemas.openxmlformats.org/officeDocument/2006/relationships" r:id="rId3"/>
          </a:graphicData>
        </a:graphic>
      </p:graphicFrame>
      <p:sp>
        <p:nvSpPr>
          <p:cNvPr id="14" name="Content Placeholder 13"/>
          <p:cNvSpPr>
            <a:spLocks noGrp="1"/>
          </p:cNvSpPr>
          <p:nvPr>
            <p:ph sz="quarter" idx="19"/>
          </p:nvPr>
        </p:nvSpPr>
        <p:spPr>
          <a:xfrm>
            <a:off x="333264" y="1931194"/>
            <a:ext cx="5603434" cy="3430994"/>
          </a:xfrm>
        </p:spPr>
        <p:txBody>
          <a:bodyPr/>
          <a:lstStyle/>
          <a:p>
            <a:endParaRPr lang="en-US" dirty="0"/>
          </a:p>
          <a:p>
            <a:r>
              <a:rPr lang="fi-FI" altLang="en-US" dirty="0" smtClean="0"/>
              <a:t>ABB este producatorul cu cea mai mare baza instalata de convertizoare.</a:t>
            </a:r>
            <a:endParaRPr lang="fi-FI" altLang="en-US" dirty="0"/>
          </a:p>
          <a:p>
            <a:r>
              <a:rPr lang="en-US" dirty="0" err="1" smtClean="0"/>
              <a:t>Baza</a:t>
            </a:r>
            <a:r>
              <a:rPr lang="en-US" dirty="0" smtClean="0"/>
              <a:t> </a:t>
            </a:r>
            <a:r>
              <a:rPr lang="en-US" dirty="0" err="1" smtClean="0"/>
              <a:t>instalata</a:t>
            </a:r>
            <a:r>
              <a:rPr lang="en-US" dirty="0" smtClean="0"/>
              <a:t> de </a:t>
            </a:r>
            <a:r>
              <a:rPr lang="en-US" dirty="0" err="1" smtClean="0"/>
              <a:t>convertizoare</a:t>
            </a:r>
            <a:r>
              <a:rPr lang="en-US" dirty="0" smtClean="0"/>
              <a:t> ABB a </a:t>
            </a:r>
            <a:r>
              <a:rPr lang="en-US" dirty="0" err="1" smtClean="0"/>
              <a:t>economisit</a:t>
            </a:r>
            <a:r>
              <a:rPr lang="en-US" dirty="0" smtClean="0"/>
              <a:t> </a:t>
            </a:r>
            <a:r>
              <a:rPr lang="en-US" b="1" dirty="0" smtClean="0"/>
              <a:t>510 </a:t>
            </a:r>
            <a:r>
              <a:rPr lang="en-US" b="1" dirty="0" err="1" smtClean="0"/>
              <a:t>TWh</a:t>
            </a:r>
            <a:r>
              <a:rPr lang="en-US" b="1" dirty="0" smtClean="0"/>
              <a:t> in 2016</a:t>
            </a:r>
            <a:r>
              <a:rPr lang="en-US" dirty="0" smtClean="0"/>
              <a:t>, care </a:t>
            </a:r>
            <a:r>
              <a:rPr lang="en-US" dirty="0" err="1" smtClean="0"/>
              <a:t>este</a:t>
            </a:r>
            <a:r>
              <a:rPr lang="en-US" dirty="0" smtClean="0"/>
              <a:t> </a:t>
            </a:r>
            <a:r>
              <a:rPr lang="en-US" dirty="0" err="1" smtClean="0"/>
              <a:t>echivalent</a:t>
            </a:r>
            <a:r>
              <a:rPr lang="en-US" dirty="0" smtClean="0"/>
              <a:t> cu </a:t>
            </a:r>
            <a:r>
              <a:rPr lang="en-US" dirty="0" err="1" smtClean="0"/>
              <a:t>consumul</a:t>
            </a:r>
            <a:r>
              <a:rPr lang="en-US" dirty="0" smtClean="0"/>
              <a:t> a </a:t>
            </a:r>
            <a:r>
              <a:rPr lang="en-US" b="1" dirty="0" smtClean="0"/>
              <a:t>125 de </a:t>
            </a:r>
            <a:r>
              <a:rPr lang="en-US" b="1" dirty="0" err="1" smtClean="0"/>
              <a:t>milioane</a:t>
            </a:r>
            <a:r>
              <a:rPr lang="en-US" b="1" dirty="0" smtClean="0"/>
              <a:t> de </a:t>
            </a:r>
            <a:r>
              <a:rPr lang="en-US" b="1" dirty="0" err="1" smtClean="0"/>
              <a:t>locuinte</a:t>
            </a:r>
            <a:r>
              <a:rPr lang="en-US" dirty="0" smtClean="0"/>
              <a:t>.</a:t>
            </a:r>
            <a:endParaRPr lang="en-US" dirty="0"/>
          </a:p>
          <a:p>
            <a:endParaRPr lang="en-US" dirty="0" smtClean="0"/>
          </a:p>
          <a:p>
            <a:r>
              <a:rPr lang="en-US" dirty="0" smtClean="0"/>
              <a:t> </a:t>
            </a:r>
            <a:r>
              <a:rPr lang="en-US" dirty="0" err="1" smtClean="0"/>
              <a:t>Daca</a:t>
            </a:r>
            <a:r>
              <a:rPr lang="en-US" dirty="0" smtClean="0"/>
              <a:t> </a:t>
            </a:r>
            <a:r>
              <a:rPr lang="en-US" dirty="0" err="1" smtClean="0"/>
              <a:t>acesti</a:t>
            </a:r>
            <a:r>
              <a:rPr lang="en-US" dirty="0" smtClean="0"/>
              <a:t> 510 </a:t>
            </a:r>
            <a:r>
              <a:rPr lang="en-US" dirty="0" err="1" smtClean="0"/>
              <a:t>TWh</a:t>
            </a:r>
            <a:r>
              <a:rPr lang="en-US" dirty="0" smtClean="0"/>
              <a:t> </a:t>
            </a:r>
            <a:r>
              <a:rPr lang="en-US" dirty="0" err="1" smtClean="0"/>
              <a:t>ar</a:t>
            </a:r>
            <a:r>
              <a:rPr lang="en-US" dirty="0" smtClean="0"/>
              <a:t> fi </a:t>
            </a:r>
            <a:r>
              <a:rPr lang="en-US" dirty="0" err="1" smtClean="0"/>
              <a:t>fost</a:t>
            </a:r>
            <a:r>
              <a:rPr lang="en-US" dirty="0" smtClean="0"/>
              <a:t> </a:t>
            </a:r>
            <a:r>
              <a:rPr lang="en-US" dirty="0" err="1" smtClean="0"/>
              <a:t>generati</a:t>
            </a:r>
            <a:r>
              <a:rPr lang="en-US" dirty="0" smtClean="0"/>
              <a:t> de </a:t>
            </a:r>
            <a:r>
              <a:rPr lang="en-US" dirty="0" err="1" smtClean="0"/>
              <a:t>centrale</a:t>
            </a:r>
            <a:r>
              <a:rPr lang="en-US" dirty="0" smtClean="0"/>
              <a:t> </a:t>
            </a:r>
            <a:r>
              <a:rPr lang="en-US" dirty="0" err="1" smtClean="0"/>
              <a:t>termice</a:t>
            </a:r>
            <a:r>
              <a:rPr lang="en-US" dirty="0" smtClean="0"/>
              <a:t>, </a:t>
            </a:r>
            <a:r>
              <a:rPr lang="en-US" dirty="0" err="1" smtClean="0"/>
              <a:t>convertizoarele</a:t>
            </a:r>
            <a:r>
              <a:rPr lang="en-US" dirty="0" smtClean="0"/>
              <a:t> ABB au </a:t>
            </a:r>
            <a:r>
              <a:rPr lang="en-US" dirty="0" err="1" smtClean="0"/>
              <a:t>redus</a:t>
            </a:r>
            <a:r>
              <a:rPr lang="en-US" dirty="0" smtClean="0"/>
              <a:t> </a:t>
            </a:r>
            <a:r>
              <a:rPr lang="en-US" dirty="0" err="1" smtClean="0"/>
              <a:t>consumul</a:t>
            </a:r>
            <a:r>
              <a:rPr lang="en-US" dirty="0" smtClean="0"/>
              <a:t> de </a:t>
            </a:r>
            <a:r>
              <a:rPr lang="en-US" dirty="0" err="1" smtClean="0"/>
              <a:t>emisii</a:t>
            </a:r>
            <a:r>
              <a:rPr lang="en-US" dirty="0" smtClean="0"/>
              <a:t> de </a:t>
            </a:r>
            <a:r>
              <a:rPr lang="en-US" b="1" dirty="0" smtClean="0"/>
              <a:t>CO2 cu 410 </a:t>
            </a:r>
            <a:r>
              <a:rPr lang="en-US" b="1" dirty="0" err="1" smtClean="0"/>
              <a:t>milioane</a:t>
            </a:r>
            <a:r>
              <a:rPr lang="en-US" b="1" dirty="0" smtClean="0"/>
              <a:t> de tone</a:t>
            </a:r>
            <a:r>
              <a:rPr lang="en-US" dirty="0" smtClean="0"/>
              <a:t>, </a:t>
            </a:r>
            <a:r>
              <a:rPr lang="en-US" dirty="0" err="1" smtClean="0"/>
              <a:t>reprezentand</a:t>
            </a:r>
            <a:r>
              <a:rPr lang="en-US" dirty="0" smtClean="0"/>
              <a:t> </a:t>
            </a:r>
            <a:r>
              <a:rPr lang="en-US" dirty="0" err="1" smtClean="0"/>
              <a:t>echivalentul</a:t>
            </a:r>
            <a:r>
              <a:rPr lang="en-US" dirty="0" smtClean="0"/>
              <a:t> a 100 de </a:t>
            </a:r>
            <a:r>
              <a:rPr lang="en-US" dirty="0" err="1" smtClean="0"/>
              <a:t>milioane</a:t>
            </a:r>
            <a:r>
              <a:rPr lang="en-US" dirty="0" smtClean="0"/>
              <a:t> de </a:t>
            </a:r>
            <a:r>
              <a:rPr lang="en-US" dirty="0" err="1" smtClean="0"/>
              <a:t>masini</a:t>
            </a:r>
            <a:endParaRPr lang="en-US" dirty="0"/>
          </a:p>
        </p:txBody>
      </p:sp>
      <p:sp>
        <p:nvSpPr>
          <p:cNvPr id="18" name="Subtitle 17"/>
          <p:cNvSpPr>
            <a:spLocks noGrp="1"/>
          </p:cNvSpPr>
          <p:nvPr>
            <p:ph type="subTitle" idx="13"/>
          </p:nvPr>
        </p:nvSpPr>
        <p:spPr/>
        <p:txBody>
          <a:bodyPr/>
          <a:lstStyle/>
          <a:p>
            <a:endParaRPr lang="en-US"/>
          </a:p>
        </p:txBody>
      </p:sp>
      <p:sp>
        <p:nvSpPr>
          <p:cNvPr id="19" name="Text Placeholder 18"/>
          <p:cNvSpPr>
            <a:spLocks noGrp="1"/>
          </p:cNvSpPr>
          <p:nvPr>
            <p:ph type="body" sz="quarter" idx="29"/>
          </p:nvPr>
        </p:nvSpPr>
        <p:spPr/>
        <p:txBody>
          <a:bodyPr/>
          <a:lstStyle/>
          <a:p>
            <a:r>
              <a:rPr lang="fi-FI" altLang="en-US" dirty="0"/>
              <a:t>Investing to ABB motor and drive is an enviromental act</a:t>
            </a:r>
          </a:p>
        </p:txBody>
      </p:sp>
      <p:cxnSp>
        <p:nvCxnSpPr>
          <p:cNvPr id="20" name="Straight Connector 19"/>
          <p:cNvCxnSpPr/>
          <p:nvPr/>
        </p:nvCxnSpPr>
        <p:spPr>
          <a:xfrm flipV="1">
            <a:off x="11128549" y="2414906"/>
            <a:ext cx="246206" cy="217762"/>
          </a:xfrm>
          <a:prstGeom prst="line">
            <a:avLst/>
          </a:prstGeom>
          <a:ln w="28575">
            <a:solidFill>
              <a:schemeClr val="bg2"/>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2437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err="1" smtClean="0"/>
              <a:t>Intregul</a:t>
            </a:r>
            <a:r>
              <a:rPr lang="en-GB" dirty="0" smtClean="0"/>
              <a:t> </a:t>
            </a:r>
            <a:r>
              <a:rPr lang="en-GB" dirty="0" err="1" smtClean="0"/>
              <a:t>sistem</a:t>
            </a:r>
            <a:r>
              <a:rPr lang="en-GB" dirty="0" smtClean="0"/>
              <a:t> de transport de </a:t>
            </a:r>
            <a:r>
              <a:rPr lang="en-GB" dirty="0" err="1" smtClean="0"/>
              <a:t>energie</a:t>
            </a:r>
            <a:endParaRPr lang="en-GB" dirty="0"/>
          </a:p>
        </p:txBody>
      </p:sp>
      <p:sp>
        <p:nvSpPr>
          <p:cNvPr id="3" name="Footer Placeholder 2"/>
          <p:cNvSpPr>
            <a:spLocks noGrp="1"/>
          </p:cNvSpPr>
          <p:nvPr>
            <p:ph type="ftr" sz="quarter" idx="10"/>
          </p:nvPr>
        </p:nvSpPr>
        <p:spPr/>
        <p:txBody>
          <a:bodyPr/>
          <a:lstStyle/>
          <a:p>
            <a:pPr lvl="8"/>
            <a:endParaRPr lang="en-US" dirty="0"/>
          </a:p>
        </p:txBody>
      </p:sp>
      <p:sp>
        <p:nvSpPr>
          <p:cNvPr id="4" name="Date Placeholder 3"/>
          <p:cNvSpPr>
            <a:spLocks noGrp="1"/>
          </p:cNvSpPr>
          <p:nvPr>
            <p:ph type="dt" sz="half" idx="11"/>
          </p:nvPr>
        </p:nvSpPr>
        <p:spPr/>
        <p:txBody>
          <a:bodyPr/>
          <a:lstStyle/>
          <a:p>
            <a:fld id="{8F8FF341-9601-47A6-A4C1-F2885A66BAA5}" type="datetime4">
              <a:rPr lang="en-US" smtClean="0"/>
              <a:t>March 12, 2018</a:t>
            </a:fld>
            <a:endParaRPr lang="en-US" dirty="0"/>
          </a:p>
        </p:txBody>
      </p:sp>
      <p:sp>
        <p:nvSpPr>
          <p:cNvPr id="5" name="Slide Number Placeholder 4"/>
          <p:cNvSpPr>
            <a:spLocks noGrp="1"/>
          </p:cNvSpPr>
          <p:nvPr>
            <p:ph type="sldNum" sz="quarter" idx="12"/>
          </p:nvPr>
        </p:nvSpPr>
        <p:spPr/>
        <p:txBody>
          <a:bodyPr/>
          <a:lstStyle/>
          <a:p>
            <a:r>
              <a:rPr lang="en-US" smtClean="0"/>
              <a:t>Slide </a:t>
            </a:r>
            <a:fld id="{619F89D8-7AE3-494A-97F3-03D680869632}" type="slidenum">
              <a:rPr lang="en-US" smtClean="0"/>
              <a:t>29</a:t>
            </a:fld>
            <a:endParaRPr lang="en-US" dirty="0"/>
          </a:p>
        </p:txBody>
      </p:sp>
      <p:sp>
        <p:nvSpPr>
          <p:cNvPr id="12" name="Text Placeholder 11"/>
          <p:cNvSpPr>
            <a:spLocks noGrp="1"/>
          </p:cNvSpPr>
          <p:nvPr>
            <p:ph type="body" sz="quarter" idx="16"/>
          </p:nvPr>
        </p:nvSpPr>
        <p:spPr/>
        <p:txBody>
          <a:bodyPr/>
          <a:lstStyle/>
          <a:p>
            <a:r>
              <a:rPr lang="en-GB" dirty="0"/>
              <a:t>Throttling</a:t>
            </a:r>
          </a:p>
        </p:txBody>
      </p:sp>
      <p:sp>
        <p:nvSpPr>
          <p:cNvPr id="13" name="Text Placeholder 12"/>
          <p:cNvSpPr>
            <a:spLocks noGrp="1"/>
          </p:cNvSpPr>
          <p:nvPr>
            <p:ph type="body" sz="quarter" idx="17"/>
          </p:nvPr>
        </p:nvSpPr>
        <p:spPr/>
        <p:txBody>
          <a:bodyPr/>
          <a:lstStyle/>
          <a:p>
            <a:r>
              <a:rPr lang="en-GB"/>
              <a:t>Drive controlled</a:t>
            </a:r>
          </a:p>
          <a:p>
            <a:endParaRPr lang="en-GB"/>
          </a:p>
        </p:txBody>
      </p:sp>
      <p:pic>
        <p:nvPicPr>
          <p:cNvPr id="1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3842" y="2315105"/>
            <a:ext cx="4463243" cy="35796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88280" y="2315105"/>
            <a:ext cx="4381113" cy="35131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a:xfrm>
            <a:off x="3991599" y="2568728"/>
            <a:ext cx="11649905" cy="504000"/>
          </a:xfrm>
        </p:spPr>
        <p:txBody>
          <a:bodyPr/>
          <a:lstStyle/>
          <a:p>
            <a:r>
              <a:rPr lang="en-US" sz="4800" dirty="0" smtClean="0"/>
              <a:t>1.Portofoliu ABB</a:t>
            </a:r>
            <a:endParaRPr lang="ro-RO" sz="4800" dirty="0"/>
          </a:p>
        </p:txBody>
      </p:sp>
      <p:sp>
        <p:nvSpPr>
          <p:cNvPr id="4" name="Date Placeholder 3"/>
          <p:cNvSpPr>
            <a:spLocks noGrp="1"/>
          </p:cNvSpPr>
          <p:nvPr>
            <p:ph type="dt" sz="half" idx="14"/>
          </p:nvPr>
        </p:nvSpPr>
        <p:spPr/>
        <p:txBody>
          <a:bodyPr/>
          <a:lstStyle/>
          <a:p>
            <a:fld id="{604723B6-2C37-4C03-92C2-AA6C4A469955}" type="datetime4">
              <a:rPr lang="en-US" smtClean="0"/>
              <a:t>March 12, 2018</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smtClean="0"/>
              <a:t>Slide </a:t>
            </a:r>
            <a:fld id="{619F89D8-7AE3-494A-97F3-03D680869632}" type="slidenum">
              <a:rPr lang="en-US" smtClean="0"/>
              <a:pPr/>
              <a:t>3</a:t>
            </a:fld>
            <a:endParaRPr lang="en-US" dirty="0"/>
          </a:p>
        </p:txBody>
      </p:sp>
    </p:spTree>
    <p:extLst>
      <p:ext uri="{BB962C8B-B14F-4D97-AF65-F5344CB8AC3E}">
        <p14:creationId xmlns:p14="http://schemas.microsoft.com/office/powerpoint/2010/main" val="115922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fld id="{70479A72-920A-415B-8469-E7772A79C549}" type="datetime4">
              <a:rPr lang="en-US" smtClean="0"/>
              <a:t>March 12, 2018</a:t>
            </a:fld>
            <a:endParaRPr lang="en-US" dirty="0"/>
          </a:p>
        </p:txBody>
      </p:sp>
      <p:sp>
        <p:nvSpPr>
          <p:cNvPr id="4" name="Slide Number Placeholder 3"/>
          <p:cNvSpPr>
            <a:spLocks noGrp="1"/>
          </p:cNvSpPr>
          <p:nvPr>
            <p:ph type="sldNum" sz="quarter" idx="12"/>
          </p:nvPr>
        </p:nvSpPr>
        <p:spPr/>
        <p:txBody>
          <a:bodyPr/>
          <a:lstStyle/>
          <a:p>
            <a:r>
              <a:rPr lang="en-US"/>
              <a:t>Slide </a:t>
            </a:r>
            <a:fld id="{619F89D8-7AE3-494A-97F3-03D680869632}" type="slidenum">
              <a:rPr lang="en-US" smtClean="0"/>
              <a:t>30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604723B6-2C37-4C03-92C2-AA6C4A469955}" type="datetime4">
              <a:rPr lang="en-US" smtClean="0"/>
              <a:t>March 12, 2018</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smtClean="0"/>
              <a:t>Slide </a:t>
            </a:r>
            <a:fld id="{619F89D8-7AE3-494A-97F3-03D680869632}" type="slidenum">
              <a:rPr lang="en-US" smtClean="0"/>
              <a:pPr/>
              <a:t>4</a:t>
            </a:fld>
            <a:endParaRPr lang="en-US" dirty="0"/>
          </a:p>
        </p:txBody>
      </p:sp>
      <p:sp>
        <p:nvSpPr>
          <p:cNvPr id="7" name="TextBox 6"/>
          <p:cNvSpPr txBox="1"/>
          <p:nvPr/>
        </p:nvSpPr>
        <p:spPr bwMode="gray">
          <a:xfrm>
            <a:off x="2750233" y="2321169"/>
            <a:ext cx="2124221" cy="914400"/>
          </a:xfrm>
          <a:prstGeom prst="rect">
            <a:avLst/>
          </a:prstGeom>
          <a:noFill/>
        </p:spPr>
        <p:txBody>
          <a:bodyPr wrap="none" lIns="72000" tIns="72000" rIns="72000" bIns="72000" rtlCol="0">
            <a:noAutofit/>
          </a:bodyPr>
          <a:lstStyle/>
          <a:p>
            <a:r>
              <a:rPr lang="en-US" sz="4800" dirty="0" smtClean="0"/>
              <a:t>2. </a:t>
            </a:r>
            <a:r>
              <a:rPr lang="en-US" sz="4800" dirty="0" err="1" smtClean="0"/>
              <a:t>Eficienta</a:t>
            </a:r>
            <a:r>
              <a:rPr lang="en-US" sz="4800" dirty="0" smtClean="0"/>
              <a:t> </a:t>
            </a:r>
            <a:r>
              <a:rPr lang="en-US" sz="4800" dirty="0" err="1" smtClean="0"/>
              <a:t>energetica</a:t>
            </a:r>
            <a:endParaRPr lang="ro-RO" sz="4800" dirty="0" err="1" smtClean="0"/>
          </a:p>
        </p:txBody>
      </p:sp>
    </p:spTree>
    <p:extLst>
      <p:ext uri="{BB962C8B-B14F-4D97-AF65-F5344CB8AC3E}">
        <p14:creationId xmlns:p14="http://schemas.microsoft.com/office/powerpoint/2010/main" val="40394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a:xfrm>
            <a:off x="4365645" y="2598035"/>
            <a:ext cx="11649905" cy="504000"/>
          </a:xfrm>
        </p:spPr>
        <p:txBody>
          <a:bodyPr/>
          <a:lstStyle/>
          <a:p>
            <a:r>
              <a:rPr lang="en-US" sz="4800" dirty="0" smtClean="0"/>
              <a:t>3. </a:t>
            </a:r>
            <a:r>
              <a:rPr lang="en-US" sz="4800" dirty="0" err="1" smtClean="0"/>
              <a:t>Solutii</a:t>
            </a:r>
            <a:endParaRPr lang="ro-RO" sz="4800" dirty="0"/>
          </a:p>
        </p:txBody>
      </p:sp>
      <p:sp>
        <p:nvSpPr>
          <p:cNvPr id="4" name="Date Placeholder 3"/>
          <p:cNvSpPr>
            <a:spLocks noGrp="1"/>
          </p:cNvSpPr>
          <p:nvPr>
            <p:ph type="dt" sz="half" idx="14"/>
          </p:nvPr>
        </p:nvSpPr>
        <p:spPr/>
        <p:txBody>
          <a:bodyPr/>
          <a:lstStyle/>
          <a:p>
            <a:fld id="{604723B6-2C37-4C03-92C2-AA6C4A469955}" type="datetime4">
              <a:rPr lang="en-US" smtClean="0"/>
              <a:t>March 12, 2018</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smtClean="0"/>
              <a:t>Slide </a:t>
            </a:r>
            <a:fld id="{619F89D8-7AE3-494A-97F3-03D680869632}" type="slidenum">
              <a:rPr lang="en-US" smtClean="0"/>
              <a:pPr/>
              <a:t>5</a:t>
            </a:fld>
            <a:endParaRPr lang="en-US" dirty="0"/>
          </a:p>
        </p:txBody>
      </p:sp>
    </p:spTree>
    <p:extLst>
      <p:ext uri="{BB962C8B-B14F-4D97-AF65-F5344CB8AC3E}">
        <p14:creationId xmlns:p14="http://schemas.microsoft.com/office/powerpoint/2010/main" val="182518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i-FI" dirty="0" smtClean="0"/>
              <a:t>1. Portofoliu ABB</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p:txBody>
          <a:bodyPr/>
          <a:lstStyle/>
          <a:p>
            <a:r>
              <a:rPr lang="ro-RO" dirty="0" smtClean="0"/>
              <a:t>Lider de pia</a:t>
            </a:r>
            <a:r>
              <a:rPr lang="en-US" dirty="0" smtClean="0"/>
              <a:t>t</a:t>
            </a:r>
            <a:r>
              <a:rPr lang="en-US" dirty="0"/>
              <a:t>a</a:t>
            </a:r>
            <a:r>
              <a:rPr lang="ro-RO" dirty="0" smtClean="0"/>
              <a:t> în principalele sale domenii de activitate</a:t>
            </a:r>
            <a:endParaRPr lang="en-US" dirty="0"/>
          </a:p>
        </p:txBody>
      </p:sp>
      <p:sp>
        <p:nvSpPr>
          <p:cNvPr id="3" name="Title 2"/>
          <p:cNvSpPr>
            <a:spLocks noGrp="1"/>
          </p:cNvSpPr>
          <p:nvPr>
            <p:ph type="title"/>
          </p:nvPr>
        </p:nvSpPr>
        <p:spPr/>
        <p:txBody>
          <a:bodyPr/>
          <a:lstStyle/>
          <a:p>
            <a:r>
              <a:rPr lang="en-US" dirty="0" smtClean="0"/>
              <a:t>ABB – </a:t>
            </a:r>
            <a:r>
              <a:rPr lang="en-US" dirty="0" err="1" smtClean="0"/>
              <a:t>Lider</a:t>
            </a:r>
            <a:r>
              <a:rPr lang="en-US" dirty="0" smtClean="0"/>
              <a:t> global pentru energetic</a:t>
            </a:r>
            <a:r>
              <a:rPr lang="ro-RO" dirty="0" smtClean="0"/>
              <a:t>ă şi automatizări</a:t>
            </a:r>
            <a:endParaRPr lang="en-US" dirty="0"/>
          </a:p>
        </p:txBody>
      </p:sp>
      <p:sp>
        <p:nvSpPr>
          <p:cNvPr id="4" name="Date Placeholder 3"/>
          <p:cNvSpPr>
            <a:spLocks noGrp="1"/>
          </p:cNvSpPr>
          <p:nvPr>
            <p:ph type="dt" sz="half" idx="14"/>
          </p:nvPr>
        </p:nvSpPr>
        <p:spPr/>
        <p:txBody>
          <a:bodyPr/>
          <a:lstStyle/>
          <a:p>
            <a:fld id="{604723B6-2C37-4C03-92C2-AA6C4A469955}" type="datetime4">
              <a:rPr lang="en-US" smtClean="0"/>
              <a:t>March 12, 2018</a:t>
            </a:fld>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r>
              <a:rPr lang="en-US"/>
              <a:t>Slide </a:t>
            </a:r>
            <a:fld id="{619F89D8-7AE3-494A-97F3-03D680869632}" type="slidenum">
              <a:rPr lang="en-US" smtClean="0"/>
              <a:pPr/>
              <a:t>7</a:t>
            </a:fld>
            <a:endParaRPr lang="en-US" dirty="0"/>
          </a:p>
        </p:txBody>
      </p:sp>
      <p:sp>
        <p:nvSpPr>
          <p:cNvPr id="7" name="Text Placeholder 5"/>
          <p:cNvSpPr txBox="1">
            <a:spLocks/>
          </p:cNvSpPr>
          <p:nvPr/>
        </p:nvSpPr>
        <p:spPr bwMode="gray">
          <a:xfrm>
            <a:off x="278288" y="2186113"/>
            <a:ext cx="5661610" cy="3726000"/>
          </a:xfrm>
          <a:prstGeom prst="rect">
            <a:avLst/>
          </a:prstGeom>
        </p:spPr>
        <p:txBody>
          <a:bodyPr lIns="72000" tIns="72000" rIns="72000" bIns="72000"/>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ct val="200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a:lstStyle>
          <a:p>
            <a:pPr marL="285750" indent="-285750">
              <a:buFont typeface="Arial" panose="020B0604020202020204" pitchFamily="34" charset="0"/>
              <a:buChar char="•"/>
            </a:pPr>
            <a:endParaRPr lang="en-US" altLang="en-US" dirty="0"/>
          </a:p>
          <a:p>
            <a:pPr marL="285750" indent="-285750">
              <a:buClr>
                <a:schemeClr val="tx2"/>
              </a:buClr>
              <a:buFont typeface="Wingdings" panose="05000000000000000000" pitchFamily="2" charset="2"/>
              <a:buChar char="§"/>
            </a:pPr>
            <a:r>
              <a:rPr lang="en-US" altLang="en-US" dirty="0"/>
              <a:t>135,000 </a:t>
            </a:r>
            <a:r>
              <a:rPr lang="ro-RO" altLang="en-US" dirty="0"/>
              <a:t>angajați </a:t>
            </a:r>
            <a:r>
              <a:rPr lang="en-US" altLang="en-US" dirty="0" smtClean="0"/>
              <a:t>in </a:t>
            </a:r>
            <a:r>
              <a:rPr lang="ro-RO" altLang="en-US" dirty="0"/>
              <a:t>aproximativ </a:t>
            </a:r>
            <a:r>
              <a:rPr lang="en-US" altLang="en-US" dirty="0"/>
              <a:t>100 </a:t>
            </a:r>
            <a:r>
              <a:rPr lang="en-US" altLang="en-US" dirty="0" smtClean="0"/>
              <a:t>ta</a:t>
            </a:r>
            <a:r>
              <a:rPr lang="ro-RO" altLang="en-US" dirty="0" smtClean="0"/>
              <a:t>ri</a:t>
            </a:r>
            <a:endParaRPr lang="en-US" altLang="en-US" dirty="0"/>
          </a:p>
          <a:p>
            <a:pPr marL="285750" indent="-285750">
              <a:buClr>
                <a:schemeClr val="tx2"/>
              </a:buClr>
              <a:buFont typeface="Wingdings" panose="05000000000000000000" pitchFamily="2" charset="2"/>
              <a:buChar char="§"/>
            </a:pPr>
            <a:r>
              <a:rPr lang="ro-RO" altLang="en-US" dirty="0"/>
              <a:t>S-a format în </a:t>
            </a:r>
            <a:r>
              <a:rPr lang="en-US" altLang="en-US" b="1" dirty="0"/>
              <a:t>1988</a:t>
            </a:r>
            <a:r>
              <a:rPr lang="en-US" altLang="en-US" dirty="0"/>
              <a:t> </a:t>
            </a:r>
            <a:r>
              <a:rPr lang="ro-RO" altLang="en-US" dirty="0"/>
              <a:t>prin fuziunea companiilor energetice din </a:t>
            </a:r>
            <a:r>
              <a:rPr lang="ro-RO" altLang="en-US" dirty="0" smtClean="0"/>
              <a:t>Elve</a:t>
            </a:r>
            <a:r>
              <a:rPr lang="en-US" altLang="en-US" dirty="0" smtClean="0"/>
              <a:t>t</a:t>
            </a:r>
            <a:r>
              <a:rPr lang="ro-RO" altLang="en-US" dirty="0" smtClean="0"/>
              <a:t>ia </a:t>
            </a:r>
            <a:r>
              <a:rPr lang="ro-RO" altLang="en-US" dirty="0"/>
              <a:t>(</a:t>
            </a:r>
            <a:r>
              <a:rPr lang="ro-RO" altLang="en-US" b="1" dirty="0"/>
              <a:t>Brown Boveri</a:t>
            </a:r>
            <a:r>
              <a:rPr lang="ro-RO" altLang="en-US" dirty="0"/>
              <a:t>) și din Suedia (</a:t>
            </a:r>
            <a:r>
              <a:rPr lang="ro-RO" altLang="en-US" b="1" dirty="0"/>
              <a:t>Asea</a:t>
            </a:r>
            <a:r>
              <a:rPr lang="ro-RO" altLang="en-US" dirty="0"/>
              <a:t>)</a:t>
            </a:r>
            <a:endParaRPr lang="en-US" altLang="en-US" dirty="0"/>
          </a:p>
          <a:p>
            <a:pPr marL="285750" indent="-285750">
              <a:buClr>
                <a:schemeClr val="tx2"/>
              </a:buClr>
              <a:buFont typeface="Wingdings" panose="05000000000000000000" pitchFamily="2" charset="2"/>
              <a:buChar char="§"/>
            </a:pPr>
            <a:r>
              <a:rPr lang="ro-RO" altLang="en-US" dirty="0"/>
              <a:t>Companiile predecesoare s-au format în </a:t>
            </a:r>
            <a:r>
              <a:rPr lang="en-US" altLang="en-US" dirty="0"/>
              <a:t>1883 </a:t>
            </a:r>
            <a:r>
              <a:rPr lang="ro-RO" altLang="en-US" dirty="0"/>
              <a:t>și respectiv</a:t>
            </a:r>
            <a:r>
              <a:rPr lang="en-US" altLang="en-US" dirty="0"/>
              <a:t> 1891</a:t>
            </a:r>
          </a:p>
          <a:p>
            <a:pPr marL="285750" indent="-285750">
              <a:buClr>
                <a:schemeClr val="tx2"/>
              </a:buClr>
              <a:buFont typeface="Wingdings" panose="05000000000000000000" pitchFamily="2" charset="2"/>
              <a:buChar char="§"/>
            </a:pPr>
            <a:r>
              <a:rPr lang="ro-RO" altLang="en-US" dirty="0"/>
              <a:t>Grupul ABB are sediul la Zurich în </a:t>
            </a:r>
            <a:r>
              <a:rPr lang="ro-RO" altLang="en-US" dirty="0" smtClean="0"/>
              <a:t>Elve</a:t>
            </a:r>
            <a:r>
              <a:rPr lang="en-US" altLang="en-US" dirty="0" smtClean="0"/>
              <a:t>t</a:t>
            </a:r>
            <a:r>
              <a:rPr lang="ro-RO" altLang="en-US" dirty="0" smtClean="0"/>
              <a:t>ia</a:t>
            </a:r>
            <a:endParaRPr lang="en-US" altLang="en-US" dirty="0"/>
          </a:p>
        </p:txBody>
      </p:sp>
      <p:cxnSp>
        <p:nvCxnSpPr>
          <p:cNvPr id="11" name="Straight Connector 10"/>
          <p:cNvCxnSpPr/>
          <p:nvPr/>
        </p:nvCxnSpPr>
        <p:spPr bwMode="gray">
          <a:xfrm>
            <a:off x="280195" y="2186113"/>
            <a:ext cx="5659005"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096000" y="2336459"/>
            <a:ext cx="0" cy="357698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txBox="1">
            <a:spLocks/>
          </p:cNvSpPr>
          <p:nvPr/>
        </p:nvSpPr>
        <p:spPr bwMode="gray">
          <a:xfrm>
            <a:off x="280195" y="1816572"/>
            <a:ext cx="5659005" cy="379065"/>
          </a:xfrm>
          <a:prstGeom prst="rect">
            <a:avLst/>
          </a:prstGeom>
        </p:spPr>
        <p:txBody>
          <a:bodyPr vert="horz" lIns="72000" tIns="72000" rIns="72000" bIns="72000" rtlCol="0" anchor="b">
            <a:noAutofit/>
          </a:bodyPr>
          <a:lstStyle>
            <a:lvl1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0" indent="0" algn="l" defTabSz="914400" rtl="0" eaLnBrk="1" latinLnBrk="0" hangingPunct="1">
              <a:spcBef>
                <a:spcPct val="20000"/>
              </a:spcBef>
              <a:buFont typeface="ABBvoiceOffice" panose="020D0603020503020204" pitchFamily="34" charset="0"/>
              <a:buNone/>
              <a:defRPr sz="1600" b="1" kern="1200">
                <a:solidFill>
                  <a:schemeClr val="tx2"/>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5pPr>
            <a:lvl6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6pPr>
            <a:lvl7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7pPr>
            <a:lvl8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8pPr>
            <a:lvl9pPr marL="0" indent="0" algn="l" defTabSz="914400"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9pPr>
          </a:lstStyle>
          <a:p>
            <a:pPr>
              <a:spcBef>
                <a:spcPts val="600"/>
              </a:spcBef>
            </a:pPr>
            <a:r>
              <a:rPr lang="ro-RO" dirty="0"/>
              <a:t>Puncte cheie</a:t>
            </a:r>
            <a:endParaRPr lang="en-US" dirty="0"/>
          </a:p>
        </p:txBody>
      </p:sp>
      <p:pic>
        <p:nvPicPr>
          <p:cNvPr id="14" name="Picture 13"/>
          <p:cNvPicPr>
            <a:picLocks noChangeAspect="1"/>
          </p:cNvPicPr>
          <p:nvPr/>
        </p:nvPicPr>
        <p:blipFill>
          <a:blip r:embed="rId2"/>
          <a:stretch>
            <a:fillRect/>
          </a:stretch>
        </p:blipFill>
        <p:spPr>
          <a:xfrm>
            <a:off x="6884652" y="2336460"/>
            <a:ext cx="4276750" cy="2862663"/>
          </a:xfrm>
          <a:prstGeom prst="rect">
            <a:avLst/>
          </a:prstGeom>
        </p:spPr>
      </p:pic>
    </p:spTree>
    <p:extLst>
      <p:ext uri="{BB962C8B-B14F-4D97-AF65-F5344CB8AC3E}">
        <p14:creationId xmlns:p14="http://schemas.microsoft.com/office/powerpoint/2010/main" val="200098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AFF4A87-06A0-4A74-A335-D9748B85E674}"/>
              </a:ext>
            </a:extLst>
          </p:cNvPr>
          <p:cNvSpPr>
            <a:spLocks noGrp="1"/>
          </p:cNvSpPr>
          <p:nvPr>
            <p:ph type="title"/>
          </p:nvPr>
        </p:nvSpPr>
        <p:spPr/>
        <p:txBody>
          <a:bodyPr/>
          <a:lstStyle/>
          <a:p>
            <a:r>
              <a:rPr lang="en-GB" dirty="0"/>
              <a:t>ABB</a:t>
            </a:r>
            <a:r>
              <a:rPr lang="pl-PL" dirty="0"/>
              <a:t>:</a:t>
            </a:r>
            <a:r>
              <a:rPr lang="en-GB" dirty="0"/>
              <a:t> </a:t>
            </a:r>
            <a:r>
              <a:rPr lang="en-GB" dirty="0" err="1" smtClean="0"/>
              <a:t>Lider</a:t>
            </a:r>
            <a:r>
              <a:rPr lang="en-GB" dirty="0" smtClean="0"/>
              <a:t> in </a:t>
            </a:r>
            <a:r>
              <a:rPr lang="en-GB" dirty="0" err="1" smtClean="0"/>
              <a:t>inovatie</a:t>
            </a:r>
            <a:endParaRPr lang="en-GB" dirty="0"/>
          </a:p>
        </p:txBody>
      </p:sp>
      <p:sp>
        <p:nvSpPr>
          <p:cNvPr id="4" name="Date Placeholder 3">
            <a:extLst>
              <a:ext uri="{FF2B5EF4-FFF2-40B4-BE49-F238E27FC236}">
                <a16:creationId xmlns="" xmlns:a16="http://schemas.microsoft.com/office/drawing/2014/main" id="{20F27164-A09D-48BC-A605-B7B30D88B192}"/>
              </a:ext>
            </a:extLst>
          </p:cNvPr>
          <p:cNvSpPr>
            <a:spLocks noGrp="1"/>
          </p:cNvSpPr>
          <p:nvPr>
            <p:ph type="dt" sz="half" idx="14"/>
          </p:nvPr>
        </p:nvSpPr>
        <p:spPr/>
        <p:txBody>
          <a:bodyPr/>
          <a:lstStyle/>
          <a:p>
            <a:fld id="{FFAB2352-921F-4DD8-A99A-A1474F6943FF}" type="datetime4">
              <a:rPr lang="en-US" smtClean="0"/>
              <a:t>March 12, 2018</a:t>
            </a:fld>
            <a:endParaRPr lang="en-US" dirty="0"/>
          </a:p>
        </p:txBody>
      </p:sp>
      <p:sp>
        <p:nvSpPr>
          <p:cNvPr id="5" name="Footer Placeholder 4">
            <a:extLst>
              <a:ext uri="{FF2B5EF4-FFF2-40B4-BE49-F238E27FC236}">
                <a16:creationId xmlns="" xmlns:a16="http://schemas.microsoft.com/office/drawing/2014/main" id="{12869218-8813-4071-9E8D-C12640EC5050}"/>
              </a:ext>
            </a:extLst>
          </p:cNvPr>
          <p:cNvSpPr>
            <a:spLocks noGrp="1"/>
          </p:cNvSpPr>
          <p:nvPr>
            <p:ph type="ftr" sz="quarter" idx="15"/>
          </p:nvPr>
        </p:nvSpPr>
        <p:spPr/>
        <p:txBody>
          <a:bodyPr/>
          <a:lstStyle/>
          <a:p>
            <a:pPr lvl="8"/>
            <a:endParaRPr lang="en-US" dirty="0"/>
          </a:p>
        </p:txBody>
      </p:sp>
      <p:sp>
        <p:nvSpPr>
          <p:cNvPr id="6" name="Slide Number Placeholder 5">
            <a:extLst>
              <a:ext uri="{FF2B5EF4-FFF2-40B4-BE49-F238E27FC236}">
                <a16:creationId xmlns="" xmlns:a16="http://schemas.microsoft.com/office/drawing/2014/main" id="{F4E15A49-D50F-401E-A74B-7C4E0A1338D1}"/>
              </a:ext>
            </a:extLst>
          </p:cNvPr>
          <p:cNvSpPr>
            <a:spLocks noGrp="1"/>
          </p:cNvSpPr>
          <p:nvPr>
            <p:ph type="sldNum" sz="quarter" idx="16"/>
          </p:nvPr>
        </p:nvSpPr>
        <p:spPr/>
        <p:txBody>
          <a:bodyPr/>
          <a:lstStyle/>
          <a:p>
            <a:r>
              <a:rPr lang="en-US"/>
              <a:t>Slide </a:t>
            </a:r>
            <a:fld id="{619F89D8-7AE3-494A-97F3-03D680869632}" type="slidenum">
              <a:rPr lang="en-US" smtClean="0"/>
              <a:pPr/>
              <a:t>8</a:t>
            </a:fld>
            <a:endParaRPr lang="en-US" dirty="0"/>
          </a:p>
        </p:txBody>
      </p:sp>
      <p:sp>
        <p:nvSpPr>
          <p:cNvPr id="10" name="Rectangle 9">
            <a:extLst>
              <a:ext uri="{FF2B5EF4-FFF2-40B4-BE49-F238E27FC236}">
                <a16:creationId xmlns="" xmlns:a16="http://schemas.microsoft.com/office/drawing/2014/main" id="{A85C1287-2E82-4DBD-A56B-0E2F644F4CDD}"/>
              </a:ext>
            </a:extLst>
          </p:cNvPr>
          <p:cNvSpPr/>
          <p:nvPr/>
        </p:nvSpPr>
        <p:spPr bwMode="gray">
          <a:xfrm>
            <a:off x="2050705" y="1937070"/>
            <a:ext cx="9804729" cy="4251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b="1" dirty="0" err="1" smtClean="0">
                <a:solidFill>
                  <a:schemeClr val="tx2"/>
                </a:solidFill>
              </a:rPr>
              <a:t>Technologii</a:t>
            </a:r>
            <a:r>
              <a:rPr lang="en-GB" sz="1400" b="1" dirty="0" smtClean="0">
                <a:solidFill>
                  <a:schemeClr val="tx2"/>
                </a:solidFill>
              </a:rPr>
              <a:t> </a:t>
            </a:r>
            <a:r>
              <a:rPr lang="en-GB" sz="1400" b="1" dirty="0" err="1" smtClean="0">
                <a:solidFill>
                  <a:schemeClr val="tx2"/>
                </a:solidFill>
              </a:rPr>
              <a:t>inovatoare</a:t>
            </a:r>
            <a:endParaRPr lang="en-GB" sz="1400" b="1" dirty="0">
              <a:solidFill>
                <a:schemeClr val="tx2"/>
              </a:solidFill>
            </a:endParaRPr>
          </a:p>
        </p:txBody>
      </p:sp>
      <p:sp>
        <p:nvSpPr>
          <p:cNvPr id="12" name="Rectangle 11">
            <a:extLst>
              <a:ext uri="{FF2B5EF4-FFF2-40B4-BE49-F238E27FC236}">
                <a16:creationId xmlns="" xmlns:a16="http://schemas.microsoft.com/office/drawing/2014/main" id="{447AB6EF-CC8B-4A01-941C-5B6F9F06FD5E}"/>
              </a:ext>
            </a:extLst>
          </p:cNvPr>
          <p:cNvSpPr/>
          <p:nvPr/>
        </p:nvSpPr>
        <p:spPr bwMode="gray">
          <a:xfrm>
            <a:off x="2050705" y="3962250"/>
            <a:ext cx="9806333" cy="4251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b="1" dirty="0" smtClean="0">
                <a:solidFill>
                  <a:schemeClr val="tx2"/>
                </a:solidFill>
              </a:rPr>
              <a:t>Global</a:t>
            </a:r>
            <a:endParaRPr lang="en-GB" sz="1400" b="1" dirty="0">
              <a:solidFill>
                <a:schemeClr val="tx2"/>
              </a:solidFill>
            </a:endParaRPr>
          </a:p>
        </p:txBody>
      </p:sp>
      <p:sp>
        <p:nvSpPr>
          <p:cNvPr id="11" name="Rectangle 10">
            <a:extLst>
              <a:ext uri="{FF2B5EF4-FFF2-40B4-BE49-F238E27FC236}">
                <a16:creationId xmlns="" xmlns:a16="http://schemas.microsoft.com/office/drawing/2014/main" id="{64F4DEA7-F699-4721-9609-7D0DA31867CC}"/>
              </a:ext>
            </a:extLst>
          </p:cNvPr>
          <p:cNvSpPr/>
          <p:nvPr/>
        </p:nvSpPr>
        <p:spPr bwMode="gray">
          <a:xfrm>
            <a:off x="2050705" y="2949660"/>
            <a:ext cx="3172811" cy="4251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b="1" dirty="0" err="1" smtClean="0">
                <a:solidFill>
                  <a:schemeClr val="tx2"/>
                </a:solidFill>
              </a:rPr>
              <a:t>Utilitati</a:t>
            </a:r>
            <a:endParaRPr lang="en-GB" sz="1400" b="1" dirty="0">
              <a:solidFill>
                <a:schemeClr val="tx2"/>
              </a:solidFill>
            </a:endParaRPr>
          </a:p>
        </p:txBody>
      </p:sp>
      <p:sp>
        <p:nvSpPr>
          <p:cNvPr id="13" name="Rectangle 12">
            <a:extLst>
              <a:ext uri="{FF2B5EF4-FFF2-40B4-BE49-F238E27FC236}">
                <a16:creationId xmlns="" xmlns:a16="http://schemas.microsoft.com/office/drawing/2014/main" id="{CD4EF563-6126-45CC-8301-B06F8D474DC5}"/>
              </a:ext>
            </a:extLst>
          </p:cNvPr>
          <p:cNvSpPr/>
          <p:nvPr/>
        </p:nvSpPr>
        <p:spPr bwMode="gray">
          <a:xfrm>
            <a:off x="5366662" y="2949660"/>
            <a:ext cx="3172813" cy="4251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b="1" dirty="0" err="1" smtClean="0">
                <a:solidFill>
                  <a:schemeClr val="tx2"/>
                </a:solidFill>
              </a:rPr>
              <a:t>Industrie</a:t>
            </a:r>
            <a:endParaRPr lang="en-GB" sz="1400" b="1" dirty="0">
              <a:solidFill>
                <a:schemeClr val="tx2"/>
              </a:solidFill>
            </a:endParaRPr>
          </a:p>
        </p:txBody>
      </p:sp>
      <p:sp>
        <p:nvSpPr>
          <p:cNvPr id="14" name="Rectangle 13">
            <a:extLst>
              <a:ext uri="{FF2B5EF4-FFF2-40B4-BE49-F238E27FC236}">
                <a16:creationId xmlns="" xmlns:a16="http://schemas.microsoft.com/office/drawing/2014/main" id="{6E08A39E-2BEF-46FE-9302-4F43CCB16A77}"/>
              </a:ext>
            </a:extLst>
          </p:cNvPr>
          <p:cNvSpPr/>
          <p:nvPr/>
        </p:nvSpPr>
        <p:spPr bwMode="gray">
          <a:xfrm>
            <a:off x="8682621" y="2949660"/>
            <a:ext cx="3172814" cy="4251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b="1" dirty="0">
                <a:solidFill>
                  <a:schemeClr val="tx2"/>
                </a:solidFill>
              </a:rPr>
              <a:t>Transport </a:t>
            </a:r>
            <a:r>
              <a:rPr lang="en-GB" sz="1400" b="1" dirty="0" err="1" smtClean="0">
                <a:solidFill>
                  <a:schemeClr val="tx2"/>
                </a:solidFill>
              </a:rPr>
              <a:t>si</a:t>
            </a:r>
            <a:r>
              <a:rPr lang="en-GB" sz="1400" b="1" dirty="0" smtClean="0">
                <a:solidFill>
                  <a:schemeClr val="tx2"/>
                </a:solidFill>
              </a:rPr>
              <a:t> </a:t>
            </a:r>
            <a:r>
              <a:rPr lang="en-GB" sz="1400" b="1" dirty="0" err="1" smtClean="0">
                <a:solidFill>
                  <a:schemeClr val="tx2"/>
                </a:solidFill>
              </a:rPr>
              <a:t>Infrastructura</a:t>
            </a:r>
            <a:endParaRPr lang="en-GB" sz="1400" b="1" dirty="0">
              <a:solidFill>
                <a:schemeClr val="tx2"/>
              </a:solidFill>
            </a:endParaRPr>
          </a:p>
        </p:txBody>
      </p:sp>
      <p:sp>
        <p:nvSpPr>
          <p:cNvPr id="15" name="Rectangle 14">
            <a:extLst>
              <a:ext uri="{FF2B5EF4-FFF2-40B4-BE49-F238E27FC236}">
                <a16:creationId xmlns="" xmlns:a16="http://schemas.microsoft.com/office/drawing/2014/main" id="{8E604F00-233E-45FE-AA18-BD8D134C9DE0}"/>
              </a:ext>
            </a:extLst>
          </p:cNvPr>
          <p:cNvSpPr/>
          <p:nvPr/>
        </p:nvSpPr>
        <p:spPr bwMode="gray">
          <a:xfrm>
            <a:off x="2050705" y="4468546"/>
            <a:ext cx="3172813" cy="425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dirty="0">
                <a:solidFill>
                  <a:schemeClr val="tx1"/>
                </a:solidFill>
              </a:rPr>
              <a:t>Asia, </a:t>
            </a:r>
            <a:r>
              <a:rPr lang="en-GB" sz="1400" dirty="0" err="1" smtClean="0">
                <a:solidFill>
                  <a:schemeClr val="tx1"/>
                </a:solidFill>
              </a:rPr>
              <a:t>Orientul</a:t>
            </a:r>
            <a:r>
              <a:rPr lang="en-GB" sz="1400" dirty="0" smtClean="0">
                <a:solidFill>
                  <a:schemeClr val="tx1"/>
                </a:solidFill>
              </a:rPr>
              <a:t> </a:t>
            </a:r>
            <a:r>
              <a:rPr lang="en-GB" sz="1400" dirty="0" err="1" smtClean="0">
                <a:solidFill>
                  <a:schemeClr val="tx1"/>
                </a:solidFill>
              </a:rPr>
              <a:t>Mijlociu</a:t>
            </a:r>
            <a:r>
              <a:rPr lang="en-GB" sz="1400" dirty="0" smtClean="0">
                <a:solidFill>
                  <a:schemeClr val="tx1"/>
                </a:solidFill>
              </a:rPr>
              <a:t>, </a:t>
            </a:r>
            <a:r>
              <a:rPr lang="en-GB" sz="1400" dirty="0">
                <a:solidFill>
                  <a:schemeClr val="tx1"/>
                </a:solidFill>
              </a:rPr>
              <a:t>Africa 3</a:t>
            </a:r>
            <a:r>
              <a:rPr lang="en-US" sz="1400" dirty="0">
                <a:solidFill>
                  <a:schemeClr val="tx1"/>
                </a:solidFill>
              </a:rPr>
              <a:t>7</a:t>
            </a:r>
            <a:r>
              <a:rPr lang="en-GB" sz="1400" dirty="0">
                <a:solidFill>
                  <a:schemeClr val="tx1"/>
                </a:solidFill>
              </a:rPr>
              <a:t>% </a:t>
            </a:r>
          </a:p>
        </p:txBody>
      </p:sp>
      <p:sp>
        <p:nvSpPr>
          <p:cNvPr id="16" name="Rectangle 15">
            <a:extLst>
              <a:ext uri="{FF2B5EF4-FFF2-40B4-BE49-F238E27FC236}">
                <a16:creationId xmlns="" xmlns:a16="http://schemas.microsoft.com/office/drawing/2014/main" id="{94B33B49-64B8-4DF0-B063-B245CE8C94F6}"/>
              </a:ext>
            </a:extLst>
          </p:cNvPr>
          <p:cNvSpPr/>
          <p:nvPr/>
        </p:nvSpPr>
        <p:spPr bwMode="gray">
          <a:xfrm>
            <a:off x="5366663" y="4468546"/>
            <a:ext cx="3172813" cy="425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dirty="0" smtClean="0">
                <a:solidFill>
                  <a:schemeClr val="tx1"/>
                </a:solidFill>
              </a:rPr>
              <a:t>America 28%</a:t>
            </a:r>
            <a:endParaRPr lang="en-GB" sz="1400" dirty="0">
              <a:solidFill>
                <a:schemeClr val="tx1"/>
              </a:solidFill>
            </a:endParaRPr>
          </a:p>
        </p:txBody>
      </p:sp>
      <p:sp>
        <p:nvSpPr>
          <p:cNvPr id="17" name="Rectangle 16">
            <a:extLst>
              <a:ext uri="{FF2B5EF4-FFF2-40B4-BE49-F238E27FC236}">
                <a16:creationId xmlns="" xmlns:a16="http://schemas.microsoft.com/office/drawing/2014/main" id="{B0D7D1D4-2311-42B7-9D07-A6E814C88B24}"/>
              </a:ext>
            </a:extLst>
          </p:cNvPr>
          <p:cNvSpPr/>
          <p:nvPr/>
        </p:nvSpPr>
        <p:spPr bwMode="gray">
          <a:xfrm>
            <a:off x="8682621" y="4468546"/>
            <a:ext cx="3172813" cy="425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dirty="0" smtClean="0">
                <a:solidFill>
                  <a:schemeClr val="tx1"/>
                </a:solidFill>
              </a:rPr>
              <a:t>Europa 35% </a:t>
            </a:r>
            <a:endParaRPr lang="en-GB" sz="1400" dirty="0">
              <a:solidFill>
                <a:schemeClr val="tx1"/>
              </a:solidFill>
            </a:endParaRPr>
          </a:p>
        </p:txBody>
      </p:sp>
      <p:sp>
        <p:nvSpPr>
          <p:cNvPr id="18" name="Rectangle 17">
            <a:extLst>
              <a:ext uri="{FF2B5EF4-FFF2-40B4-BE49-F238E27FC236}">
                <a16:creationId xmlns="" xmlns:a16="http://schemas.microsoft.com/office/drawing/2014/main" id="{F65D7352-D2B7-421A-A722-3DDBFBB1A49C}"/>
              </a:ext>
            </a:extLst>
          </p:cNvPr>
          <p:cNvSpPr/>
          <p:nvPr/>
        </p:nvSpPr>
        <p:spPr bwMode="gray">
          <a:xfrm>
            <a:off x="2045241" y="5494385"/>
            <a:ext cx="3178275" cy="425161"/>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dirty="0">
                <a:solidFill>
                  <a:schemeClr val="tx1"/>
                </a:solidFill>
              </a:rPr>
              <a:t>~$</a:t>
            </a:r>
            <a:r>
              <a:rPr lang="en-GB" sz="1400" dirty="0" smtClean="0">
                <a:solidFill>
                  <a:schemeClr val="tx1"/>
                </a:solidFill>
              </a:rPr>
              <a:t>34 </a:t>
            </a:r>
            <a:r>
              <a:rPr lang="en-GB" sz="1400" dirty="0" err="1" smtClean="0">
                <a:solidFill>
                  <a:schemeClr val="tx1"/>
                </a:solidFill>
              </a:rPr>
              <a:t>miliarde</a:t>
            </a:r>
            <a:r>
              <a:rPr lang="en-GB" sz="1400" dirty="0" smtClean="0">
                <a:solidFill>
                  <a:schemeClr val="tx1"/>
                </a:solidFill>
              </a:rPr>
              <a:t> in </a:t>
            </a:r>
            <a:r>
              <a:rPr lang="en-GB" sz="1400" dirty="0" err="1" smtClean="0">
                <a:solidFill>
                  <a:schemeClr val="tx1"/>
                </a:solidFill>
              </a:rPr>
              <a:t>venituri</a:t>
            </a:r>
            <a:endParaRPr lang="en-GB" sz="1400" dirty="0">
              <a:solidFill>
                <a:schemeClr val="tx1"/>
              </a:solidFill>
            </a:endParaRPr>
          </a:p>
        </p:txBody>
      </p:sp>
      <p:sp>
        <p:nvSpPr>
          <p:cNvPr id="19" name="Rectangle 18">
            <a:extLst>
              <a:ext uri="{FF2B5EF4-FFF2-40B4-BE49-F238E27FC236}">
                <a16:creationId xmlns="" xmlns:a16="http://schemas.microsoft.com/office/drawing/2014/main" id="{E829218E-D7C8-4F5B-B853-EF277F5FA910}"/>
              </a:ext>
            </a:extLst>
          </p:cNvPr>
          <p:cNvSpPr/>
          <p:nvPr/>
        </p:nvSpPr>
        <p:spPr bwMode="gray">
          <a:xfrm>
            <a:off x="5366662" y="5494385"/>
            <a:ext cx="3172814" cy="425161"/>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dirty="0">
                <a:solidFill>
                  <a:schemeClr val="tx1"/>
                </a:solidFill>
              </a:rPr>
              <a:t>~</a:t>
            </a:r>
            <a:r>
              <a:rPr lang="pl-PL" sz="1400" dirty="0">
                <a:solidFill>
                  <a:schemeClr val="tx1"/>
                </a:solidFill>
              </a:rPr>
              <a:t>10</a:t>
            </a:r>
            <a:r>
              <a:rPr lang="en-GB" sz="1400" dirty="0">
                <a:solidFill>
                  <a:schemeClr val="tx1"/>
                </a:solidFill>
              </a:rPr>
              <a:t>0</a:t>
            </a:r>
            <a:r>
              <a:rPr lang="pl-PL" sz="1400" dirty="0">
                <a:solidFill>
                  <a:schemeClr val="tx1"/>
                </a:solidFill>
              </a:rPr>
              <a:t> </a:t>
            </a:r>
            <a:r>
              <a:rPr lang="en-GB" sz="1400" dirty="0" err="1" smtClean="0">
                <a:solidFill>
                  <a:schemeClr val="tx1"/>
                </a:solidFill>
              </a:rPr>
              <a:t>tari</a:t>
            </a:r>
            <a:endParaRPr lang="en-GB" sz="1400" dirty="0">
              <a:solidFill>
                <a:schemeClr val="tx1"/>
              </a:solidFill>
            </a:endParaRPr>
          </a:p>
        </p:txBody>
      </p:sp>
      <p:sp>
        <p:nvSpPr>
          <p:cNvPr id="20" name="Rectangle 19">
            <a:extLst>
              <a:ext uri="{FF2B5EF4-FFF2-40B4-BE49-F238E27FC236}">
                <a16:creationId xmlns="" xmlns:a16="http://schemas.microsoft.com/office/drawing/2014/main" id="{042246C8-805D-412E-A388-832EB1CD5D93}"/>
              </a:ext>
            </a:extLst>
          </p:cNvPr>
          <p:cNvSpPr/>
          <p:nvPr/>
        </p:nvSpPr>
        <p:spPr bwMode="gray">
          <a:xfrm>
            <a:off x="8807882" y="5471230"/>
            <a:ext cx="3174417" cy="425161"/>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dirty="0">
                <a:solidFill>
                  <a:schemeClr val="tx1"/>
                </a:solidFill>
              </a:rPr>
              <a:t>~</a:t>
            </a:r>
            <a:r>
              <a:rPr lang="pl-PL" sz="1400" dirty="0">
                <a:solidFill>
                  <a:schemeClr val="tx1"/>
                </a:solidFill>
              </a:rPr>
              <a:t>13</a:t>
            </a:r>
            <a:r>
              <a:rPr lang="en-US" sz="1400" dirty="0">
                <a:solidFill>
                  <a:schemeClr val="tx1"/>
                </a:solidFill>
              </a:rPr>
              <a:t>5</a:t>
            </a:r>
            <a:r>
              <a:rPr lang="en-GB" sz="1400" dirty="0">
                <a:solidFill>
                  <a:schemeClr val="tx1"/>
                </a:solidFill>
              </a:rPr>
              <a:t>,000 </a:t>
            </a:r>
            <a:r>
              <a:rPr lang="en-GB" sz="1400" dirty="0" err="1" smtClean="0">
                <a:solidFill>
                  <a:schemeClr val="tx1"/>
                </a:solidFill>
              </a:rPr>
              <a:t>angajati</a:t>
            </a:r>
            <a:endParaRPr lang="en-GB" sz="1400" dirty="0">
              <a:solidFill>
                <a:schemeClr val="tx1"/>
              </a:solidFill>
            </a:endParaRPr>
          </a:p>
        </p:txBody>
      </p:sp>
      <p:sp>
        <p:nvSpPr>
          <p:cNvPr id="21" name="Rectangle 20">
            <a:extLst>
              <a:ext uri="{FF2B5EF4-FFF2-40B4-BE49-F238E27FC236}">
                <a16:creationId xmlns="" xmlns:a16="http://schemas.microsoft.com/office/drawing/2014/main" id="{661E9C59-EFAC-41A1-8F3B-16B1E4C608D1}"/>
              </a:ext>
            </a:extLst>
          </p:cNvPr>
          <p:cNvSpPr/>
          <p:nvPr/>
        </p:nvSpPr>
        <p:spPr bwMode="gray">
          <a:xfrm>
            <a:off x="2050705" y="3455955"/>
            <a:ext cx="3172813" cy="425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dirty="0">
                <a:solidFill>
                  <a:schemeClr val="tx1"/>
                </a:solidFill>
              </a:rPr>
              <a:t>~35% </a:t>
            </a:r>
            <a:r>
              <a:rPr lang="en-GB" sz="1400" dirty="0" smtClean="0">
                <a:solidFill>
                  <a:schemeClr val="tx1"/>
                </a:solidFill>
              </a:rPr>
              <a:t>din </a:t>
            </a:r>
            <a:r>
              <a:rPr lang="en-GB" sz="1400" dirty="0" err="1" smtClean="0">
                <a:solidFill>
                  <a:schemeClr val="tx1"/>
                </a:solidFill>
              </a:rPr>
              <a:t>venituri</a:t>
            </a:r>
            <a:endParaRPr lang="en-GB" sz="1400" dirty="0">
              <a:solidFill>
                <a:schemeClr val="tx1"/>
              </a:solidFill>
            </a:endParaRPr>
          </a:p>
        </p:txBody>
      </p:sp>
      <p:sp>
        <p:nvSpPr>
          <p:cNvPr id="22" name="Rectangle 21">
            <a:extLst>
              <a:ext uri="{FF2B5EF4-FFF2-40B4-BE49-F238E27FC236}">
                <a16:creationId xmlns="" xmlns:a16="http://schemas.microsoft.com/office/drawing/2014/main" id="{8D66EE56-EFDF-4570-A5DD-E9D1B28E5154}"/>
              </a:ext>
            </a:extLst>
          </p:cNvPr>
          <p:cNvSpPr/>
          <p:nvPr/>
        </p:nvSpPr>
        <p:spPr bwMode="gray">
          <a:xfrm>
            <a:off x="5366663" y="3455955"/>
            <a:ext cx="3172812" cy="425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dirty="0">
                <a:solidFill>
                  <a:schemeClr val="tx1"/>
                </a:solidFill>
              </a:rPr>
              <a:t>~40% </a:t>
            </a:r>
            <a:r>
              <a:rPr lang="en-GB" sz="1400" dirty="0" smtClean="0">
                <a:solidFill>
                  <a:schemeClr val="tx1"/>
                </a:solidFill>
              </a:rPr>
              <a:t>din </a:t>
            </a:r>
            <a:r>
              <a:rPr lang="en-GB" sz="1400" dirty="0" err="1" smtClean="0">
                <a:solidFill>
                  <a:schemeClr val="tx1"/>
                </a:solidFill>
              </a:rPr>
              <a:t>venituri</a:t>
            </a:r>
            <a:endParaRPr lang="en-GB" sz="1400" dirty="0">
              <a:solidFill>
                <a:schemeClr val="tx1"/>
              </a:solidFill>
            </a:endParaRPr>
          </a:p>
        </p:txBody>
      </p:sp>
      <p:sp>
        <p:nvSpPr>
          <p:cNvPr id="23" name="Rectangle 22">
            <a:extLst>
              <a:ext uri="{FF2B5EF4-FFF2-40B4-BE49-F238E27FC236}">
                <a16:creationId xmlns="" xmlns:a16="http://schemas.microsoft.com/office/drawing/2014/main" id="{C5EB8BC6-8FBA-4563-8FC9-2D6140A2971F}"/>
              </a:ext>
            </a:extLst>
          </p:cNvPr>
          <p:cNvSpPr/>
          <p:nvPr/>
        </p:nvSpPr>
        <p:spPr bwMode="gray">
          <a:xfrm>
            <a:off x="8682621" y="3455955"/>
            <a:ext cx="3174417" cy="425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dirty="0">
                <a:solidFill>
                  <a:schemeClr val="tx1"/>
                </a:solidFill>
              </a:rPr>
              <a:t>~25% </a:t>
            </a:r>
            <a:r>
              <a:rPr lang="en-GB" sz="1400" dirty="0" smtClean="0">
                <a:solidFill>
                  <a:schemeClr val="tx1"/>
                </a:solidFill>
              </a:rPr>
              <a:t>din </a:t>
            </a:r>
            <a:r>
              <a:rPr lang="en-GB" sz="1400" dirty="0" err="1" smtClean="0">
                <a:solidFill>
                  <a:schemeClr val="tx1"/>
                </a:solidFill>
              </a:rPr>
              <a:t>venituri</a:t>
            </a:r>
            <a:endParaRPr lang="en-GB" sz="1400" dirty="0">
              <a:solidFill>
                <a:schemeClr val="tx1"/>
              </a:solidFill>
            </a:endParaRPr>
          </a:p>
        </p:txBody>
      </p:sp>
      <p:sp>
        <p:nvSpPr>
          <p:cNvPr id="24" name="Textplatzhalter 5">
            <a:extLst>
              <a:ext uri="{FF2B5EF4-FFF2-40B4-BE49-F238E27FC236}">
                <a16:creationId xmlns="" xmlns:a16="http://schemas.microsoft.com/office/drawing/2014/main" id="{2DB90ABD-9020-409E-843D-5601F93CD3DB}"/>
              </a:ext>
            </a:extLst>
          </p:cNvPr>
          <p:cNvSpPr txBox="1">
            <a:spLocks/>
          </p:cNvSpPr>
          <p:nvPr/>
        </p:nvSpPr>
        <p:spPr>
          <a:xfrm>
            <a:off x="343964" y="1945284"/>
            <a:ext cx="1421113" cy="937822"/>
          </a:xfrm>
          <a:prstGeom prst="rect">
            <a:avLst/>
          </a:prstGeom>
        </p:spPr>
        <p:txBody>
          <a:bodyPr vert="horz" lIns="0" tIns="0" rIns="0" bIns="0" rtlCol="0">
            <a:normAutofit/>
          </a:bodyPr>
          <a:lstStyle>
            <a:lvl1pPr marL="0" indent="0" algn="l" defTabSz="457200" rtl="0" eaLnBrk="1" latinLnBrk="0" hangingPunct="1">
              <a:spcBef>
                <a:spcPct val="20000"/>
              </a:spcBef>
              <a:buFont typeface="Arial"/>
              <a:buNone/>
              <a:defRPr sz="2600" kern="1200" baseline="0">
                <a:solidFill>
                  <a:schemeClr val="accent3"/>
                </a:solidFill>
                <a:latin typeface="ABBvoiceOffice Bold" pitchFamily="2" charset="-18"/>
                <a:ea typeface="+mn-ea"/>
                <a:cs typeface="+mn-cs"/>
              </a:defRPr>
            </a:lvl1pPr>
            <a:lvl2pPr marL="742950" indent="-285750" algn="l" defTabSz="457200" rtl="0" eaLnBrk="1" latinLnBrk="0" hangingPunct="1">
              <a:spcBef>
                <a:spcPct val="20000"/>
              </a:spcBef>
              <a:buFont typeface="Arial"/>
              <a:buChar char="–"/>
              <a:defRPr sz="1400" kern="1200" baseline="0">
                <a:solidFill>
                  <a:schemeClr val="accent3"/>
                </a:solidFill>
                <a:latin typeface="ABBvoiceOffice Light"/>
                <a:ea typeface="+mn-ea"/>
                <a:cs typeface="+mn-cs"/>
              </a:defRPr>
            </a:lvl2pPr>
            <a:lvl3pPr marL="1143000" indent="-228600" algn="l" defTabSz="457200" rtl="0" eaLnBrk="1" latinLnBrk="0" hangingPunct="1">
              <a:spcBef>
                <a:spcPct val="20000"/>
              </a:spcBef>
              <a:buFont typeface="Arial"/>
              <a:buChar char="•"/>
              <a:defRPr sz="1400" kern="1200" baseline="0">
                <a:solidFill>
                  <a:schemeClr val="accent3"/>
                </a:solidFill>
                <a:latin typeface="ABBvoiceOffice Light"/>
                <a:ea typeface="+mn-ea"/>
                <a:cs typeface="+mn-cs"/>
              </a:defRPr>
            </a:lvl3pPr>
            <a:lvl4pPr marL="1600200" indent="-228600" algn="l" defTabSz="457200" rtl="0" eaLnBrk="1" latinLnBrk="0" hangingPunct="1">
              <a:spcBef>
                <a:spcPct val="20000"/>
              </a:spcBef>
              <a:buFont typeface="Arial"/>
              <a:buChar char="–"/>
              <a:defRPr sz="1200" kern="1200" baseline="0">
                <a:solidFill>
                  <a:schemeClr val="accent3"/>
                </a:solidFill>
                <a:latin typeface="ABBvoiceOffice Light"/>
                <a:ea typeface="+mn-ea"/>
                <a:cs typeface="+mn-cs"/>
              </a:defRPr>
            </a:lvl4pPr>
            <a:lvl5pPr marL="2057400" indent="-228600" algn="l" defTabSz="457200" rtl="0" eaLnBrk="1" latinLnBrk="0" hangingPunct="1">
              <a:spcBef>
                <a:spcPct val="20000"/>
              </a:spcBef>
              <a:buFont typeface="Arial"/>
              <a:buChar char="»"/>
              <a:defRPr sz="1200" kern="1200" baseline="0">
                <a:solidFill>
                  <a:schemeClr val="accent3"/>
                </a:solidFill>
                <a:latin typeface="ABBvoiceOffice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smtClean="0">
                <a:solidFill>
                  <a:schemeClr val="tx1"/>
                </a:solidFill>
                <a:latin typeface="ABBvoice" panose="020D0603020503020204" pitchFamily="34" charset="0"/>
                <a:ea typeface="ABBvoice" panose="020D0603020503020204" pitchFamily="34" charset="0"/>
                <a:cs typeface="ABBvoice" panose="020D0603020503020204" pitchFamily="34" charset="0"/>
              </a:rPr>
              <a:t>Ce</a:t>
            </a:r>
            <a:r>
              <a:rPr lang="en-US" sz="1400" b="1" dirty="0" smtClean="0">
                <a:latin typeface="ABBvoice" panose="020D0603020503020204" pitchFamily="34" charset="0"/>
                <a:ea typeface="ABBvoice" panose="020D0603020503020204" pitchFamily="34" charset="0"/>
                <a:cs typeface="ABBvoice" panose="020D0603020503020204" pitchFamily="34" charset="0"/>
              </a:rPr>
              <a:t> ?</a:t>
            </a:r>
            <a:endParaRPr lang="pl-PL" sz="1400" b="1" dirty="0">
              <a:latin typeface="ABBvoice" panose="020D0603020503020204" pitchFamily="34" charset="0"/>
              <a:ea typeface="ABBvoice" panose="020D0603020503020204" pitchFamily="34" charset="0"/>
              <a:cs typeface="ABBvoice" panose="020D0603020503020204" pitchFamily="34" charset="0"/>
            </a:endParaRPr>
          </a:p>
          <a:p>
            <a:r>
              <a:rPr lang="en-US" sz="1200" dirty="0" smtClean="0">
                <a:solidFill>
                  <a:schemeClr val="tx1"/>
                </a:solidFill>
                <a:latin typeface="ABBvoice" panose="020D0603020503020204" pitchFamily="34" charset="0"/>
                <a:ea typeface="ABBvoice" panose="020D0603020503020204" pitchFamily="34" charset="0"/>
                <a:cs typeface="ABBvoice" panose="020D0603020503020204" pitchFamily="34" charset="0"/>
              </a:rPr>
              <a:t>(</a:t>
            </a:r>
            <a:r>
              <a:rPr lang="en-US" sz="1200" dirty="0" err="1" smtClean="0">
                <a:solidFill>
                  <a:schemeClr val="tx1"/>
                </a:solidFill>
                <a:latin typeface="ABBvoice" panose="020D0603020503020204" pitchFamily="34" charset="0"/>
                <a:ea typeface="ABBvoice" panose="020D0603020503020204" pitchFamily="34" charset="0"/>
                <a:cs typeface="ABBvoice" panose="020D0603020503020204" pitchFamily="34" charset="0"/>
              </a:rPr>
              <a:t>Portofoliu</a:t>
            </a:r>
            <a:r>
              <a:rPr lang="en-US" sz="1200" dirty="0" smtClean="0">
                <a:solidFill>
                  <a:schemeClr val="tx1"/>
                </a:solidFill>
                <a:latin typeface="ABBvoice" panose="020D0603020503020204" pitchFamily="34" charset="0"/>
                <a:ea typeface="ABBvoice" panose="020D0603020503020204" pitchFamily="34" charset="0"/>
                <a:cs typeface="ABBvoice" panose="020D0603020503020204" pitchFamily="34" charset="0"/>
              </a:rPr>
              <a:t>)</a:t>
            </a:r>
            <a:endParaRPr lang="en-US" sz="1200" dirty="0">
              <a:solidFill>
                <a:schemeClr val="tx1"/>
              </a:solidFill>
              <a:latin typeface="ABBvoice" panose="020D0603020503020204" pitchFamily="34" charset="0"/>
              <a:ea typeface="ABBvoice" panose="020D0603020503020204" pitchFamily="34" charset="0"/>
              <a:cs typeface="ABBvoice" panose="020D0603020503020204" pitchFamily="34" charset="0"/>
            </a:endParaRPr>
          </a:p>
          <a:p>
            <a:endParaRPr lang="en-US" sz="1400" dirty="0">
              <a:latin typeface="ABBvoice" panose="020D0603020503020204" pitchFamily="34" charset="0"/>
              <a:ea typeface="ABBvoice" panose="020D0603020503020204" pitchFamily="34" charset="0"/>
              <a:cs typeface="ABBvoice" panose="020D0603020503020204" pitchFamily="34" charset="0"/>
            </a:endParaRPr>
          </a:p>
        </p:txBody>
      </p:sp>
      <p:sp>
        <p:nvSpPr>
          <p:cNvPr id="25" name="Textplatzhalter 5">
            <a:extLst>
              <a:ext uri="{FF2B5EF4-FFF2-40B4-BE49-F238E27FC236}">
                <a16:creationId xmlns="" xmlns:a16="http://schemas.microsoft.com/office/drawing/2014/main" id="{2FC5E347-9A2D-4321-9EA3-1B06FFD43B17}"/>
              </a:ext>
            </a:extLst>
          </p:cNvPr>
          <p:cNvSpPr txBox="1">
            <a:spLocks/>
          </p:cNvSpPr>
          <p:nvPr/>
        </p:nvSpPr>
        <p:spPr>
          <a:xfrm>
            <a:off x="343964" y="2980489"/>
            <a:ext cx="1421113" cy="951357"/>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800" kern="1200" baseline="0">
                <a:solidFill>
                  <a:schemeClr val="accent3"/>
                </a:solidFill>
                <a:latin typeface="ABBvoiceOffice Light"/>
                <a:ea typeface="+mn-ea"/>
                <a:cs typeface="+mn-cs"/>
              </a:defRPr>
            </a:lvl1pPr>
            <a:lvl2pPr marL="742950" indent="-285750" algn="l" defTabSz="457200" rtl="0" eaLnBrk="1" latinLnBrk="0" hangingPunct="1">
              <a:spcBef>
                <a:spcPct val="20000"/>
              </a:spcBef>
              <a:buFont typeface="Arial"/>
              <a:buChar char="–"/>
              <a:defRPr sz="2800" kern="1200" baseline="0">
                <a:solidFill>
                  <a:schemeClr val="accent3"/>
                </a:solidFill>
                <a:latin typeface="ABBvoiceOffice Light"/>
                <a:ea typeface="+mn-ea"/>
                <a:cs typeface="+mn-cs"/>
              </a:defRPr>
            </a:lvl2pPr>
            <a:lvl3pPr marL="1143000" indent="-228600" algn="l" defTabSz="457200" rtl="0" eaLnBrk="1" latinLnBrk="0" hangingPunct="1">
              <a:spcBef>
                <a:spcPct val="20000"/>
              </a:spcBef>
              <a:buFont typeface="Arial"/>
              <a:buChar char="•"/>
              <a:defRPr sz="2400" kern="1200" baseline="0">
                <a:solidFill>
                  <a:schemeClr val="accent3"/>
                </a:solidFill>
                <a:latin typeface="ABBvoiceOffice Light"/>
                <a:ea typeface="+mn-ea"/>
                <a:cs typeface="+mn-cs"/>
              </a:defRPr>
            </a:lvl3pPr>
            <a:lvl4pPr marL="1600200" indent="-228600" algn="l" defTabSz="457200" rtl="0" eaLnBrk="1" latinLnBrk="0" hangingPunct="1">
              <a:spcBef>
                <a:spcPct val="20000"/>
              </a:spcBef>
              <a:buFont typeface="Arial"/>
              <a:buChar char="–"/>
              <a:defRPr sz="2000" kern="1200" baseline="0">
                <a:solidFill>
                  <a:schemeClr val="accent3"/>
                </a:solidFill>
                <a:latin typeface="ABBvoiceOffice Light"/>
                <a:ea typeface="+mn-ea"/>
                <a:cs typeface="+mn-cs"/>
              </a:defRPr>
            </a:lvl4pPr>
            <a:lvl5pPr marL="2057400" indent="-228600" algn="l" defTabSz="457200" rtl="0" eaLnBrk="1" latinLnBrk="0" hangingPunct="1">
              <a:spcBef>
                <a:spcPct val="20000"/>
              </a:spcBef>
              <a:buFont typeface="Arial"/>
              <a:buChar char="»"/>
              <a:defRPr sz="2000" kern="1200" baseline="0">
                <a:solidFill>
                  <a:schemeClr val="accent3"/>
                </a:solidFill>
                <a:latin typeface="ABBvoiceOffice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smtClean="0">
                <a:solidFill>
                  <a:schemeClr val="tx1"/>
                </a:solidFill>
                <a:latin typeface="ABBvoice" panose="020D0603020503020204" pitchFamily="34" charset="0"/>
                <a:ea typeface="ABBvoice" panose="020D0603020503020204" pitchFamily="34" charset="0"/>
                <a:cs typeface="ABBvoice" panose="020D0603020503020204" pitchFamily="34" charset="0"/>
              </a:rPr>
              <a:t>De la?</a:t>
            </a:r>
          </a:p>
          <a:p>
            <a:r>
              <a:rPr lang="en-US" sz="1200" dirty="0" smtClean="0">
                <a:solidFill>
                  <a:schemeClr val="tx1"/>
                </a:solidFill>
                <a:latin typeface="ABBvoice" panose="020D0603020503020204" pitchFamily="34" charset="0"/>
                <a:ea typeface="ABBvoice" panose="020D0603020503020204" pitchFamily="34" charset="0"/>
                <a:cs typeface="ABBvoice" panose="020D0603020503020204" pitchFamily="34" charset="0"/>
              </a:rPr>
              <a:t>(</a:t>
            </a:r>
            <a:r>
              <a:rPr lang="en-US" sz="1200" dirty="0" err="1" smtClean="0">
                <a:solidFill>
                  <a:schemeClr val="tx1"/>
                </a:solidFill>
                <a:latin typeface="ABBvoice" panose="020D0603020503020204" pitchFamily="34" charset="0"/>
                <a:ea typeface="ABBvoice" panose="020D0603020503020204" pitchFamily="34" charset="0"/>
                <a:cs typeface="ABBvoice" panose="020D0603020503020204" pitchFamily="34" charset="0"/>
              </a:rPr>
              <a:t>Clienti</a:t>
            </a:r>
            <a:r>
              <a:rPr lang="en-US" sz="1200" dirty="0" smtClean="0">
                <a:solidFill>
                  <a:schemeClr val="tx1"/>
                </a:solidFill>
                <a:latin typeface="ABBvoice" panose="020D0603020503020204" pitchFamily="34" charset="0"/>
                <a:ea typeface="ABBvoice" panose="020D0603020503020204" pitchFamily="34" charset="0"/>
                <a:cs typeface="ABBvoice" panose="020D0603020503020204" pitchFamily="34" charset="0"/>
              </a:rPr>
              <a:t>)</a:t>
            </a:r>
            <a:endParaRPr lang="en-US" sz="1200" dirty="0">
              <a:solidFill>
                <a:schemeClr val="tx1"/>
              </a:solidFill>
              <a:latin typeface="ABBvoice" panose="020D0603020503020204" pitchFamily="34" charset="0"/>
              <a:ea typeface="ABBvoice" panose="020D0603020503020204" pitchFamily="34" charset="0"/>
              <a:cs typeface="ABBvoice" panose="020D0603020503020204" pitchFamily="34" charset="0"/>
            </a:endParaRPr>
          </a:p>
          <a:p>
            <a:endParaRPr lang="en-US" sz="1400" dirty="0">
              <a:latin typeface="ABBvoice" panose="020D0603020503020204" pitchFamily="34" charset="0"/>
              <a:ea typeface="ABBvoice" panose="020D0603020503020204" pitchFamily="34" charset="0"/>
              <a:cs typeface="ABBvoice" panose="020D0603020503020204" pitchFamily="34" charset="0"/>
            </a:endParaRPr>
          </a:p>
        </p:txBody>
      </p:sp>
      <p:sp>
        <p:nvSpPr>
          <p:cNvPr id="26" name="Textplatzhalter 5">
            <a:extLst>
              <a:ext uri="{FF2B5EF4-FFF2-40B4-BE49-F238E27FC236}">
                <a16:creationId xmlns="" xmlns:a16="http://schemas.microsoft.com/office/drawing/2014/main" id="{E8E35BC9-94B1-41BC-8AD9-1E3F359C469F}"/>
              </a:ext>
            </a:extLst>
          </p:cNvPr>
          <p:cNvSpPr txBox="1">
            <a:spLocks/>
          </p:cNvSpPr>
          <p:nvPr/>
        </p:nvSpPr>
        <p:spPr>
          <a:xfrm>
            <a:off x="343964" y="4031054"/>
            <a:ext cx="1421113" cy="949531"/>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1800" kern="1200" baseline="0">
                <a:solidFill>
                  <a:schemeClr val="accent3"/>
                </a:solidFill>
                <a:latin typeface="ABBvoiceOffice Light"/>
                <a:ea typeface="+mn-ea"/>
                <a:cs typeface="+mn-cs"/>
              </a:defRPr>
            </a:lvl1pPr>
            <a:lvl2pPr marL="742950" indent="-285750" algn="l" defTabSz="457200" rtl="0" eaLnBrk="1" latinLnBrk="0" hangingPunct="1">
              <a:spcBef>
                <a:spcPct val="20000"/>
              </a:spcBef>
              <a:buFont typeface="Arial"/>
              <a:buChar char="–"/>
              <a:defRPr sz="2800" kern="1200" baseline="0">
                <a:solidFill>
                  <a:schemeClr val="accent3"/>
                </a:solidFill>
                <a:latin typeface="ABBvoiceOffice Light"/>
                <a:ea typeface="+mn-ea"/>
                <a:cs typeface="+mn-cs"/>
              </a:defRPr>
            </a:lvl2pPr>
            <a:lvl3pPr marL="1143000" indent="-228600" algn="l" defTabSz="457200" rtl="0" eaLnBrk="1" latinLnBrk="0" hangingPunct="1">
              <a:spcBef>
                <a:spcPct val="20000"/>
              </a:spcBef>
              <a:buFont typeface="Arial"/>
              <a:buChar char="•"/>
              <a:defRPr sz="2400" kern="1200" baseline="0">
                <a:solidFill>
                  <a:schemeClr val="accent3"/>
                </a:solidFill>
                <a:latin typeface="ABBvoiceOffice Light"/>
                <a:ea typeface="+mn-ea"/>
                <a:cs typeface="+mn-cs"/>
              </a:defRPr>
            </a:lvl3pPr>
            <a:lvl4pPr marL="1600200" indent="-228600" algn="l" defTabSz="457200" rtl="0" eaLnBrk="1" latinLnBrk="0" hangingPunct="1">
              <a:spcBef>
                <a:spcPct val="20000"/>
              </a:spcBef>
              <a:buFont typeface="Arial"/>
              <a:buChar char="–"/>
              <a:defRPr sz="2000" kern="1200" baseline="0">
                <a:solidFill>
                  <a:schemeClr val="accent3"/>
                </a:solidFill>
                <a:latin typeface="ABBvoiceOffice Light"/>
                <a:ea typeface="+mn-ea"/>
                <a:cs typeface="+mn-cs"/>
              </a:defRPr>
            </a:lvl4pPr>
            <a:lvl5pPr marL="2057400" indent="-228600" algn="l" defTabSz="457200" rtl="0" eaLnBrk="1" latinLnBrk="0" hangingPunct="1">
              <a:spcBef>
                <a:spcPct val="20000"/>
              </a:spcBef>
              <a:buFont typeface="Arial"/>
              <a:buChar char="»"/>
              <a:defRPr sz="2000" kern="1200" baseline="0">
                <a:solidFill>
                  <a:schemeClr val="accent3"/>
                </a:solidFill>
                <a:latin typeface="ABBvoiceOffice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err="1" smtClean="0">
                <a:solidFill>
                  <a:schemeClr val="tx1"/>
                </a:solidFill>
                <a:latin typeface="ABBvoice" panose="020D0603020503020204" pitchFamily="34" charset="0"/>
                <a:ea typeface="ABBvoice" panose="020D0603020503020204" pitchFamily="34" charset="0"/>
                <a:cs typeface="ABBvoice" panose="020D0603020503020204" pitchFamily="34" charset="0"/>
              </a:rPr>
              <a:t>Unde</a:t>
            </a:r>
            <a:r>
              <a:rPr lang="en-US" sz="1400" b="1" dirty="0" smtClean="0">
                <a:solidFill>
                  <a:schemeClr val="tx1"/>
                </a:solidFill>
                <a:latin typeface="ABBvoice" panose="020D0603020503020204" pitchFamily="34" charset="0"/>
                <a:ea typeface="ABBvoice" panose="020D0603020503020204" pitchFamily="34" charset="0"/>
                <a:cs typeface="ABBvoice" panose="020D0603020503020204" pitchFamily="34" charset="0"/>
              </a:rPr>
              <a:t>?</a:t>
            </a:r>
            <a:r>
              <a:rPr lang="en-US" sz="1400" dirty="0">
                <a:latin typeface="ABBvoice" panose="020D0603020503020204" pitchFamily="34" charset="0"/>
                <a:ea typeface="ABBvoice" panose="020D0603020503020204" pitchFamily="34" charset="0"/>
                <a:cs typeface="ABBvoice" panose="020D0603020503020204" pitchFamily="34" charset="0"/>
              </a:rPr>
              <a:t/>
            </a:r>
            <a:br>
              <a:rPr lang="en-US" sz="1400" dirty="0">
                <a:latin typeface="ABBvoice" panose="020D0603020503020204" pitchFamily="34" charset="0"/>
                <a:ea typeface="ABBvoice" panose="020D0603020503020204" pitchFamily="34" charset="0"/>
                <a:cs typeface="ABBvoice" panose="020D0603020503020204" pitchFamily="34" charset="0"/>
              </a:rPr>
            </a:br>
            <a:r>
              <a:rPr lang="en-US" sz="1200" dirty="0">
                <a:solidFill>
                  <a:schemeClr val="tx1"/>
                </a:solidFill>
                <a:latin typeface="ABBvoice" panose="020D0603020503020204" pitchFamily="34" charset="0"/>
                <a:ea typeface="ABBvoice" panose="020D0603020503020204" pitchFamily="34" charset="0"/>
                <a:cs typeface="ABBvoice" panose="020D0603020503020204" pitchFamily="34" charset="0"/>
              </a:rPr>
              <a:t>(</a:t>
            </a:r>
            <a:r>
              <a:rPr lang="en-US" sz="1200" dirty="0" err="1" smtClean="0">
                <a:solidFill>
                  <a:schemeClr val="tx1"/>
                </a:solidFill>
                <a:latin typeface="ABBvoice" panose="020D0603020503020204" pitchFamily="34" charset="0"/>
                <a:ea typeface="ABBvoice" panose="020D0603020503020204" pitchFamily="34" charset="0"/>
                <a:cs typeface="ABBvoice" panose="020D0603020503020204" pitchFamily="34" charset="0"/>
              </a:rPr>
              <a:t>Geografic</a:t>
            </a:r>
            <a:r>
              <a:rPr lang="en-US" sz="1200" dirty="0" smtClean="0">
                <a:solidFill>
                  <a:schemeClr val="tx1"/>
                </a:solidFill>
                <a:latin typeface="ABBvoice" panose="020D0603020503020204" pitchFamily="34" charset="0"/>
                <a:ea typeface="ABBvoice" panose="020D0603020503020204" pitchFamily="34" charset="0"/>
                <a:cs typeface="ABBvoice" panose="020D0603020503020204" pitchFamily="34" charset="0"/>
              </a:rPr>
              <a:t>)</a:t>
            </a:r>
            <a:endParaRPr lang="en-US" sz="1200" dirty="0">
              <a:solidFill>
                <a:schemeClr val="tx1"/>
              </a:solidFill>
              <a:latin typeface="ABBvoice" panose="020D0603020503020204" pitchFamily="34" charset="0"/>
              <a:ea typeface="ABBvoice" panose="020D0603020503020204" pitchFamily="34" charset="0"/>
              <a:cs typeface="ABBvoice" panose="020D0603020503020204" pitchFamily="34" charset="0"/>
            </a:endParaRPr>
          </a:p>
        </p:txBody>
      </p:sp>
      <p:sp>
        <p:nvSpPr>
          <p:cNvPr id="27" name="Rectangle 26">
            <a:extLst>
              <a:ext uri="{FF2B5EF4-FFF2-40B4-BE49-F238E27FC236}">
                <a16:creationId xmlns="" xmlns:a16="http://schemas.microsoft.com/office/drawing/2014/main" id="{D11DF1FC-4D16-460A-BC28-08B5B5970FC2}"/>
              </a:ext>
            </a:extLst>
          </p:cNvPr>
          <p:cNvSpPr/>
          <p:nvPr/>
        </p:nvSpPr>
        <p:spPr bwMode="gray">
          <a:xfrm>
            <a:off x="2050705" y="2443365"/>
            <a:ext cx="3172811" cy="425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dirty="0" err="1" smtClean="0">
                <a:solidFill>
                  <a:schemeClr val="tx1"/>
                </a:solidFill>
              </a:rPr>
              <a:t>Produse</a:t>
            </a:r>
            <a:r>
              <a:rPr lang="en-GB" sz="1400" dirty="0" smtClean="0">
                <a:solidFill>
                  <a:schemeClr val="tx1"/>
                </a:solidFill>
              </a:rPr>
              <a:t> 58%</a:t>
            </a:r>
            <a:endParaRPr lang="en-GB" sz="1400" dirty="0">
              <a:solidFill>
                <a:schemeClr val="tx1"/>
              </a:solidFill>
            </a:endParaRPr>
          </a:p>
        </p:txBody>
      </p:sp>
      <p:sp>
        <p:nvSpPr>
          <p:cNvPr id="28" name="Rectangle 27">
            <a:extLst>
              <a:ext uri="{FF2B5EF4-FFF2-40B4-BE49-F238E27FC236}">
                <a16:creationId xmlns="" xmlns:a16="http://schemas.microsoft.com/office/drawing/2014/main" id="{B69B8FAE-0585-44D9-82DB-4D4995985EE4}"/>
              </a:ext>
            </a:extLst>
          </p:cNvPr>
          <p:cNvSpPr/>
          <p:nvPr/>
        </p:nvSpPr>
        <p:spPr bwMode="gray">
          <a:xfrm>
            <a:off x="5366662" y="2443365"/>
            <a:ext cx="3172813" cy="425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dirty="0" err="1">
                <a:solidFill>
                  <a:schemeClr val="tx1"/>
                </a:solidFill>
              </a:rPr>
              <a:t>S</a:t>
            </a:r>
            <a:r>
              <a:rPr lang="en-GB" sz="1400" dirty="0" err="1" smtClean="0">
                <a:solidFill>
                  <a:schemeClr val="tx1"/>
                </a:solidFill>
              </a:rPr>
              <a:t>isteme</a:t>
            </a:r>
            <a:r>
              <a:rPr lang="en-GB" sz="1400" dirty="0" smtClean="0">
                <a:solidFill>
                  <a:schemeClr val="tx1"/>
                </a:solidFill>
              </a:rPr>
              <a:t> </a:t>
            </a:r>
            <a:r>
              <a:rPr lang="en-GB" sz="1400" dirty="0">
                <a:solidFill>
                  <a:schemeClr val="tx1"/>
                </a:solidFill>
              </a:rPr>
              <a:t>24%</a:t>
            </a:r>
          </a:p>
        </p:txBody>
      </p:sp>
      <p:sp>
        <p:nvSpPr>
          <p:cNvPr id="29" name="Rectangle 28">
            <a:extLst>
              <a:ext uri="{FF2B5EF4-FFF2-40B4-BE49-F238E27FC236}">
                <a16:creationId xmlns="" xmlns:a16="http://schemas.microsoft.com/office/drawing/2014/main" id="{C1791FBF-6C39-4448-859D-CF4E5CE6D4E5}"/>
              </a:ext>
            </a:extLst>
          </p:cNvPr>
          <p:cNvSpPr/>
          <p:nvPr/>
        </p:nvSpPr>
        <p:spPr bwMode="gray">
          <a:xfrm>
            <a:off x="8682621" y="2443365"/>
            <a:ext cx="3174417" cy="425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400" dirty="0" err="1" smtClean="0">
                <a:solidFill>
                  <a:schemeClr val="tx1"/>
                </a:solidFill>
              </a:rPr>
              <a:t>Sisteme</a:t>
            </a:r>
            <a:r>
              <a:rPr lang="en-GB" sz="1400" dirty="0" smtClean="0">
                <a:solidFill>
                  <a:schemeClr val="tx1"/>
                </a:solidFill>
              </a:rPr>
              <a:t> </a:t>
            </a:r>
            <a:r>
              <a:rPr lang="en-GB" sz="1400" dirty="0">
                <a:solidFill>
                  <a:schemeClr val="tx1"/>
                </a:solidFill>
              </a:rPr>
              <a:t>&amp; software </a:t>
            </a:r>
            <a:r>
              <a:rPr lang="en-GB" sz="1400" dirty="0" smtClean="0">
                <a:solidFill>
                  <a:schemeClr val="tx1"/>
                </a:solidFill>
              </a:rPr>
              <a:t>18%</a:t>
            </a:r>
            <a:endParaRPr lang="en-GB" sz="1400" dirty="0">
              <a:solidFill>
                <a:schemeClr val="tx1"/>
              </a:solidFill>
            </a:endParaRPr>
          </a:p>
        </p:txBody>
      </p:sp>
    </p:spTree>
    <p:extLst>
      <p:ext uri="{BB962C8B-B14F-4D97-AF65-F5344CB8AC3E}">
        <p14:creationId xmlns:p14="http://schemas.microsoft.com/office/powerpoint/2010/main" val="401628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 xmlns:a16="http://schemas.microsoft.com/office/drawing/2014/main" id="{D43740CF-610A-423E-B7BD-E08A997B56BC}"/>
              </a:ext>
            </a:extLst>
          </p:cNvPr>
          <p:cNvSpPr>
            <a:spLocks noGrp="1"/>
          </p:cNvSpPr>
          <p:nvPr>
            <p:ph sz="quarter" idx="21"/>
          </p:nvPr>
        </p:nvSpPr>
        <p:spPr/>
        <p:txBody>
          <a:bodyPr/>
          <a:lstStyle/>
          <a:p>
            <a:endParaRPr lang="pl-PL"/>
          </a:p>
        </p:txBody>
      </p:sp>
      <p:sp>
        <p:nvSpPr>
          <p:cNvPr id="7" name="Title 6">
            <a:extLst>
              <a:ext uri="{FF2B5EF4-FFF2-40B4-BE49-F238E27FC236}">
                <a16:creationId xmlns="" xmlns:a16="http://schemas.microsoft.com/office/drawing/2014/main" id="{D34FA4CC-D6EF-4995-8DC4-29FC43BD499A}"/>
              </a:ext>
            </a:extLst>
          </p:cNvPr>
          <p:cNvSpPr>
            <a:spLocks noGrp="1"/>
          </p:cNvSpPr>
          <p:nvPr>
            <p:ph type="title"/>
          </p:nvPr>
        </p:nvSpPr>
        <p:spPr/>
        <p:txBody>
          <a:bodyPr/>
          <a:lstStyle/>
          <a:p>
            <a:r>
              <a:rPr lang="en-US" dirty="0" err="1" smtClean="0"/>
              <a:t>Lider</a:t>
            </a:r>
            <a:r>
              <a:rPr lang="en-US" dirty="0" smtClean="0"/>
              <a:t> de </a:t>
            </a:r>
            <a:r>
              <a:rPr lang="en-US" dirty="0" err="1" smtClean="0"/>
              <a:t>piata</a:t>
            </a:r>
            <a:r>
              <a:rPr lang="en-US" dirty="0" smtClean="0"/>
              <a:t> </a:t>
            </a:r>
            <a:r>
              <a:rPr lang="en-US" dirty="0" err="1" smtClean="0"/>
              <a:t>pentru</a:t>
            </a:r>
            <a:r>
              <a:rPr lang="en-US" dirty="0" smtClean="0"/>
              <a:t> </a:t>
            </a:r>
            <a:r>
              <a:rPr lang="en-US" dirty="0" err="1" smtClean="0"/>
              <a:t>patru</a:t>
            </a:r>
            <a:r>
              <a:rPr lang="en-US" dirty="0" smtClean="0"/>
              <a:t> </a:t>
            </a:r>
            <a:r>
              <a:rPr lang="en-US" dirty="0" err="1" smtClean="0"/>
              <a:t>divizii</a:t>
            </a:r>
            <a:endParaRPr lang="en-GB" dirty="0"/>
          </a:p>
        </p:txBody>
      </p:sp>
      <p:sp>
        <p:nvSpPr>
          <p:cNvPr id="3" name="Date Placeholder 2">
            <a:extLst>
              <a:ext uri="{FF2B5EF4-FFF2-40B4-BE49-F238E27FC236}">
                <a16:creationId xmlns="" xmlns:a16="http://schemas.microsoft.com/office/drawing/2014/main" id="{553B74EE-1597-455A-A9C0-0B462BB07129}"/>
              </a:ext>
            </a:extLst>
          </p:cNvPr>
          <p:cNvSpPr>
            <a:spLocks noGrp="1"/>
          </p:cNvSpPr>
          <p:nvPr>
            <p:ph type="dt" sz="half" idx="18"/>
          </p:nvPr>
        </p:nvSpPr>
        <p:spPr/>
        <p:txBody>
          <a:bodyPr/>
          <a:lstStyle/>
          <a:p>
            <a:fld id="{A1F808C0-290B-4263-8A52-B569B4875133}" type="datetime4">
              <a:rPr lang="en-US" smtClean="0"/>
              <a:pPr/>
              <a:t>March 12, 2018</a:t>
            </a:fld>
            <a:endParaRPr lang="en-US" dirty="0"/>
          </a:p>
        </p:txBody>
      </p:sp>
      <p:sp>
        <p:nvSpPr>
          <p:cNvPr id="5" name="Slide Number Placeholder 4">
            <a:extLst>
              <a:ext uri="{FF2B5EF4-FFF2-40B4-BE49-F238E27FC236}">
                <a16:creationId xmlns="" xmlns:a16="http://schemas.microsoft.com/office/drawing/2014/main" id="{1E7E35A3-DF82-408E-A8BB-737E0572E78A}"/>
              </a:ext>
            </a:extLst>
          </p:cNvPr>
          <p:cNvSpPr>
            <a:spLocks noGrp="1"/>
          </p:cNvSpPr>
          <p:nvPr>
            <p:ph type="sldNum" sz="quarter" idx="20"/>
          </p:nvPr>
        </p:nvSpPr>
        <p:spPr/>
        <p:txBody>
          <a:bodyPr/>
          <a:lstStyle/>
          <a:p>
            <a:r>
              <a:rPr lang="en-US"/>
              <a:t>Slide </a:t>
            </a:r>
            <a:fld id="{619F89D8-7AE3-494A-97F3-03D680869632}" type="slidenum">
              <a:rPr lang="en-US" smtClean="0"/>
              <a:pPr/>
              <a:t>9</a:t>
            </a:fld>
            <a:endParaRPr lang="en-US" dirty="0"/>
          </a:p>
        </p:txBody>
      </p:sp>
      <p:sp>
        <p:nvSpPr>
          <p:cNvPr id="9" name="Subtitle 8">
            <a:extLst>
              <a:ext uri="{FF2B5EF4-FFF2-40B4-BE49-F238E27FC236}">
                <a16:creationId xmlns="" xmlns:a16="http://schemas.microsoft.com/office/drawing/2014/main" id="{A4AFFCE3-66E4-4BF4-B510-C0E4C640090A}"/>
              </a:ext>
            </a:extLst>
          </p:cNvPr>
          <p:cNvSpPr>
            <a:spLocks noGrp="1"/>
          </p:cNvSpPr>
          <p:nvPr>
            <p:ph type="subTitle" idx="13"/>
          </p:nvPr>
        </p:nvSpPr>
        <p:spPr/>
        <p:txBody>
          <a:bodyPr/>
          <a:lstStyle/>
          <a:p>
            <a:endParaRPr lang="en-US" dirty="0"/>
          </a:p>
        </p:txBody>
      </p:sp>
      <p:sp>
        <p:nvSpPr>
          <p:cNvPr id="13" name="Text Placeholder 12">
            <a:extLst>
              <a:ext uri="{FF2B5EF4-FFF2-40B4-BE49-F238E27FC236}">
                <a16:creationId xmlns="" xmlns:a16="http://schemas.microsoft.com/office/drawing/2014/main" id="{441D55AE-A63A-4422-8771-19FB93715309}"/>
              </a:ext>
            </a:extLst>
          </p:cNvPr>
          <p:cNvSpPr>
            <a:spLocks noGrp="1"/>
          </p:cNvSpPr>
          <p:nvPr>
            <p:ph type="body" sz="quarter" idx="29"/>
          </p:nvPr>
        </p:nvSpPr>
        <p:spPr/>
        <p:txBody>
          <a:bodyPr/>
          <a:lstStyle/>
          <a:p>
            <a:endParaRPr lang="pl-PL"/>
          </a:p>
        </p:txBody>
      </p:sp>
      <p:graphicFrame>
        <p:nvGraphicFramePr>
          <p:cNvPr id="11" name="Table 10">
            <a:extLst>
              <a:ext uri="{FF2B5EF4-FFF2-40B4-BE49-F238E27FC236}">
                <a16:creationId xmlns="" xmlns:a16="http://schemas.microsoft.com/office/drawing/2014/main" id="{7E6471CE-084B-46A3-9BFC-235BC75EF194}"/>
              </a:ext>
            </a:extLst>
          </p:cNvPr>
          <p:cNvGraphicFramePr>
            <a:graphicFrameLocks noGrp="1"/>
          </p:cNvGraphicFramePr>
          <p:nvPr>
            <p:extLst>
              <p:ext uri="{D42A27DB-BD31-4B8C-83A1-F6EECF244321}">
                <p14:modId xmlns:p14="http://schemas.microsoft.com/office/powerpoint/2010/main" val="2789167999"/>
              </p:ext>
            </p:extLst>
          </p:nvPr>
        </p:nvGraphicFramePr>
        <p:xfrm>
          <a:off x="332368" y="1933575"/>
          <a:ext cx="11524670" cy="3981450"/>
        </p:xfrm>
        <a:graphic>
          <a:graphicData uri="http://schemas.openxmlformats.org/drawingml/2006/table">
            <a:tbl>
              <a:tblPr firstRow="1" bandRow="1">
                <a:tableStyleId>{773F8A54-F971-430D-9108-034FE38666EA}</a:tableStyleId>
              </a:tblPr>
              <a:tblGrid>
                <a:gridCol w="1998850">
                  <a:extLst>
                    <a:ext uri="{9D8B030D-6E8A-4147-A177-3AD203B41FA5}">
                      <a16:colId xmlns="" xmlns:a16="http://schemas.microsoft.com/office/drawing/2014/main" val="1519036818"/>
                    </a:ext>
                  </a:extLst>
                </a:gridCol>
                <a:gridCol w="3315956">
                  <a:extLst>
                    <a:ext uri="{9D8B030D-6E8A-4147-A177-3AD203B41FA5}">
                      <a16:colId xmlns="" xmlns:a16="http://schemas.microsoft.com/office/drawing/2014/main" val="1107467906"/>
                    </a:ext>
                  </a:extLst>
                </a:gridCol>
                <a:gridCol w="1567542">
                  <a:extLst>
                    <a:ext uri="{9D8B030D-6E8A-4147-A177-3AD203B41FA5}">
                      <a16:colId xmlns="" xmlns:a16="http://schemas.microsoft.com/office/drawing/2014/main" val="803239026"/>
                    </a:ext>
                  </a:extLst>
                </a:gridCol>
                <a:gridCol w="1845571">
                  <a:extLst>
                    <a:ext uri="{9D8B030D-6E8A-4147-A177-3AD203B41FA5}">
                      <a16:colId xmlns="" xmlns:a16="http://schemas.microsoft.com/office/drawing/2014/main" val="2236124127"/>
                    </a:ext>
                  </a:extLst>
                </a:gridCol>
                <a:gridCol w="1304644">
                  <a:extLst>
                    <a:ext uri="{9D8B030D-6E8A-4147-A177-3AD203B41FA5}">
                      <a16:colId xmlns="" xmlns:a16="http://schemas.microsoft.com/office/drawing/2014/main" val="4185375836"/>
                    </a:ext>
                  </a:extLst>
                </a:gridCol>
                <a:gridCol w="1492107">
                  <a:extLst>
                    <a:ext uri="{9D8B030D-6E8A-4147-A177-3AD203B41FA5}">
                      <a16:colId xmlns="" xmlns:a16="http://schemas.microsoft.com/office/drawing/2014/main" val="1959860427"/>
                    </a:ext>
                  </a:extLst>
                </a:gridCol>
              </a:tblGrid>
              <a:tr h="796290">
                <a:tc>
                  <a:txBody>
                    <a:bodyPr/>
                    <a:lstStyle/>
                    <a:p>
                      <a:endParaRPr lang="en-US" sz="1400" dirty="0">
                        <a:latin typeface="+mn-lt"/>
                      </a:endParaRPr>
                    </a:p>
                  </a:txBody>
                  <a:tcPr marL="91424" marR="91424" marT="45712" marB="45712" anchor="ctr"/>
                </a:tc>
                <a:tc>
                  <a:txBody>
                    <a:bodyPr/>
                    <a:lstStyle/>
                    <a:p>
                      <a:r>
                        <a:rPr lang="en-US" sz="1400" dirty="0" err="1" smtClean="0">
                          <a:solidFill>
                            <a:schemeClr val="tx1"/>
                          </a:solidFill>
                          <a:latin typeface="+mn-lt"/>
                        </a:rPr>
                        <a:t>Alegerea</a:t>
                      </a:r>
                      <a:r>
                        <a:rPr lang="en-US" sz="1400" dirty="0" smtClean="0">
                          <a:solidFill>
                            <a:schemeClr val="tx1"/>
                          </a:solidFill>
                          <a:latin typeface="+mn-lt"/>
                        </a:rPr>
                        <a:t> </a:t>
                      </a:r>
                      <a:r>
                        <a:rPr lang="en-US" sz="1400" dirty="0" err="1" smtClean="0">
                          <a:solidFill>
                            <a:schemeClr val="tx1"/>
                          </a:solidFill>
                          <a:latin typeface="+mn-lt"/>
                        </a:rPr>
                        <a:t>pentru</a:t>
                      </a:r>
                      <a:r>
                        <a:rPr lang="en-US" sz="1400" dirty="0" smtClean="0">
                          <a:solidFill>
                            <a:schemeClr val="tx1"/>
                          </a:solidFill>
                          <a:latin typeface="+mn-lt"/>
                        </a:rPr>
                        <a:t>… </a:t>
                      </a:r>
                      <a:endParaRPr lang="en-US" sz="1400" dirty="0">
                        <a:solidFill>
                          <a:schemeClr val="tx1"/>
                        </a:solidFill>
                        <a:latin typeface="+mn-lt"/>
                      </a:endParaRPr>
                    </a:p>
                  </a:txBody>
                  <a:tcPr marL="91424" marR="91424" marT="45712" marB="45712" anchor="ctr"/>
                </a:tc>
                <a:tc>
                  <a:txBody>
                    <a:bodyPr/>
                    <a:lstStyle/>
                    <a:p>
                      <a:pPr algn="ctr"/>
                      <a:r>
                        <a:rPr lang="en-US" sz="1400" dirty="0">
                          <a:solidFill>
                            <a:schemeClr val="tx1"/>
                          </a:solidFill>
                          <a:latin typeface="+mn-lt"/>
                        </a:rPr>
                        <a:t/>
                      </a:r>
                      <a:br>
                        <a:rPr lang="en-US" sz="1400" dirty="0">
                          <a:solidFill>
                            <a:schemeClr val="tx1"/>
                          </a:solidFill>
                          <a:latin typeface="+mn-lt"/>
                        </a:rPr>
                      </a:br>
                      <a:endParaRPr lang="en-US" sz="1400" dirty="0">
                        <a:solidFill>
                          <a:schemeClr val="tx1"/>
                        </a:solidFill>
                        <a:latin typeface="+mn-lt"/>
                      </a:endParaRPr>
                    </a:p>
                  </a:txBody>
                  <a:tcPr marL="91424" marR="91424" marT="45712" marB="45712" anchor="ctr"/>
                </a:tc>
                <a:tc>
                  <a:txBody>
                    <a:bodyPr/>
                    <a:lstStyle/>
                    <a:p>
                      <a:r>
                        <a:rPr lang="en-US" sz="1400" dirty="0" err="1" smtClean="0">
                          <a:solidFill>
                            <a:schemeClr val="tx1"/>
                          </a:solidFill>
                          <a:latin typeface="+mn-lt"/>
                        </a:rPr>
                        <a:t>Pozitie</a:t>
                      </a:r>
                      <a:endParaRPr lang="en-US" sz="1400" dirty="0">
                        <a:solidFill>
                          <a:schemeClr val="tx1"/>
                        </a:solidFill>
                        <a:latin typeface="+mn-lt"/>
                      </a:endParaRPr>
                    </a:p>
                  </a:txBody>
                  <a:tcPr marL="91424" marR="91424" marT="45712" marB="45712" anchor="ctr"/>
                </a:tc>
                <a:tc>
                  <a:txBody>
                    <a:bodyPr/>
                    <a:lstStyle/>
                    <a:p>
                      <a:endParaRPr lang="en-US" sz="1400" baseline="30000" dirty="0">
                        <a:solidFill>
                          <a:schemeClr val="tx1"/>
                        </a:solidFill>
                        <a:latin typeface="+mn-lt"/>
                      </a:endParaRPr>
                    </a:p>
                  </a:txBody>
                  <a:tcPr marL="91424" marR="91424" marT="45712" marB="45712" anchor="ctr"/>
                </a:tc>
                <a:tc>
                  <a:txBody>
                    <a:bodyPr/>
                    <a:lstStyle/>
                    <a:p>
                      <a:r>
                        <a:rPr lang="en-US" sz="1400" dirty="0" smtClean="0">
                          <a:solidFill>
                            <a:schemeClr val="tx1"/>
                          </a:solidFill>
                          <a:latin typeface="+mn-lt"/>
                        </a:rPr>
                        <a:t>Top 3 </a:t>
                      </a:r>
                      <a:r>
                        <a:rPr lang="en-US" sz="1400" dirty="0" err="1" smtClean="0">
                          <a:solidFill>
                            <a:schemeClr val="tx1"/>
                          </a:solidFill>
                          <a:latin typeface="+mn-lt"/>
                        </a:rPr>
                        <a:t>competitori</a:t>
                      </a:r>
                      <a:endParaRPr lang="en-US" sz="1400" dirty="0">
                        <a:solidFill>
                          <a:schemeClr val="tx1"/>
                        </a:solidFill>
                        <a:latin typeface="+mn-lt"/>
                      </a:endParaRPr>
                    </a:p>
                  </a:txBody>
                  <a:tcPr marL="91424" marR="91424" marT="45712" marB="45712" anchor="ctr"/>
                </a:tc>
                <a:extLst>
                  <a:ext uri="{0D108BD9-81ED-4DB2-BD59-A6C34878D82A}">
                    <a16:rowId xmlns="" xmlns:a16="http://schemas.microsoft.com/office/drawing/2014/main" val="1758379356"/>
                  </a:ext>
                </a:extLst>
              </a:tr>
              <a:tr h="796290">
                <a:tc>
                  <a:txBody>
                    <a:bodyPr/>
                    <a:lstStyle/>
                    <a:p>
                      <a:r>
                        <a:rPr lang="en-US" sz="1400" b="1" dirty="0" err="1" smtClean="0">
                          <a:solidFill>
                            <a:schemeClr val="tx2"/>
                          </a:solidFill>
                          <a:latin typeface="+mn-lt"/>
                        </a:rPr>
                        <a:t>Echipamente</a:t>
                      </a:r>
                      <a:r>
                        <a:rPr lang="en-US" sz="1400" b="1" dirty="0" smtClean="0">
                          <a:solidFill>
                            <a:schemeClr val="tx2"/>
                          </a:solidFill>
                          <a:latin typeface="+mn-lt"/>
                        </a:rPr>
                        <a:t> </a:t>
                      </a:r>
                      <a:r>
                        <a:rPr lang="en-US" sz="1400" b="1" dirty="0" err="1" smtClean="0">
                          <a:solidFill>
                            <a:schemeClr val="tx2"/>
                          </a:solidFill>
                          <a:latin typeface="+mn-lt"/>
                        </a:rPr>
                        <a:t>electrice</a:t>
                      </a:r>
                      <a:endParaRPr lang="en-US" sz="1400" b="1" dirty="0">
                        <a:solidFill>
                          <a:schemeClr val="tx2"/>
                        </a:solidFill>
                        <a:latin typeface="+mn-lt"/>
                      </a:endParaRPr>
                    </a:p>
                  </a:txBody>
                  <a:tcPr marL="91424" marR="91424" marT="45712" marB="45712" anchor="ctr"/>
                </a:tc>
                <a:tc>
                  <a:txBody>
                    <a:bodyPr/>
                    <a:lstStyle/>
                    <a:p>
                      <a:r>
                        <a:rPr lang="en-GB" sz="1400" dirty="0" smtClean="0">
                          <a:latin typeface="+mn-lt"/>
                        </a:rPr>
                        <a:t>…</a:t>
                      </a:r>
                      <a:r>
                        <a:rPr lang="en-GB" sz="1400" dirty="0" err="1" smtClean="0">
                          <a:latin typeface="+mn-lt"/>
                        </a:rPr>
                        <a:t>echipamente</a:t>
                      </a:r>
                      <a:r>
                        <a:rPr lang="en-GB" sz="1400" dirty="0" smtClean="0">
                          <a:latin typeface="+mn-lt"/>
                        </a:rPr>
                        <a:t> </a:t>
                      </a:r>
                      <a:r>
                        <a:rPr lang="en-GB" sz="1400" dirty="0" err="1" smtClean="0">
                          <a:latin typeface="+mn-lt"/>
                        </a:rPr>
                        <a:t>pentru</a:t>
                      </a:r>
                      <a:r>
                        <a:rPr lang="en-GB" sz="1400" dirty="0" smtClean="0">
                          <a:latin typeface="+mn-lt"/>
                        </a:rPr>
                        <a:t> </a:t>
                      </a:r>
                      <a:r>
                        <a:rPr lang="en-GB" sz="1400" dirty="0" err="1" smtClean="0">
                          <a:latin typeface="+mn-lt"/>
                        </a:rPr>
                        <a:t>oricare</a:t>
                      </a:r>
                      <a:r>
                        <a:rPr lang="en-GB" sz="1400" dirty="0" smtClean="0">
                          <a:latin typeface="+mn-lt"/>
                        </a:rPr>
                        <a:t> </a:t>
                      </a:r>
                      <a:r>
                        <a:rPr lang="en-GB" sz="1400" dirty="0" err="1" smtClean="0">
                          <a:latin typeface="+mn-lt"/>
                        </a:rPr>
                        <a:t>punct</a:t>
                      </a:r>
                      <a:r>
                        <a:rPr lang="en-GB" sz="1400" dirty="0" smtClean="0">
                          <a:latin typeface="+mn-lt"/>
                        </a:rPr>
                        <a:t> de </a:t>
                      </a:r>
                      <a:r>
                        <a:rPr lang="en-GB" sz="1400" dirty="0" err="1" smtClean="0">
                          <a:latin typeface="+mn-lt"/>
                        </a:rPr>
                        <a:t>consum</a:t>
                      </a:r>
                      <a:endParaRPr lang="en-GB" sz="1400" dirty="0">
                        <a:latin typeface="+mn-lt"/>
                      </a:endParaRPr>
                    </a:p>
                  </a:txBody>
                  <a:tcPr marL="91424" marR="91424" marT="45712" marB="45712" anchor="ctr"/>
                </a:tc>
                <a:tc>
                  <a:txBody>
                    <a:bodyPr/>
                    <a:lstStyle/>
                    <a:p>
                      <a:pPr algn="ctr"/>
                      <a:endParaRPr lang="en-US" sz="1400" dirty="0">
                        <a:latin typeface="+mn-lt"/>
                      </a:endParaRPr>
                    </a:p>
                  </a:txBody>
                  <a:tcPr marL="91424" marR="91424" marT="45712" marB="45712" anchor="ctr"/>
                </a:tc>
                <a:tc>
                  <a:txBody>
                    <a:bodyPr/>
                    <a:lstStyle/>
                    <a:p>
                      <a:r>
                        <a:rPr lang="en-US" sz="1400" b="1" dirty="0" smtClean="0">
                          <a:latin typeface="+mn-lt"/>
                        </a:rPr>
                        <a:t>           #</a:t>
                      </a:r>
                      <a:r>
                        <a:rPr lang="en-US" sz="1400" b="1" dirty="0">
                          <a:latin typeface="+mn-lt"/>
                        </a:rPr>
                        <a:t>2 </a:t>
                      </a:r>
                      <a:r>
                        <a:rPr lang="en-US" sz="1400" dirty="0">
                          <a:latin typeface="+mn-lt"/>
                        </a:rPr>
                        <a:t>in </a:t>
                      </a:r>
                      <a:r>
                        <a:rPr lang="en-US" sz="1400" dirty="0" smtClean="0">
                          <a:latin typeface="+mn-lt"/>
                        </a:rPr>
                        <a:t>        </a:t>
                      </a:r>
                      <a:r>
                        <a:rPr lang="en-US" sz="1400" dirty="0" smtClean="0">
                          <a:solidFill>
                            <a:schemeClr val="tx1"/>
                          </a:solidFill>
                          <a:latin typeface="+mn-lt"/>
                        </a:rPr>
                        <a:t>electrification </a:t>
                      </a:r>
                      <a:endParaRPr lang="en-US" sz="1400" dirty="0">
                        <a:solidFill>
                          <a:schemeClr val="tx1"/>
                        </a:solidFill>
                        <a:latin typeface="+mn-lt"/>
                      </a:endParaRPr>
                    </a:p>
                  </a:txBody>
                  <a:tcPr marL="91424" marR="91424" marT="45712" marB="45712" anchor="ctr"/>
                </a:tc>
                <a:tc>
                  <a:txBody>
                    <a:bodyPr/>
                    <a:lstStyle/>
                    <a:p>
                      <a:endParaRPr lang="en-US" sz="1400" dirty="0">
                        <a:latin typeface="+mn-lt"/>
                      </a:endParaRPr>
                    </a:p>
                  </a:txBody>
                  <a:tcPr marL="91424" marR="91424" marT="45712" marB="45712" anchor="ctr"/>
                </a:tc>
                <a:tc>
                  <a:txBody>
                    <a:bodyPr/>
                    <a:lstStyle/>
                    <a:p>
                      <a:r>
                        <a:rPr lang="en-US" sz="1400" dirty="0">
                          <a:latin typeface="+mn-lt"/>
                        </a:rPr>
                        <a:t>Schneider</a:t>
                      </a:r>
                    </a:p>
                    <a:p>
                      <a:r>
                        <a:rPr lang="en-US" sz="1400" dirty="0">
                          <a:latin typeface="+mn-lt"/>
                        </a:rPr>
                        <a:t>Legrand</a:t>
                      </a:r>
                    </a:p>
                    <a:p>
                      <a:r>
                        <a:rPr lang="en-US" sz="1400" dirty="0">
                          <a:latin typeface="+mn-lt"/>
                        </a:rPr>
                        <a:t>Eaton</a:t>
                      </a:r>
                    </a:p>
                  </a:txBody>
                  <a:tcPr marL="91424" marR="91424" marT="45712" marB="45712" anchor="ctr"/>
                </a:tc>
                <a:extLst>
                  <a:ext uri="{0D108BD9-81ED-4DB2-BD59-A6C34878D82A}">
                    <a16:rowId xmlns="" xmlns:a16="http://schemas.microsoft.com/office/drawing/2014/main" val="2540598931"/>
                  </a:ext>
                </a:extLst>
              </a:tr>
              <a:tr h="796290">
                <a:tc>
                  <a:txBody>
                    <a:bodyPr/>
                    <a:lstStyle/>
                    <a:p>
                      <a:r>
                        <a:rPr lang="en-US" sz="1400" b="1" dirty="0">
                          <a:solidFill>
                            <a:schemeClr val="tx2"/>
                          </a:solidFill>
                          <a:latin typeface="+mn-lt"/>
                        </a:rPr>
                        <a:t>Robotics and Motion</a:t>
                      </a:r>
                    </a:p>
                  </a:txBody>
                  <a:tcPr marL="91424" marR="91424" marT="45712" marB="45712" anchor="ctr"/>
                </a:tc>
                <a:tc>
                  <a:txBody>
                    <a:bodyPr/>
                    <a:lstStyle/>
                    <a:p>
                      <a:r>
                        <a:rPr lang="en-GB" sz="1400" dirty="0">
                          <a:latin typeface="+mn-lt"/>
                        </a:rPr>
                        <a:t>…robotics and intelligent motion solutions</a:t>
                      </a:r>
                    </a:p>
                  </a:txBody>
                  <a:tcPr marL="91424" marR="91424" marT="45712" marB="45712" anchor="ctr"/>
                </a:tc>
                <a:tc>
                  <a:txBody>
                    <a:bodyPr/>
                    <a:lstStyle/>
                    <a:p>
                      <a:pPr algn="ctr"/>
                      <a:endParaRPr lang="en-US" sz="1400" baseline="30000" dirty="0">
                        <a:latin typeface="+mn-lt"/>
                      </a:endParaRPr>
                    </a:p>
                  </a:txBody>
                  <a:tcPr marL="91424" marR="91424" marT="45712" marB="45712" anchor="ctr"/>
                </a:tc>
                <a:tc>
                  <a:txBody>
                    <a:bodyPr/>
                    <a:lstStyle/>
                    <a:p>
                      <a:r>
                        <a:rPr lang="en-GB" sz="1400" b="1" dirty="0">
                          <a:latin typeface="+mn-lt"/>
                        </a:rPr>
                        <a:t>#1 </a:t>
                      </a:r>
                      <a:r>
                        <a:rPr lang="en-GB" sz="1400" dirty="0">
                          <a:latin typeface="+mn-lt"/>
                        </a:rPr>
                        <a:t>in motion</a:t>
                      </a:r>
                    </a:p>
                    <a:p>
                      <a:r>
                        <a:rPr lang="en-GB" sz="1400" b="1" dirty="0">
                          <a:latin typeface="+mn-lt"/>
                        </a:rPr>
                        <a:t>#2 </a:t>
                      </a:r>
                      <a:r>
                        <a:rPr lang="en-GB" sz="1400" dirty="0">
                          <a:latin typeface="+mn-lt"/>
                        </a:rPr>
                        <a:t>in robotics</a:t>
                      </a:r>
                    </a:p>
                  </a:txBody>
                  <a:tcPr marL="91424" marR="91424" marT="45712" marB="45712" anchor="ctr"/>
                </a:tc>
                <a:tc>
                  <a:txBody>
                    <a:bodyPr/>
                    <a:lstStyle/>
                    <a:p>
                      <a:endParaRPr lang="en-US" sz="1400" dirty="0">
                        <a:latin typeface="+mn-lt"/>
                      </a:endParaRPr>
                    </a:p>
                  </a:txBody>
                  <a:tcPr marL="91424" marR="91424" marT="45712" marB="45712" anchor="ctr"/>
                </a:tc>
                <a:tc>
                  <a:txBody>
                    <a:bodyPr/>
                    <a:lstStyle/>
                    <a:p>
                      <a:r>
                        <a:rPr lang="en-US" sz="1400" dirty="0">
                          <a:latin typeface="+mn-lt"/>
                        </a:rPr>
                        <a:t>Siemens</a:t>
                      </a:r>
                    </a:p>
                    <a:p>
                      <a:r>
                        <a:rPr lang="en-US" sz="1400" dirty="0">
                          <a:latin typeface="+mn-lt"/>
                        </a:rPr>
                        <a:t>Fanuc</a:t>
                      </a:r>
                    </a:p>
                    <a:p>
                      <a:r>
                        <a:rPr lang="en-US" sz="1400" dirty="0" err="1">
                          <a:latin typeface="+mn-lt"/>
                        </a:rPr>
                        <a:t>Kuka</a:t>
                      </a:r>
                      <a:endParaRPr lang="en-US" sz="1400" dirty="0">
                        <a:latin typeface="+mn-lt"/>
                      </a:endParaRPr>
                    </a:p>
                  </a:txBody>
                  <a:tcPr marL="91424" marR="91424" marT="45712" marB="45712" anchor="ctr"/>
                </a:tc>
                <a:extLst>
                  <a:ext uri="{0D108BD9-81ED-4DB2-BD59-A6C34878D82A}">
                    <a16:rowId xmlns="" xmlns:a16="http://schemas.microsoft.com/office/drawing/2014/main" val="3776385687"/>
                  </a:ext>
                </a:extLst>
              </a:tr>
              <a:tr h="796290">
                <a:tc>
                  <a:txBody>
                    <a:bodyPr/>
                    <a:lstStyle/>
                    <a:p>
                      <a:r>
                        <a:rPr lang="en-US" sz="1400" b="1" dirty="0" err="1" smtClean="0">
                          <a:solidFill>
                            <a:schemeClr val="tx2"/>
                          </a:solidFill>
                          <a:latin typeface="+mn-lt"/>
                        </a:rPr>
                        <a:t>Automatizari</a:t>
                      </a:r>
                      <a:r>
                        <a:rPr lang="en-US" sz="1400" b="1" baseline="0" dirty="0" smtClean="0">
                          <a:solidFill>
                            <a:schemeClr val="tx2"/>
                          </a:solidFill>
                          <a:latin typeface="+mn-lt"/>
                        </a:rPr>
                        <a:t> </a:t>
                      </a:r>
                      <a:r>
                        <a:rPr lang="en-US" sz="1400" b="1" baseline="0" dirty="0" err="1" smtClean="0">
                          <a:solidFill>
                            <a:schemeClr val="tx2"/>
                          </a:solidFill>
                          <a:latin typeface="+mn-lt"/>
                        </a:rPr>
                        <a:t>electrice</a:t>
                      </a:r>
                      <a:endParaRPr lang="en-US" sz="1400" b="1" dirty="0">
                        <a:solidFill>
                          <a:schemeClr val="tx2"/>
                        </a:solidFill>
                        <a:latin typeface="+mn-lt"/>
                      </a:endParaRPr>
                    </a:p>
                  </a:txBody>
                  <a:tcPr marL="91424" marR="91424" marT="45712" marB="45712" anchor="ctr"/>
                </a:tc>
                <a:tc>
                  <a:txBody>
                    <a:bodyPr/>
                    <a:lstStyle/>
                    <a:p>
                      <a:r>
                        <a:rPr lang="en-US" sz="1400" dirty="0" smtClean="0">
                          <a:latin typeface="+mn-lt"/>
                        </a:rPr>
                        <a:t>…</a:t>
                      </a:r>
                      <a:r>
                        <a:rPr lang="en-US" sz="1400" dirty="0" err="1" smtClean="0">
                          <a:latin typeface="+mn-lt"/>
                        </a:rPr>
                        <a:t>automatizari</a:t>
                      </a:r>
                      <a:r>
                        <a:rPr lang="en-US" sz="1400" dirty="0" smtClean="0">
                          <a:latin typeface="+mn-lt"/>
                        </a:rPr>
                        <a:t> </a:t>
                      </a:r>
                      <a:r>
                        <a:rPr lang="en-US" sz="1400" dirty="0" err="1" smtClean="0">
                          <a:latin typeface="+mn-lt"/>
                        </a:rPr>
                        <a:t>electrice</a:t>
                      </a:r>
                      <a:endParaRPr lang="en-US" sz="1400" dirty="0">
                        <a:latin typeface="+mn-lt"/>
                      </a:endParaRPr>
                    </a:p>
                  </a:txBody>
                  <a:tcPr marL="91424" marR="91424" marT="45712" marB="45712" anchor="ctr"/>
                </a:tc>
                <a:tc>
                  <a:txBody>
                    <a:bodyPr/>
                    <a:lstStyle/>
                    <a:p>
                      <a:pPr algn="ctr"/>
                      <a:endParaRPr lang="en-US" sz="1400" dirty="0">
                        <a:latin typeface="+mn-lt"/>
                      </a:endParaRPr>
                    </a:p>
                  </a:txBody>
                  <a:tcPr marL="91424" marR="91424" marT="45712" marB="45712" anchor="ctr"/>
                </a:tc>
                <a:tc>
                  <a:txBody>
                    <a:bodyPr/>
                    <a:lstStyle/>
                    <a:p>
                      <a:r>
                        <a:rPr lang="en-US" sz="1400" b="1" dirty="0" smtClean="0">
                          <a:latin typeface="+mn-lt"/>
                        </a:rPr>
                        <a:t>#2 </a:t>
                      </a:r>
                      <a:r>
                        <a:rPr lang="en-US" sz="1400" dirty="0">
                          <a:latin typeface="+mn-lt"/>
                        </a:rPr>
                        <a:t>in process control</a:t>
                      </a:r>
                    </a:p>
                  </a:txBody>
                  <a:tcPr marL="91424" marR="91424" marT="45712" marB="45712" anchor="ctr"/>
                </a:tc>
                <a:tc>
                  <a:txBody>
                    <a:bodyPr/>
                    <a:lstStyle/>
                    <a:p>
                      <a:endParaRPr lang="en-US" sz="1400" dirty="0">
                        <a:latin typeface="+mn-lt"/>
                      </a:endParaRPr>
                    </a:p>
                  </a:txBody>
                  <a:tcPr marL="91424" marR="91424" marT="45712" marB="45712" anchor="ctr"/>
                </a:tc>
                <a:tc>
                  <a:txBody>
                    <a:bodyPr/>
                    <a:lstStyle/>
                    <a:p>
                      <a:r>
                        <a:rPr lang="en-US" sz="1400" dirty="0">
                          <a:latin typeface="+mn-lt"/>
                        </a:rPr>
                        <a:t>Siemens</a:t>
                      </a:r>
                    </a:p>
                    <a:p>
                      <a:r>
                        <a:rPr lang="en-US" sz="1400" dirty="0">
                          <a:latin typeface="+mn-lt"/>
                        </a:rPr>
                        <a:t>Emerson</a:t>
                      </a:r>
                    </a:p>
                    <a:p>
                      <a:r>
                        <a:rPr lang="en-US" sz="1400" dirty="0">
                          <a:latin typeface="+mn-lt"/>
                        </a:rPr>
                        <a:t>Schneider</a:t>
                      </a:r>
                    </a:p>
                  </a:txBody>
                  <a:tcPr marL="91424" marR="91424" marT="45712" marB="45712" anchor="ctr"/>
                </a:tc>
                <a:extLst>
                  <a:ext uri="{0D108BD9-81ED-4DB2-BD59-A6C34878D82A}">
                    <a16:rowId xmlns="" xmlns:a16="http://schemas.microsoft.com/office/drawing/2014/main" val="3924571598"/>
                  </a:ext>
                </a:extLst>
              </a:tr>
              <a:tr h="796290">
                <a:tc>
                  <a:txBody>
                    <a:bodyPr/>
                    <a:lstStyle/>
                    <a:p>
                      <a:r>
                        <a:rPr lang="en-US" sz="1400" b="1" dirty="0" err="1" smtClean="0">
                          <a:solidFill>
                            <a:schemeClr val="tx2"/>
                          </a:solidFill>
                          <a:latin typeface="+mn-lt"/>
                        </a:rPr>
                        <a:t>Retele</a:t>
                      </a:r>
                      <a:r>
                        <a:rPr lang="en-US" sz="1400" b="1" dirty="0" smtClean="0">
                          <a:solidFill>
                            <a:schemeClr val="tx2"/>
                          </a:solidFill>
                          <a:latin typeface="+mn-lt"/>
                        </a:rPr>
                        <a:t> </a:t>
                      </a:r>
                      <a:r>
                        <a:rPr lang="en-US" sz="1400" b="1" dirty="0" err="1" smtClean="0">
                          <a:solidFill>
                            <a:schemeClr val="tx2"/>
                          </a:solidFill>
                          <a:latin typeface="+mn-lt"/>
                        </a:rPr>
                        <a:t>electrice</a:t>
                      </a:r>
                      <a:endParaRPr lang="en-US" sz="1400" b="1" dirty="0">
                        <a:solidFill>
                          <a:schemeClr val="tx2"/>
                        </a:solidFill>
                        <a:latin typeface="+mn-lt"/>
                      </a:endParaRPr>
                    </a:p>
                  </a:txBody>
                  <a:tcPr marL="91424" marR="91424" marT="45712" marB="45712" anchor="ctr"/>
                </a:tc>
                <a:tc>
                  <a:txBody>
                    <a:bodyPr/>
                    <a:lstStyle/>
                    <a:p>
                      <a:r>
                        <a:rPr lang="en-GB" sz="1400" dirty="0" smtClean="0">
                          <a:latin typeface="+mn-lt"/>
                        </a:rPr>
                        <a:t>…</a:t>
                      </a:r>
                      <a:r>
                        <a:rPr lang="en-GB" sz="1400" dirty="0" err="1" smtClean="0">
                          <a:latin typeface="+mn-lt"/>
                        </a:rPr>
                        <a:t>pentru</a:t>
                      </a:r>
                      <a:r>
                        <a:rPr lang="en-GB" sz="1400" dirty="0" smtClean="0">
                          <a:latin typeface="+mn-lt"/>
                        </a:rPr>
                        <a:t> o </a:t>
                      </a:r>
                      <a:r>
                        <a:rPr lang="en-GB" sz="1400" dirty="0" err="1" smtClean="0">
                          <a:latin typeface="+mn-lt"/>
                        </a:rPr>
                        <a:t>retea</a:t>
                      </a:r>
                      <a:r>
                        <a:rPr lang="en-GB" sz="1400" dirty="0" smtClean="0">
                          <a:latin typeface="+mn-lt"/>
                        </a:rPr>
                        <a:t> “smart”</a:t>
                      </a:r>
                      <a:endParaRPr lang="en-GB" sz="1400" dirty="0">
                        <a:latin typeface="+mn-lt"/>
                      </a:endParaRPr>
                    </a:p>
                  </a:txBody>
                  <a:tcPr marL="91424" marR="91424" marT="45712" marB="45712" anchor="ctr"/>
                </a:tc>
                <a:tc>
                  <a:txBody>
                    <a:bodyPr/>
                    <a:lstStyle/>
                    <a:p>
                      <a:pPr algn="ctr"/>
                      <a:endParaRPr lang="en-US" sz="1400" baseline="30000" dirty="0">
                        <a:latin typeface="+mn-lt"/>
                      </a:endParaRPr>
                    </a:p>
                  </a:txBody>
                  <a:tcPr marL="91424" marR="91424" marT="45712" marB="45712" anchor="ctr"/>
                </a:tc>
                <a:tc>
                  <a:txBody>
                    <a:bodyPr/>
                    <a:lstStyle/>
                    <a:p>
                      <a:r>
                        <a:rPr lang="en-US" sz="1400" b="1" dirty="0">
                          <a:latin typeface="+mn-lt"/>
                        </a:rPr>
                        <a:t>#1 </a:t>
                      </a:r>
                      <a:r>
                        <a:rPr lang="en-US" sz="1400" dirty="0">
                          <a:latin typeface="+mn-lt"/>
                        </a:rPr>
                        <a:t>in T&amp;D</a:t>
                      </a:r>
                    </a:p>
                  </a:txBody>
                  <a:tcPr marL="91424" marR="91424" marT="45712" marB="45712" anchor="ctr"/>
                </a:tc>
                <a:tc>
                  <a:txBody>
                    <a:bodyPr/>
                    <a:lstStyle/>
                    <a:p>
                      <a:endParaRPr lang="en-US" sz="1400" dirty="0">
                        <a:latin typeface="+mn-lt"/>
                      </a:endParaRPr>
                    </a:p>
                  </a:txBody>
                  <a:tcPr marL="91424" marR="91424" marT="45712" marB="45712" anchor="ctr"/>
                </a:tc>
                <a:tc>
                  <a:txBody>
                    <a:bodyPr/>
                    <a:lstStyle/>
                    <a:p>
                      <a:r>
                        <a:rPr lang="en-US" sz="1400" dirty="0">
                          <a:latin typeface="+mn-lt"/>
                        </a:rPr>
                        <a:t>Siemens</a:t>
                      </a:r>
                    </a:p>
                    <a:p>
                      <a:r>
                        <a:rPr lang="en-US" sz="1400" dirty="0">
                          <a:latin typeface="+mn-lt"/>
                        </a:rPr>
                        <a:t>GE</a:t>
                      </a:r>
                    </a:p>
                    <a:p>
                      <a:r>
                        <a:rPr lang="en-US" sz="1400" dirty="0">
                          <a:latin typeface="+mn-lt"/>
                        </a:rPr>
                        <a:t>Hyundai</a:t>
                      </a:r>
                    </a:p>
                  </a:txBody>
                  <a:tcPr marL="91424" marR="91424" marT="45712" marB="45712" anchor="ctr"/>
                </a:tc>
                <a:extLst>
                  <a:ext uri="{0D108BD9-81ED-4DB2-BD59-A6C34878D82A}">
                    <a16:rowId xmlns="" xmlns:a16="http://schemas.microsoft.com/office/drawing/2014/main" val="1221752704"/>
                  </a:ext>
                </a:extLst>
              </a:tr>
            </a:tbl>
          </a:graphicData>
        </a:graphic>
      </p:graphicFrame>
    </p:spTree>
    <p:extLst>
      <p:ext uri="{BB962C8B-B14F-4D97-AF65-F5344CB8AC3E}">
        <p14:creationId xmlns:p14="http://schemas.microsoft.com/office/powerpoint/2010/main" val="208681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BB Master">
  <a:themeElements>
    <a:clrScheme name="Custom 2">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fontScheme name="ABBvoice">
      <a:majorFont>
        <a:latin typeface="ABBvoice"/>
        <a:ea typeface="ABBvoice"/>
        <a:cs typeface="ABBvoice"/>
      </a:majorFont>
      <a:minorFont>
        <a:latin typeface="ABBvoice"/>
        <a:ea typeface="ABBvoice"/>
        <a:cs typeface="ABBvo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custClrLst>
    <a:custClr name="Blue">
      <a:srgbClr val="004C97"/>
    </a:custClr>
    <a:custClr name="Green">
      <a:srgbClr val="007A33"/>
    </a:custClr>
    <a:custClr name="Yellow">
      <a:srgbClr val="FFD100"/>
    </a:custClr>
    <a:custClr name="Red Grey">
      <a:srgbClr val="817275"/>
    </a:custClr>
    <a:custClr name="Green Grey">
      <a:srgbClr val="6B7173"/>
    </a:custClr>
    <a:custClr name="Blue Grey">
      <a:srgbClr val="5B6F80"/>
    </a:custClr>
    <a:custClr name="Violet Grey">
      <a:srgbClr val="78838E"/>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TotalTime>
  <Words>1400</Words>
  <Application>Microsoft Office PowerPoint</Application>
  <PresentationFormat>Widescreen</PresentationFormat>
  <Paragraphs>240</Paragraphs>
  <Slides>30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ABBvoice</vt:lpstr>
      <vt:lpstr>ABBvoiceOffice</vt:lpstr>
      <vt:lpstr>Arial</vt:lpstr>
      <vt:lpstr>Symbol</vt:lpstr>
      <vt:lpstr>Wingdings</vt:lpstr>
      <vt:lpstr>ABB Master</vt:lpstr>
      <vt:lpstr>Eficienta de energie </vt:lpstr>
      <vt:lpstr>Agenda</vt:lpstr>
      <vt:lpstr>PowerPoint Presentation</vt:lpstr>
      <vt:lpstr>PowerPoint Presentation</vt:lpstr>
      <vt:lpstr>PowerPoint Presentation</vt:lpstr>
      <vt:lpstr>1. Portofoliu ABB</vt:lpstr>
      <vt:lpstr>ABB – Lider global pentru energetică şi automatizări</vt:lpstr>
      <vt:lpstr>ABB: Lider in inovatie</vt:lpstr>
      <vt:lpstr>Lider de piata pentru patru divizii</vt:lpstr>
      <vt:lpstr>Robotics and motion division/ Roboti, motoare si convertizoare</vt:lpstr>
      <vt:lpstr>2. Eficienta Energetica</vt:lpstr>
      <vt:lpstr>Consumul de energie este in crestere</vt:lpstr>
      <vt:lpstr>Consumul de energie</vt:lpstr>
      <vt:lpstr>Consumul de energie in industrie </vt:lpstr>
      <vt:lpstr>Motoarele electrice consuma 28% din totalul de energie electrica</vt:lpstr>
      <vt:lpstr>1. Solutii</vt:lpstr>
      <vt:lpstr>Roboti</vt:lpstr>
      <vt:lpstr>10 motive intemeiate pentru a investi in roboti</vt:lpstr>
      <vt:lpstr>Motoare electrice</vt:lpstr>
      <vt:lpstr>Moduri de a eficientiza consumul motoarelor electrice</vt:lpstr>
      <vt:lpstr>Cost of ownership</vt:lpstr>
      <vt:lpstr>Investitia initiala+costul de functionare</vt:lpstr>
      <vt:lpstr>Eficienta energetica prin utilizarea unui convertizor</vt:lpstr>
      <vt:lpstr>Utilizarea motoarelor si convertizoarelor</vt:lpstr>
      <vt:lpstr>Pompe</vt:lpstr>
      <vt:lpstr>EnergySave Calculator tool</vt:lpstr>
      <vt:lpstr>Aplicatia EnergySave Calculator</vt:lpstr>
      <vt:lpstr>Energia economistita prin utilizarea convertizoarelor</vt:lpstr>
      <vt:lpstr>Intregul sistem de transport de energie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Jukka Tolvanen</dc:creator>
  <cp:lastModifiedBy>Angela Mirea</cp:lastModifiedBy>
  <cp:revision>99</cp:revision>
  <dcterms:created xsi:type="dcterms:W3CDTF">2017-10-09T05:50:00Z</dcterms:created>
  <dcterms:modified xsi:type="dcterms:W3CDTF">2018-03-12T08:31:32Z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1033-10.2.0.5965</vt:lpwstr>
  </property>
</Properties>
</file>