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1" r:id="rId4"/>
    <p:sldId id="283" r:id="rId5"/>
    <p:sldId id="307" r:id="rId6"/>
    <p:sldId id="308" r:id="rId7"/>
    <p:sldId id="313" r:id="rId8"/>
    <p:sldId id="314" r:id="rId9"/>
    <p:sldId id="315" r:id="rId10"/>
  </p:sldIdLst>
  <p:sldSz cx="15240000" cy="11430000"/>
  <p:notesSz cx="15240000" cy="1143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5A64F0-B8C9-42DA-AC83-82D5DE041AA6}">
          <p14:sldIdLst>
            <p14:sldId id="256"/>
            <p14:sldId id="258"/>
            <p14:sldId id="261"/>
            <p14:sldId id="283"/>
            <p14:sldId id="307"/>
            <p14:sldId id="308"/>
            <p14:sldId id="313"/>
          </p14:sldIdLst>
        </p14:section>
        <p14:section name="Untitled Section" id="{901262F2-F888-4392-A181-7DAB9C8D8260}">
          <p14:sldIdLst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Nistor" initials="C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2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94671" autoAdjust="0"/>
  </p:normalViewPr>
  <p:slideViewPr>
    <p:cSldViewPr>
      <p:cViewPr varScale="1">
        <p:scale>
          <a:sx n="52" d="100"/>
          <a:sy n="52" d="100"/>
        </p:scale>
        <p:origin x="1698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632825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437EB75-BFF2-405C-9117-F7A065208952}" type="datetimeFigureOut">
              <a:rPr lang="en-US" smtClean="0"/>
              <a:pPr/>
              <a:t>10/21/2016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48250" y="1428750"/>
            <a:ext cx="51435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24000" y="5500688"/>
            <a:ext cx="12192000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632825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49E00B6-1E95-4F18-8DD2-1259B9AD2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5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Speaker Cornelia Szabo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E00B6-1E95-4F18-8DD2-1259B9AD24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FEFE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9013"/>
            <a:ext cx="11668923" cy="4489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85216"/>
            <a:ext cx="11574145" cy="4064000"/>
          </a:xfrm>
          <a:custGeom>
            <a:avLst/>
            <a:gdLst/>
            <a:ahLst/>
            <a:cxnLst/>
            <a:rect l="l" t="t" r="r" b="b"/>
            <a:pathLst>
              <a:path w="11574145" h="4064000">
                <a:moveTo>
                  <a:pt x="10059022" y="0"/>
                </a:moveTo>
                <a:lnTo>
                  <a:pt x="10059022" y="249326"/>
                </a:lnTo>
                <a:lnTo>
                  <a:pt x="2444165" y="249326"/>
                </a:lnTo>
                <a:lnTo>
                  <a:pt x="2397529" y="249795"/>
                </a:lnTo>
                <a:lnTo>
                  <a:pt x="2351104" y="251197"/>
                </a:lnTo>
                <a:lnTo>
                  <a:pt x="2304898" y="253524"/>
                </a:lnTo>
                <a:lnTo>
                  <a:pt x="2258919" y="256766"/>
                </a:lnTo>
                <a:lnTo>
                  <a:pt x="2213173" y="260917"/>
                </a:lnTo>
                <a:lnTo>
                  <a:pt x="2167669" y="265967"/>
                </a:lnTo>
                <a:lnTo>
                  <a:pt x="2122415" y="271909"/>
                </a:lnTo>
                <a:lnTo>
                  <a:pt x="2077418" y="278734"/>
                </a:lnTo>
                <a:lnTo>
                  <a:pt x="2032686" y="286434"/>
                </a:lnTo>
                <a:lnTo>
                  <a:pt x="1988226" y="295000"/>
                </a:lnTo>
                <a:lnTo>
                  <a:pt x="1944046" y="304424"/>
                </a:lnTo>
                <a:lnTo>
                  <a:pt x="1900154" y="314698"/>
                </a:lnTo>
                <a:lnTo>
                  <a:pt x="1856558" y="325814"/>
                </a:lnTo>
                <a:lnTo>
                  <a:pt x="1813265" y="337763"/>
                </a:lnTo>
                <a:lnTo>
                  <a:pt x="1770283" y="350537"/>
                </a:lnTo>
                <a:lnTo>
                  <a:pt x="1727619" y="364128"/>
                </a:lnTo>
                <a:lnTo>
                  <a:pt x="1685282" y="378528"/>
                </a:lnTo>
                <a:lnTo>
                  <a:pt x="1643278" y="393727"/>
                </a:lnTo>
                <a:lnTo>
                  <a:pt x="1601616" y="409719"/>
                </a:lnTo>
                <a:lnTo>
                  <a:pt x="1560303" y="426494"/>
                </a:lnTo>
                <a:lnTo>
                  <a:pt x="1519348" y="444044"/>
                </a:lnTo>
                <a:lnTo>
                  <a:pt x="1478756" y="462362"/>
                </a:lnTo>
                <a:lnTo>
                  <a:pt x="1438537" y="481438"/>
                </a:lnTo>
                <a:lnTo>
                  <a:pt x="1398698" y="501265"/>
                </a:lnTo>
                <a:lnTo>
                  <a:pt x="1359247" y="521833"/>
                </a:lnTo>
                <a:lnTo>
                  <a:pt x="1320191" y="543136"/>
                </a:lnTo>
                <a:lnTo>
                  <a:pt x="1281537" y="565164"/>
                </a:lnTo>
                <a:lnTo>
                  <a:pt x="1243295" y="587909"/>
                </a:lnTo>
                <a:lnTo>
                  <a:pt x="1205470" y="611364"/>
                </a:lnTo>
                <a:lnTo>
                  <a:pt x="1168072" y="635519"/>
                </a:lnTo>
                <a:lnTo>
                  <a:pt x="1131107" y="660366"/>
                </a:lnTo>
                <a:lnTo>
                  <a:pt x="1094584" y="685898"/>
                </a:lnTo>
                <a:lnTo>
                  <a:pt x="1058509" y="712105"/>
                </a:lnTo>
                <a:lnTo>
                  <a:pt x="1022892" y="738980"/>
                </a:lnTo>
                <a:lnTo>
                  <a:pt x="987738" y="766515"/>
                </a:lnTo>
                <a:lnTo>
                  <a:pt x="953057" y="794700"/>
                </a:lnTo>
                <a:lnTo>
                  <a:pt x="918855" y="823528"/>
                </a:lnTo>
                <a:lnTo>
                  <a:pt x="885141" y="852990"/>
                </a:lnTo>
                <a:lnTo>
                  <a:pt x="851921" y="883078"/>
                </a:lnTo>
                <a:lnTo>
                  <a:pt x="819205" y="913784"/>
                </a:lnTo>
                <a:lnTo>
                  <a:pt x="786998" y="945100"/>
                </a:lnTo>
                <a:lnTo>
                  <a:pt x="755310" y="977016"/>
                </a:lnTo>
                <a:lnTo>
                  <a:pt x="724148" y="1009526"/>
                </a:lnTo>
                <a:lnTo>
                  <a:pt x="693519" y="1042620"/>
                </a:lnTo>
                <a:lnTo>
                  <a:pt x="663430" y="1076291"/>
                </a:lnTo>
                <a:lnTo>
                  <a:pt x="633891" y="1110530"/>
                </a:lnTo>
                <a:lnTo>
                  <a:pt x="604908" y="1145328"/>
                </a:lnTo>
                <a:lnTo>
                  <a:pt x="576489" y="1180678"/>
                </a:lnTo>
                <a:lnTo>
                  <a:pt x="548642" y="1216571"/>
                </a:lnTo>
                <a:lnTo>
                  <a:pt x="521375" y="1252999"/>
                </a:lnTo>
                <a:lnTo>
                  <a:pt x="494694" y="1289954"/>
                </a:lnTo>
                <a:lnTo>
                  <a:pt x="468609" y="1327427"/>
                </a:lnTo>
                <a:lnTo>
                  <a:pt x="443125" y="1365410"/>
                </a:lnTo>
                <a:lnTo>
                  <a:pt x="418252" y="1403895"/>
                </a:lnTo>
                <a:lnTo>
                  <a:pt x="393997" y="1442873"/>
                </a:lnTo>
                <a:lnTo>
                  <a:pt x="370367" y="1482336"/>
                </a:lnTo>
                <a:lnTo>
                  <a:pt x="347370" y="1522276"/>
                </a:lnTo>
                <a:lnTo>
                  <a:pt x="325014" y="1562685"/>
                </a:lnTo>
                <a:lnTo>
                  <a:pt x="303307" y="1603554"/>
                </a:lnTo>
                <a:lnTo>
                  <a:pt x="282256" y="1644875"/>
                </a:lnTo>
                <a:lnTo>
                  <a:pt x="261868" y="1686639"/>
                </a:lnTo>
                <a:lnTo>
                  <a:pt x="242152" y="1728839"/>
                </a:lnTo>
                <a:lnTo>
                  <a:pt x="223116" y="1771466"/>
                </a:lnTo>
                <a:lnTo>
                  <a:pt x="204766" y="1814512"/>
                </a:lnTo>
                <a:lnTo>
                  <a:pt x="187110" y="1857969"/>
                </a:lnTo>
                <a:lnTo>
                  <a:pt x="170157" y="1901828"/>
                </a:lnTo>
                <a:lnTo>
                  <a:pt x="153914" y="1946080"/>
                </a:lnTo>
                <a:lnTo>
                  <a:pt x="138388" y="1990719"/>
                </a:lnTo>
                <a:lnTo>
                  <a:pt x="123588" y="2035735"/>
                </a:lnTo>
                <a:lnTo>
                  <a:pt x="109520" y="2081119"/>
                </a:lnTo>
                <a:lnTo>
                  <a:pt x="96193" y="2126865"/>
                </a:lnTo>
                <a:lnTo>
                  <a:pt x="83615" y="2172963"/>
                </a:lnTo>
                <a:lnTo>
                  <a:pt x="71792" y="2219406"/>
                </a:lnTo>
                <a:lnTo>
                  <a:pt x="60733" y="2266184"/>
                </a:lnTo>
                <a:lnTo>
                  <a:pt x="50445" y="2313290"/>
                </a:lnTo>
                <a:lnTo>
                  <a:pt x="40936" y="2360715"/>
                </a:lnTo>
                <a:lnTo>
                  <a:pt x="32213" y="2408451"/>
                </a:lnTo>
                <a:lnTo>
                  <a:pt x="24285" y="2456490"/>
                </a:lnTo>
                <a:lnTo>
                  <a:pt x="17159" y="2504824"/>
                </a:lnTo>
                <a:lnTo>
                  <a:pt x="10843" y="2553444"/>
                </a:lnTo>
                <a:lnTo>
                  <a:pt x="5343" y="2602341"/>
                </a:lnTo>
                <a:lnTo>
                  <a:pt x="669" y="2651509"/>
                </a:lnTo>
                <a:lnTo>
                  <a:pt x="0" y="2660124"/>
                </a:lnTo>
                <a:lnTo>
                  <a:pt x="0" y="4063690"/>
                </a:lnTo>
                <a:lnTo>
                  <a:pt x="669" y="4055074"/>
                </a:lnTo>
                <a:lnTo>
                  <a:pt x="5343" y="4005907"/>
                </a:lnTo>
                <a:lnTo>
                  <a:pt x="10843" y="3957010"/>
                </a:lnTo>
                <a:lnTo>
                  <a:pt x="17159" y="3908390"/>
                </a:lnTo>
                <a:lnTo>
                  <a:pt x="24285" y="3860056"/>
                </a:lnTo>
                <a:lnTo>
                  <a:pt x="32213" y="3812017"/>
                </a:lnTo>
                <a:lnTo>
                  <a:pt x="40936" y="3764281"/>
                </a:lnTo>
                <a:lnTo>
                  <a:pt x="50445" y="3716856"/>
                </a:lnTo>
                <a:lnTo>
                  <a:pt x="60733" y="3669750"/>
                </a:lnTo>
                <a:lnTo>
                  <a:pt x="71792" y="3622971"/>
                </a:lnTo>
                <a:lnTo>
                  <a:pt x="83615" y="3576529"/>
                </a:lnTo>
                <a:lnTo>
                  <a:pt x="96193" y="3530431"/>
                </a:lnTo>
                <a:lnTo>
                  <a:pt x="109520" y="3484685"/>
                </a:lnTo>
                <a:lnTo>
                  <a:pt x="123588" y="3439300"/>
                </a:lnTo>
                <a:lnTo>
                  <a:pt x="138388" y="3394285"/>
                </a:lnTo>
                <a:lnTo>
                  <a:pt x="153914" y="3349646"/>
                </a:lnTo>
                <a:lnTo>
                  <a:pt x="170157" y="3305394"/>
                </a:lnTo>
                <a:lnTo>
                  <a:pt x="187110" y="3261535"/>
                </a:lnTo>
                <a:lnTo>
                  <a:pt x="204766" y="3218078"/>
                </a:lnTo>
                <a:lnTo>
                  <a:pt x="223116" y="3175032"/>
                </a:lnTo>
                <a:lnTo>
                  <a:pt x="242152" y="3132405"/>
                </a:lnTo>
                <a:lnTo>
                  <a:pt x="261868" y="3090205"/>
                </a:lnTo>
                <a:lnTo>
                  <a:pt x="282256" y="3048440"/>
                </a:lnTo>
                <a:lnTo>
                  <a:pt x="303307" y="3007119"/>
                </a:lnTo>
                <a:lnTo>
                  <a:pt x="325014" y="2966251"/>
                </a:lnTo>
                <a:lnTo>
                  <a:pt x="347370" y="2925842"/>
                </a:lnTo>
                <a:lnTo>
                  <a:pt x="370367" y="2885902"/>
                </a:lnTo>
                <a:lnTo>
                  <a:pt x="393997" y="2846439"/>
                </a:lnTo>
                <a:lnTo>
                  <a:pt x="418252" y="2807460"/>
                </a:lnTo>
                <a:lnTo>
                  <a:pt x="443125" y="2768976"/>
                </a:lnTo>
                <a:lnTo>
                  <a:pt x="468609" y="2730993"/>
                </a:lnTo>
                <a:lnTo>
                  <a:pt x="494694" y="2693520"/>
                </a:lnTo>
                <a:lnTo>
                  <a:pt x="521375" y="2656565"/>
                </a:lnTo>
                <a:lnTo>
                  <a:pt x="548642" y="2620137"/>
                </a:lnTo>
                <a:lnTo>
                  <a:pt x="576489" y="2584244"/>
                </a:lnTo>
                <a:lnTo>
                  <a:pt x="604908" y="2548894"/>
                </a:lnTo>
                <a:lnTo>
                  <a:pt x="633891" y="2514096"/>
                </a:lnTo>
                <a:lnTo>
                  <a:pt x="663430" y="2479857"/>
                </a:lnTo>
                <a:lnTo>
                  <a:pt x="693519" y="2446186"/>
                </a:lnTo>
                <a:lnTo>
                  <a:pt x="724148" y="2413092"/>
                </a:lnTo>
                <a:lnTo>
                  <a:pt x="755310" y="2380582"/>
                </a:lnTo>
                <a:lnTo>
                  <a:pt x="786998" y="2348666"/>
                </a:lnTo>
                <a:lnTo>
                  <a:pt x="819205" y="2317350"/>
                </a:lnTo>
                <a:lnTo>
                  <a:pt x="851921" y="2286644"/>
                </a:lnTo>
                <a:lnTo>
                  <a:pt x="885141" y="2256556"/>
                </a:lnTo>
                <a:lnTo>
                  <a:pt x="918855" y="2227094"/>
                </a:lnTo>
                <a:lnTo>
                  <a:pt x="953057" y="2198266"/>
                </a:lnTo>
                <a:lnTo>
                  <a:pt x="987738" y="2170081"/>
                </a:lnTo>
                <a:lnTo>
                  <a:pt x="1022892" y="2142546"/>
                </a:lnTo>
                <a:lnTo>
                  <a:pt x="1058509" y="2115671"/>
                </a:lnTo>
                <a:lnTo>
                  <a:pt x="1094584" y="2089464"/>
                </a:lnTo>
                <a:lnTo>
                  <a:pt x="1131107" y="2063932"/>
                </a:lnTo>
                <a:lnTo>
                  <a:pt x="1168072" y="2039085"/>
                </a:lnTo>
                <a:lnTo>
                  <a:pt x="1205470" y="2014930"/>
                </a:lnTo>
                <a:lnTo>
                  <a:pt x="1243295" y="1991475"/>
                </a:lnTo>
                <a:lnTo>
                  <a:pt x="1281537" y="1968730"/>
                </a:lnTo>
                <a:lnTo>
                  <a:pt x="1320191" y="1946702"/>
                </a:lnTo>
                <a:lnTo>
                  <a:pt x="1359247" y="1925399"/>
                </a:lnTo>
                <a:lnTo>
                  <a:pt x="1398698" y="1904831"/>
                </a:lnTo>
                <a:lnTo>
                  <a:pt x="1438537" y="1885004"/>
                </a:lnTo>
                <a:lnTo>
                  <a:pt x="1478756" y="1865928"/>
                </a:lnTo>
                <a:lnTo>
                  <a:pt x="1519348" y="1847610"/>
                </a:lnTo>
                <a:lnTo>
                  <a:pt x="1560303" y="1830060"/>
                </a:lnTo>
                <a:lnTo>
                  <a:pt x="1601616" y="1813285"/>
                </a:lnTo>
                <a:lnTo>
                  <a:pt x="1643278" y="1797293"/>
                </a:lnTo>
                <a:lnTo>
                  <a:pt x="1685282" y="1782094"/>
                </a:lnTo>
                <a:lnTo>
                  <a:pt x="1727619" y="1767694"/>
                </a:lnTo>
                <a:lnTo>
                  <a:pt x="1770283" y="1754103"/>
                </a:lnTo>
                <a:lnTo>
                  <a:pt x="1813265" y="1741329"/>
                </a:lnTo>
                <a:lnTo>
                  <a:pt x="1856558" y="1729380"/>
                </a:lnTo>
                <a:lnTo>
                  <a:pt x="1900154" y="1718264"/>
                </a:lnTo>
                <a:lnTo>
                  <a:pt x="1944046" y="1707990"/>
                </a:lnTo>
                <a:lnTo>
                  <a:pt x="1988226" y="1698566"/>
                </a:lnTo>
                <a:lnTo>
                  <a:pt x="2032686" y="1689999"/>
                </a:lnTo>
                <a:lnTo>
                  <a:pt x="2077418" y="1682300"/>
                </a:lnTo>
                <a:lnTo>
                  <a:pt x="2122415" y="1675475"/>
                </a:lnTo>
                <a:lnTo>
                  <a:pt x="2167669" y="1669533"/>
                </a:lnTo>
                <a:lnTo>
                  <a:pt x="2213173" y="1664483"/>
                </a:lnTo>
                <a:lnTo>
                  <a:pt x="2258919" y="1660332"/>
                </a:lnTo>
                <a:lnTo>
                  <a:pt x="2304898" y="1657089"/>
                </a:lnTo>
                <a:lnTo>
                  <a:pt x="2351104" y="1654763"/>
                </a:lnTo>
                <a:lnTo>
                  <a:pt x="2397529" y="1653361"/>
                </a:lnTo>
                <a:lnTo>
                  <a:pt x="2444165" y="1652892"/>
                </a:lnTo>
                <a:lnTo>
                  <a:pt x="10438985" y="1652892"/>
                </a:lnTo>
                <a:lnTo>
                  <a:pt x="11573929" y="944956"/>
                </a:lnTo>
                <a:lnTo>
                  <a:pt x="10059022" y="0"/>
                </a:lnTo>
                <a:close/>
              </a:path>
              <a:path w="11574145" h="4064000">
                <a:moveTo>
                  <a:pt x="10438985" y="1652892"/>
                </a:moveTo>
                <a:lnTo>
                  <a:pt x="10059022" y="1652892"/>
                </a:lnTo>
                <a:lnTo>
                  <a:pt x="10059022" y="1889899"/>
                </a:lnTo>
                <a:lnTo>
                  <a:pt x="10438985" y="1652892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FEFE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8600" y="2628900"/>
            <a:ext cx="66294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FEFE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79080" y="4732248"/>
            <a:ext cx="1637664" cy="1637664"/>
          </a:xfrm>
          <a:custGeom>
            <a:avLst/>
            <a:gdLst/>
            <a:ahLst/>
            <a:cxnLst/>
            <a:rect l="l" t="t" r="r" b="b"/>
            <a:pathLst>
              <a:path w="1637664" h="1637664">
                <a:moveTo>
                  <a:pt x="0" y="1637639"/>
                </a:moveTo>
                <a:lnTo>
                  <a:pt x="1637639" y="1637639"/>
                </a:lnTo>
                <a:lnTo>
                  <a:pt x="1637639" y="0"/>
                </a:lnTo>
                <a:lnTo>
                  <a:pt x="0" y="0"/>
                </a:lnTo>
                <a:lnTo>
                  <a:pt x="0" y="1637639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589316" y="5856452"/>
            <a:ext cx="1017269" cy="203200"/>
          </a:xfrm>
          <a:custGeom>
            <a:avLst/>
            <a:gdLst/>
            <a:ahLst/>
            <a:cxnLst/>
            <a:rect l="l" t="t" r="r" b="b"/>
            <a:pathLst>
              <a:path w="1017269" h="203200">
                <a:moveTo>
                  <a:pt x="0" y="203200"/>
                </a:moveTo>
                <a:lnTo>
                  <a:pt x="1017155" y="203200"/>
                </a:lnTo>
                <a:lnTo>
                  <a:pt x="1017155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89316" y="5245582"/>
            <a:ext cx="203835" cy="610870"/>
          </a:xfrm>
          <a:custGeom>
            <a:avLst/>
            <a:gdLst/>
            <a:ahLst/>
            <a:cxnLst/>
            <a:rect l="l" t="t" r="r" b="b"/>
            <a:pathLst>
              <a:path w="203835" h="610870">
                <a:moveTo>
                  <a:pt x="0" y="610870"/>
                </a:moveTo>
                <a:lnTo>
                  <a:pt x="203415" y="610870"/>
                </a:lnTo>
                <a:lnTo>
                  <a:pt x="203415" y="0"/>
                </a:lnTo>
                <a:lnTo>
                  <a:pt x="0" y="0"/>
                </a:lnTo>
                <a:lnTo>
                  <a:pt x="0" y="6108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589316" y="5042382"/>
            <a:ext cx="1017269" cy="203200"/>
          </a:xfrm>
          <a:custGeom>
            <a:avLst/>
            <a:gdLst/>
            <a:ahLst/>
            <a:cxnLst/>
            <a:rect l="l" t="t" r="r" b="b"/>
            <a:pathLst>
              <a:path w="1017269" h="203200">
                <a:moveTo>
                  <a:pt x="0" y="203200"/>
                </a:moveTo>
                <a:lnTo>
                  <a:pt x="1017155" y="203200"/>
                </a:lnTo>
                <a:lnTo>
                  <a:pt x="1017155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997684" y="5449354"/>
            <a:ext cx="599440" cy="203835"/>
          </a:xfrm>
          <a:custGeom>
            <a:avLst/>
            <a:gdLst/>
            <a:ahLst/>
            <a:cxnLst/>
            <a:rect l="l" t="t" r="r" b="b"/>
            <a:pathLst>
              <a:path w="599439" h="203835">
                <a:moveTo>
                  <a:pt x="599427" y="0"/>
                </a:moveTo>
                <a:lnTo>
                  <a:pt x="0" y="0"/>
                </a:lnTo>
                <a:lnTo>
                  <a:pt x="0" y="203454"/>
                </a:lnTo>
                <a:lnTo>
                  <a:pt x="599427" y="203454"/>
                </a:lnTo>
                <a:lnTo>
                  <a:pt x="599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792732" y="524588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73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1917019" y="4973345"/>
            <a:ext cx="238125" cy="1394460"/>
          </a:xfrm>
          <a:custGeom>
            <a:avLst/>
            <a:gdLst/>
            <a:ahLst/>
            <a:cxnLst/>
            <a:rect l="l" t="t" r="r" b="b"/>
            <a:pathLst>
              <a:path w="238125" h="1394460">
                <a:moveTo>
                  <a:pt x="0" y="1394460"/>
                </a:moveTo>
                <a:lnTo>
                  <a:pt x="238099" y="1394460"/>
                </a:lnTo>
                <a:lnTo>
                  <a:pt x="238099" y="0"/>
                </a:lnTo>
                <a:lnTo>
                  <a:pt x="0" y="0"/>
                </a:lnTo>
                <a:lnTo>
                  <a:pt x="0" y="139446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1594286" y="4735855"/>
            <a:ext cx="561340" cy="237490"/>
          </a:xfrm>
          <a:custGeom>
            <a:avLst/>
            <a:gdLst/>
            <a:ahLst/>
            <a:cxnLst/>
            <a:rect l="l" t="t" r="r" b="b"/>
            <a:pathLst>
              <a:path w="561340" h="237489">
                <a:moveTo>
                  <a:pt x="0" y="237490"/>
                </a:moveTo>
                <a:lnTo>
                  <a:pt x="560832" y="237490"/>
                </a:lnTo>
                <a:lnTo>
                  <a:pt x="560832" y="0"/>
                </a:lnTo>
                <a:lnTo>
                  <a:pt x="0" y="0"/>
                </a:lnTo>
                <a:lnTo>
                  <a:pt x="0" y="23749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2528016" y="6129020"/>
            <a:ext cx="1363980" cy="238760"/>
          </a:xfrm>
          <a:custGeom>
            <a:avLst/>
            <a:gdLst/>
            <a:ahLst/>
            <a:cxnLst/>
            <a:rect l="l" t="t" r="r" b="b"/>
            <a:pathLst>
              <a:path w="1363980" h="238760">
                <a:moveTo>
                  <a:pt x="0" y="238760"/>
                </a:moveTo>
                <a:lnTo>
                  <a:pt x="1363637" y="238760"/>
                </a:lnTo>
                <a:lnTo>
                  <a:pt x="1363637" y="0"/>
                </a:lnTo>
                <a:lnTo>
                  <a:pt x="0" y="0"/>
                </a:lnTo>
                <a:lnTo>
                  <a:pt x="0" y="23876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2528016" y="4973320"/>
            <a:ext cx="238760" cy="1155700"/>
          </a:xfrm>
          <a:custGeom>
            <a:avLst/>
            <a:gdLst/>
            <a:ahLst/>
            <a:cxnLst/>
            <a:rect l="l" t="t" r="r" b="b"/>
            <a:pathLst>
              <a:path w="238759" h="1155700">
                <a:moveTo>
                  <a:pt x="0" y="1155700"/>
                </a:moveTo>
                <a:lnTo>
                  <a:pt x="238150" y="1155700"/>
                </a:lnTo>
                <a:lnTo>
                  <a:pt x="238150" y="0"/>
                </a:lnTo>
                <a:lnTo>
                  <a:pt x="0" y="0"/>
                </a:lnTo>
                <a:lnTo>
                  <a:pt x="0" y="115570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2528016" y="4735829"/>
            <a:ext cx="1363980" cy="237490"/>
          </a:xfrm>
          <a:custGeom>
            <a:avLst/>
            <a:gdLst/>
            <a:ahLst/>
            <a:cxnLst/>
            <a:rect l="l" t="t" r="r" b="b"/>
            <a:pathLst>
              <a:path w="1363980" h="237489">
                <a:moveTo>
                  <a:pt x="0" y="237489"/>
                </a:moveTo>
                <a:lnTo>
                  <a:pt x="1363637" y="237489"/>
                </a:lnTo>
                <a:lnTo>
                  <a:pt x="1363637" y="0"/>
                </a:lnTo>
                <a:lnTo>
                  <a:pt x="0" y="0"/>
                </a:lnTo>
                <a:lnTo>
                  <a:pt x="0" y="237489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13653617" y="4973929"/>
            <a:ext cx="238125" cy="1155700"/>
          </a:xfrm>
          <a:custGeom>
            <a:avLst/>
            <a:gdLst/>
            <a:ahLst/>
            <a:cxnLst/>
            <a:rect l="l" t="t" r="r" b="b"/>
            <a:pathLst>
              <a:path w="238125" h="1155700">
                <a:moveTo>
                  <a:pt x="238036" y="0"/>
                </a:moveTo>
                <a:lnTo>
                  <a:pt x="0" y="0"/>
                </a:lnTo>
                <a:lnTo>
                  <a:pt x="0" y="1155407"/>
                </a:lnTo>
                <a:lnTo>
                  <a:pt x="238036" y="1155407"/>
                </a:lnTo>
                <a:lnTo>
                  <a:pt x="238036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12873190" y="5204523"/>
            <a:ext cx="673735" cy="687705"/>
          </a:xfrm>
          <a:custGeom>
            <a:avLst/>
            <a:gdLst/>
            <a:ahLst/>
            <a:cxnLst/>
            <a:rect l="l" t="t" r="r" b="b"/>
            <a:pathLst>
              <a:path w="673734" h="687704">
                <a:moveTo>
                  <a:pt x="390588" y="0"/>
                </a:moveTo>
                <a:lnTo>
                  <a:pt x="291706" y="0"/>
                </a:lnTo>
                <a:lnTo>
                  <a:pt x="0" y="687374"/>
                </a:lnTo>
                <a:lnTo>
                  <a:pt x="139293" y="687374"/>
                </a:lnTo>
                <a:lnTo>
                  <a:pt x="199872" y="545058"/>
                </a:lnTo>
                <a:lnTo>
                  <a:pt x="614718" y="545058"/>
                </a:lnTo>
                <a:lnTo>
                  <a:pt x="571133" y="439064"/>
                </a:lnTo>
                <a:lnTo>
                  <a:pt x="242239" y="439064"/>
                </a:lnTo>
                <a:lnTo>
                  <a:pt x="340144" y="196824"/>
                </a:lnTo>
                <a:lnTo>
                  <a:pt x="471523" y="196824"/>
                </a:lnTo>
                <a:lnTo>
                  <a:pt x="390588" y="0"/>
                </a:lnTo>
                <a:close/>
              </a:path>
              <a:path w="673734" h="687704">
                <a:moveTo>
                  <a:pt x="614718" y="545058"/>
                </a:moveTo>
                <a:lnTo>
                  <a:pt x="475411" y="545058"/>
                </a:lnTo>
                <a:lnTo>
                  <a:pt x="532968" y="687374"/>
                </a:lnTo>
                <a:lnTo>
                  <a:pt x="673239" y="687374"/>
                </a:lnTo>
                <a:lnTo>
                  <a:pt x="614718" y="545058"/>
                </a:lnTo>
                <a:close/>
              </a:path>
              <a:path w="673734" h="687704">
                <a:moveTo>
                  <a:pt x="471523" y="196824"/>
                </a:moveTo>
                <a:lnTo>
                  <a:pt x="340144" y="196824"/>
                </a:lnTo>
                <a:lnTo>
                  <a:pt x="434022" y="439064"/>
                </a:lnTo>
                <a:lnTo>
                  <a:pt x="571133" y="439064"/>
                </a:lnTo>
                <a:lnTo>
                  <a:pt x="471523" y="196824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13664311" y="5203507"/>
            <a:ext cx="632460" cy="701675"/>
          </a:xfrm>
          <a:custGeom>
            <a:avLst/>
            <a:gdLst/>
            <a:ahLst/>
            <a:cxnLst/>
            <a:rect l="l" t="t" r="r" b="b"/>
            <a:pathLst>
              <a:path w="632459" h="701675">
                <a:moveTo>
                  <a:pt x="294836" y="233146"/>
                </a:moveTo>
                <a:lnTo>
                  <a:pt x="131229" y="233146"/>
                </a:lnTo>
                <a:lnTo>
                  <a:pt x="541020" y="701497"/>
                </a:lnTo>
                <a:lnTo>
                  <a:pt x="631850" y="701497"/>
                </a:lnTo>
                <a:lnTo>
                  <a:pt x="631850" y="468325"/>
                </a:lnTo>
                <a:lnTo>
                  <a:pt x="500621" y="468325"/>
                </a:lnTo>
                <a:lnTo>
                  <a:pt x="294836" y="233146"/>
                </a:lnTo>
                <a:close/>
              </a:path>
              <a:path w="632459" h="701675">
                <a:moveTo>
                  <a:pt x="90830" y="0"/>
                </a:moveTo>
                <a:lnTo>
                  <a:pt x="0" y="0"/>
                </a:lnTo>
                <a:lnTo>
                  <a:pt x="0" y="688378"/>
                </a:lnTo>
                <a:lnTo>
                  <a:pt x="131229" y="688378"/>
                </a:lnTo>
                <a:lnTo>
                  <a:pt x="131229" y="233146"/>
                </a:lnTo>
                <a:lnTo>
                  <a:pt x="294836" y="233146"/>
                </a:lnTo>
                <a:lnTo>
                  <a:pt x="90830" y="0"/>
                </a:lnTo>
                <a:close/>
              </a:path>
              <a:path w="632459" h="701675">
                <a:moveTo>
                  <a:pt x="631850" y="15138"/>
                </a:moveTo>
                <a:lnTo>
                  <a:pt x="500621" y="15138"/>
                </a:lnTo>
                <a:lnTo>
                  <a:pt x="500621" y="468325"/>
                </a:lnTo>
                <a:lnTo>
                  <a:pt x="631850" y="468325"/>
                </a:lnTo>
                <a:lnTo>
                  <a:pt x="631850" y="15138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14464779" y="5218645"/>
            <a:ext cx="131445" cy="673735"/>
          </a:xfrm>
          <a:custGeom>
            <a:avLst/>
            <a:gdLst/>
            <a:ahLst/>
            <a:cxnLst/>
            <a:rect l="l" t="t" r="r" b="b"/>
            <a:pathLst>
              <a:path w="131444" h="673735">
                <a:moveTo>
                  <a:pt x="131203" y="673239"/>
                </a:moveTo>
                <a:lnTo>
                  <a:pt x="0" y="673239"/>
                </a:lnTo>
                <a:lnTo>
                  <a:pt x="0" y="0"/>
                </a:lnTo>
                <a:lnTo>
                  <a:pt x="131203" y="0"/>
                </a:lnTo>
                <a:lnTo>
                  <a:pt x="131203" y="673239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4384" y="636714"/>
            <a:ext cx="126512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EFEFE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0422" y="3083356"/>
            <a:ext cx="13159155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81600" y="10629900"/>
            <a:ext cx="4876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Arial" pitchFamily="34" charset="0"/>
          <a:ea typeface="+mj-ea"/>
          <a:cs typeface="Arial" pitchFamily="34" charset="0"/>
        </a:defRPr>
      </a:lvl1pPr>
    </p:titleStyle>
    <p:bodyStyle>
      <a:lvl1pPr marL="0">
        <a:defRPr>
          <a:latin typeface="Arial" pitchFamily="34" charset="0"/>
          <a:ea typeface="+mn-ea"/>
          <a:cs typeface="Arial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ro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company/cez-romania" TargetMode="External"/><Relationship Id="rId5" Type="http://schemas.openxmlformats.org/officeDocument/2006/relationships/hyperlink" Target="http://www.facebook.ro/cezromania" TargetMode="External"/><Relationship Id="rId4" Type="http://schemas.openxmlformats.org/officeDocument/2006/relationships/hyperlink" Target="http://www.cezinfo.r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79495"/>
            <a:ext cx="14924913" cy="5285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21" y="3525697"/>
            <a:ext cx="14828519" cy="5100320"/>
          </a:xfrm>
          <a:custGeom>
            <a:avLst/>
            <a:gdLst/>
            <a:ahLst/>
            <a:cxnLst/>
            <a:rect l="l" t="t" r="r" b="b"/>
            <a:pathLst>
              <a:path w="14828519" h="5100320">
                <a:moveTo>
                  <a:pt x="12888975" y="0"/>
                </a:moveTo>
                <a:lnTo>
                  <a:pt x="12888975" y="295376"/>
                </a:lnTo>
                <a:lnTo>
                  <a:pt x="3092977" y="295744"/>
                </a:lnTo>
                <a:lnTo>
                  <a:pt x="3044596" y="296843"/>
                </a:lnTo>
                <a:lnTo>
                  <a:pt x="2996398" y="298669"/>
                </a:lnTo>
                <a:lnTo>
                  <a:pt x="2948388" y="301217"/>
                </a:lnTo>
                <a:lnTo>
                  <a:pt x="2900571" y="304480"/>
                </a:lnTo>
                <a:lnTo>
                  <a:pt x="2852953" y="308454"/>
                </a:lnTo>
                <a:lnTo>
                  <a:pt x="2805538" y="313133"/>
                </a:lnTo>
                <a:lnTo>
                  <a:pt x="2758333" y="318513"/>
                </a:lnTo>
                <a:lnTo>
                  <a:pt x="2711342" y="324587"/>
                </a:lnTo>
                <a:lnTo>
                  <a:pt x="2664571" y="331351"/>
                </a:lnTo>
                <a:lnTo>
                  <a:pt x="2618024" y="338800"/>
                </a:lnTo>
                <a:lnTo>
                  <a:pt x="2571708" y="346927"/>
                </a:lnTo>
                <a:lnTo>
                  <a:pt x="2525628" y="355728"/>
                </a:lnTo>
                <a:lnTo>
                  <a:pt x="2479788" y="365198"/>
                </a:lnTo>
                <a:lnTo>
                  <a:pt x="2434194" y="375330"/>
                </a:lnTo>
                <a:lnTo>
                  <a:pt x="2388852" y="386121"/>
                </a:lnTo>
                <a:lnTo>
                  <a:pt x="2343766" y="397564"/>
                </a:lnTo>
                <a:lnTo>
                  <a:pt x="2298942" y="409655"/>
                </a:lnTo>
                <a:lnTo>
                  <a:pt x="2254386" y="422388"/>
                </a:lnTo>
                <a:lnTo>
                  <a:pt x="2210101" y="435757"/>
                </a:lnTo>
                <a:lnTo>
                  <a:pt x="2166095" y="449758"/>
                </a:lnTo>
                <a:lnTo>
                  <a:pt x="2122371" y="464385"/>
                </a:lnTo>
                <a:lnTo>
                  <a:pt x="2078936" y="479633"/>
                </a:lnTo>
                <a:lnTo>
                  <a:pt x="2035795" y="495497"/>
                </a:lnTo>
                <a:lnTo>
                  <a:pt x="1992952" y="511972"/>
                </a:lnTo>
                <a:lnTo>
                  <a:pt x="1950414" y="529051"/>
                </a:lnTo>
                <a:lnTo>
                  <a:pt x="1908185" y="546730"/>
                </a:lnTo>
                <a:lnTo>
                  <a:pt x="1866270" y="565004"/>
                </a:lnTo>
                <a:lnTo>
                  <a:pt x="1824676" y="583867"/>
                </a:lnTo>
                <a:lnTo>
                  <a:pt x="1783407" y="603314"/>
                </a:lnTo>
                <a:lnTo>
                  <a:pt x="1742468" y="623340"/>
                </a:lnTo>
                <a:lnTo>
                  <a:pt x="1701865" y="643939"/>
                </a:lnTo>
                <a:lnTo>
                  <a:pt x="1661604" y="665106"/>
                </a:lnTo>
                <a:lnTo>
                  <a:pt x="1621688" y="686836"/>
                </a:lnTo>
                <a:lnTo>
                  <a:pt x="1582125" y="709124"/>
                </a:lnTo>
                <a:lnTo>
                  <a:pt x="1542918" y="731964"/>
                </a:lnTo>
                <a:lnTo>
                  <a:pt x="1504074" y="755351"/>
                </a:lnTo>
                <a:lnTo>
                  <a:pt x="1465597" y="779280"/>
                </a:lnTo>
                <a:lnTo>
                  <a:pt x="1427493" y="803746"/>
                </a:lnTo>
                <a:lnTo>
                  <a:pt x="1389767" y="828742"/>
                </a:lnTo>
                <a:lnTo>
                  <a:pt x="1352424" y="854265"/>
                </a:lnTo>
                <a:lnTo>
                  <a:pt x="1315470" y="880308"/>
                </a:lnTo>
                <a:lnTo>
                  <a:pt x="1278910" y="906867"/>
                </a:lnTo>
                <a:lnTo>
                  <a:pt x="1242749" y="933935"/>
                </a:lnTo>
                <a:lnTo>
                  <a:pt x="1206992" y="961509"/>
                </a:lnTo>
                <a:lnTo>
                  <a:pt x="1171645" y="989582"/>
                </a:lnTo>
                <a:lnTo>
                  <a:pt x="1136714" y="1018149"/>
                </a:lnTo>
                <a:lnTo>
                  <a:pt x="1102202" y="1047205"/>
                </a:lnTo>
                <a:lnTo>
                  <a:pt x="1068116" y="1076745"/>
                </a:lnTo>
                <a:lnTo>
                  <a:pt x="1034461" y="1106763"/>
                </a:lnTo>
                <a:lnTo>
                  <a:pt x="1001243" y="1137254"/>
                </a:lnTo>
                <a:lnTo>
                  <a:pt x="968465" y="1168214"/>
                </a:lnTo>
                <a:lnTo>
                  <a:pt x="936134" y="1199635"/>
                </a:lnTo>
                <a:lnTo>
                  <a:pt x="904256" y="1231514"/>
                </a:lnTo>
                <a:lnTo>
                  <a:pt x="872834" y="1263846"/>
                </a:lnTo>
                <a:lnTo>
                  <a:pt x="841875" y="1296623"/>
                </a:lnTo>
                <a:lnTo>
                  <a:pt x="811384" y="1329843"/>
                </a:lnTo>
                <a:lnTo>
                  <a:pt x="781366" y="1363498"/>
                </a:lnTo>
                <a:lnTo>
                  <a:pt x="751827" y="1397584"/>
                </a:lnTo>
                <a:lnTo>
                  <a:pt x="722771" y="1432096"/>
                </a:lnTo>
                <a:lnTo>
                  <a:pt x="694204" y="1467028"/>
                </a:lnTo>
                <a:lnTo>
                  <a:pt x="666131" y="1502376"/>
                </a:lnTo>
                <a:lnTo>
                  <a:pt x="638558" y="1538133"/>
                </a:lnTo>
                <a:lnTo>
                  <a:pt x="611490" y="1574294"/>
                </a:lnTo>
                <a:lnTo>
                  <a:pt x="584931" y="1610855"/>
                </a:lnTo>
                <a:lnTo>
                  <a:pt x="558888" y="1647810"/>
                </a:lnTo>
                <a:lnTo>
                  <a:pt x="533366" y="1685153"/>
                </a:lnTo>
                <a:lnTo>
                  <a:pt x="508369" y="1722880"/>
                </a:lnTo>
                <a:lnTo>
                  <a:pt x="483904" y="1760985"/>
                </a:lnTo>
                <a:lnTo>
                  <a:pt x="459975" y="1799462"/>
                </a:lnTo>
                <a:lnTo>
                  <a:pt x="436588" y="1838308"/>
                </a:lnTo>
                <a:lnTo>
                  <a:pt x="413748" y="1877515"/>
                </a:lnTo>
                <a:lnTo>
                  <a:pt x="391460" y="1917080"/>
                </a:lnTo>
                <a:lnTo>
                  <a:pt x="369730" y="1956996"/>
                </a:lnTo>
                <a:lnTo>
                  <a:pt x="348563" y="1997258"/>
                </a:lnTo>
                <a:lnTo>
                  <a:pt x="327964" y="2037862"/>
                </a:lnTo>
                <a:lnTo>
                  <a:pt x="307938" y="2078801"/>
                </a:lnTo>
                <a:lnTo>
                  <a:pt x="288491" y="2120071"/>
                </a:lnTo>
                <a:lnTo>
                  <a:pt x="269628" y="2161667"/>
                </a:lnTo>
                <a:lnTo>
                  <a:pt x="251354" y="2203582"/>
                </a:lnTo>
                <a:lnTo>
                  <a:pt x="233675" y="2245812"/>
                </a:lnTo>
                <a:lnTo>
                  <a:pt x="216596" y="2288352"/>
                </a:lnTo>
                <a:lnTo>
                  <a:pt x="200121" y="2331196"/>
                </a:lnTo>
                <a:lnTo>
                  <a:pt x="184258" y="2374339"/>
                </a:lnTo>
                <a:lnTo>
                  <a:pt x="169009" y="2417775"/>
                </a:lnTo>
                <a:lnTo>
                  <a:pt x="154382" y="2461500"/>
                </a:lnTo>
                <a:lnTo>
                  <a:pt x="140381" y="2505507"/>
                </a:lnTo>
                <a:lnTo>
                  <a:pt x="127012" y="2549793"/>
                </a:lnTo>
                <a:lnTo>
                  <a:pt x="114279" y="2594351"/>
                </a:lnTo>
                <a:lnTo>
                  <a:pt x="102188" y="2639176"/>
                </a:lnTo>
                <a:lnTo>
                  <a:pt x="90745" y="2684263"/>
                </a:lnTo>
                <a:lnTo>
                  <a:pt x="79954" y="2729607"/>
                </a:lnTo>
                <a:lnTo>
                  <a:pt x="69821" y="2775203"/>
                </a:lnTo>
                <a:lnTo>
                  <a:pt x="60352" y="2821044"/>
                </a:lnTo>
                <a:lnTo>
                  <a:pt x="51551" y="2867126"/>
                </a:lnTo>
                <a:lnTo>
                  <a:pt x="43423" y="2913444"/>
                </a:lnTo>
                <a:lnTo>
                  <a:pt x="35975" y="2959992"/>
                </a:lnTo>
                <a:lnTo>
                  <a:pt x="29211" y="3006765"/>
                </a:lnTo>
                <a:lnTo>
                  <a:pt x="23136" y="3053757"/>
                </a:lnTo>
                <a:lnTo>
                  <a:pt x="17757" y="3100965"/>
                </a:lnTo>
                <a:lnTo>
                  <a:pt x="13077" y="3148381"/>
                </a:lnTo>
                <a:lnTo>
                  <a:pt x="9103" y="3196001"/>
                </a:lnTo>
                <a:lnTo>
                  <a:pt x="5840" y="3243820"/>
                </a:lnTo>
                <a:lnTo>
                  <a:pt x="3293" y="3291832"/>
                </a:lnTo>
                <a:lnTo>
                  <a:pt x="1467" y="3340032"/>
                </a:lnTo>
                <a:lnTo>
                  <a:pt x="367" y="3388415"/>
                </a:lnTo>
                <a:lnTo>
                  <a:pt x="0" y="5099799"/>
                </a:lnTo>
                <a:lnTo>
                  <a:pt x="367" y="5051238"/>
                </a:lnTo>
                <a:lnTo>
                  <a:pt x="1467" y="5002856"/>
                </a:lnTo>
                <a:lnTo>
                  <a:pt x="3293" y="4954656"/>
                </a:lnTo>
                <a:lnTo>
                  <a:pt x="5840" y="4906644"/>
                </a:lnTo>
                <a:lnTo>
                  <a:pt x="9103" y="4858825"/>
                </a:lnTo>
                <a:lnTo>
                  <a:pt x="13077" y="4811205"/>
                </a:lnTo>
                <a:lnTo>
                  <a:pt x="17757" y="4763788"/>
                </a:lnTo>
                <a:lnTo>
                  <a:pt x="23136" y="4716581"/>
                </a:lnTo>
                <a:lnTo>
                  <a:pt x="29211" y="4669588"/>
                </a:lnTo>
                <a:lnTo>
                  <a:pt x="35975" y="4622816"/>
                </a:lnTo>
                <a:lnTo>
                  <a:pt x="43423" y="4576267"/>
                </a:lnTo>
                <a:lnTo>
                  <a:pt x="51551" y="4529950"/>
                </a:lnTo>
                <a:lnTo>
                  <a:pt x="60352" y="4483868"/>
                </a:lnTo>
                <a:lnTo>
                  <a:pt x="69821" y="4438026"/>
                </a:lnTo>
                <a:lnTo>
                  <a:pt x="79954" y="4392431"/>
                </a:lnTo>
                <a:lnTo>
                  <a:pt x="90745" y="4347087"/>
                </a:lnTo>
                <a:lnTo>
                  <a:pt x="102188" y="4302000"/>
                </a:lnTo>
                <a:lnTo>
                  <a:pt x="114279" y="4257175"/>
                </a:lnTo>
                <a:lnTo>
                  <a:pt x="127012" y="4212617"/>
                </a:lnTo>
                <a:lnTo>
                  <a:pt x="140381" y="4168331"/>
                </a:lnTo>
                <a:lnTo>
                  <a:pt x="154382" y="4124323"/>
                </a:lnTo>
                <a:lnTo>
                  <a:pt x="169009" y="4080599"/>
                </a:lnTo>
                <a:lnTo>
                  <a:pt x="184258" y="4037162"/>
                </a:lnTo>
                <a:lnTo>
                  <a:pt x="200121" y="3994020"/>
                </a:lnTo>
                <a:lnTo>
                  <a:pt x="216596" y="3951176"/>
                </a:lnTo>
                <a:lnTo>
                  <a:pt x="233675" y="3908636"/>
                </a:lnTo>
                <a:lnTo>
                  <a:pt x="251354" y="3866406"/>
                </a:lnTo>
                <a:lnTo>
                  <a:pt x="269628" y="3824491"/>
                </a:lnTo>
                <a:lnTo>
                  <a:pt x="288491" y="3782895"/>
                </a:lnTo>
                <a:lnTo>
                  <a:pt x="307938" y="3741625"/>
                </a:lnTo>
                <a:lnTo>
                  <a:pt x="327964" y="3700686"/>
                </a:lnTo>
                <a:lnTo>
                  <a:pt x="348563" y="3660082"/>
                </a:lnTo>
                <a:lnTo>
                  <a:pt x="369730" y="3619819"/>
                </a:lnTo>
                <a:lnTo>
                  <a:pt x="391460" y="3579903"/>
                </a:lnTo>
                <a:lnTo>
                  <a:pt x="413748" y="3540339"/>
                </a:lnTo>
                <a:lnTo>
                  <a:pt x="436588" y="3501131"/>
                </a:lnTo>
                <a:lnTo>
                  <a:pt x="459975" y="3462286"/>
                </a:lnTo>
                <a:lnTo>
                  <a:pt x="483904" y="3423809"/>
                </a:lnTo>
                <a:lnTo>
                  <a:pt x="508369" y="3385704"/>
                </a:lnTo>
                <a:lnTo>
                  <a:pt x="533366" y="3347977"/>
                </a:lnTo>
                <a:lnTo>
                  <a:pt x="558888" y="3310634"/>
                </a:lnTo>
                <a:lnTo>
                  <a:pt x="584931" y="3273679"/>
                </a:lnTo>
                <a:lnTo>
                  <a:pt x="611490" y="3237118"/>
                </a:lnTo>
                <a:lnTo>
                  <a:pt x="638558" y="3200957"/>
                </a:lnTo>
                <a:lnTo>
                  <a:pt x="666131" y="3165199"/>
                </a:lnTo>
                <a:lnTo>
                  <a:pt x="694204" y="3129852"/>
                </a:lnTo>
                <a:lnTo>
                  <a:pt x="722771" y="3094920"/>
                </a:lnTo>
                <a:lnTo>
                  <a:pt x="751827" y="3060408"/>
                </a:lnTo>
                <a:lnTo>
                  <a:pt x="781366" y="3026322"/>
                </a:lnTo>
                <a:lnTo>
                  <a:pt x="811384" y="2992666"/>
                </a:lnTo>
                <a:lnTo>
                  <a:pt x="841875" y="2959447"/>
                </a:lnTo>
                <a:lnTo>
                  <a:pt x="872834" y="2926669"/>
                </a:lnTo>
                <a:lnTo>
                  <a:pt x="904256" y="2894338"/>
                </a:lnTo>
                <a:lnTo>
                  <a:pt x="936134" y="2862459"/>
                </a:lnTo>
                <a:lnTo>
                  <a:pt x="968465" y="2831037"/>
                </a:lnTo>
                <a:lnTo>
                  <a:pt x="1001243" y="2800078"/>
                </a:lnTo>
                <a:lnTo>
                  <a:pt x="1034461" y="2769587"/>
                </a:lnTo>
                <a:lnTo>
                  <a:pt x="1068116" y="2739568"/>
                </a:lnTo>
                <a:lnTo>
                  <a:pt x="1102202" y="2710029"/>
                </a:lnTo>
                <a:lnTo>
                  <a:pt x="1136714" y="2680973"/>
                </a:lnTo>
                <a:lnTo>
                  <a:pt x="1171645" y="2652405"/>
                </a:lnTo>
                <a:lnTo>
                  <a:pt x="1206992" y="2624332"/>
                </a:lnTo>
                <a:lnTo>
                  <a:pt x="1242749" y="2596759"/>
                </a:lnTo>
                <a:lnTo>
                  <a:pt x="1278910" y="2569690"/>
                </a:lnTo>
                <a:lnTo>
                  <a:pt x="1315470" y="2543132"/>
                </a:lnTo>
                <a:lnTo>
                  <a:pt x="1352424" y="2517089"/>
                </a:lnTo>
                <a:lnTo>
                  <a:pt x="1389767" y="2491566"/>
                </a:lnTo>
                <a:lnTo>
                  <a:pt x="1427493" y="2466570"/>
                </a:lnTo>
                <a:lnTo>
                  <a:pt x="1465597" y="2442104"/>
                </a:lnTo>
                <a:lnTo>
                  <a:pt x="1504074" y="2418175"/>
                </a:lnTo>
                <a:lnTo>
                  <a:pt x="1542918" y="2394788"/>
                </a:lnTo>
                <a:lnTo>
                  <a:pt x="1582125" y="2371948"/>
                </a:lnTo>
                <a:lnTo>
                  <a:pt x="1621688" y="2349660"/>
                </a:lnTo>
                <a:lnTo>
                  <a:pt x="1661604" y="2327930"/>
                </a:lnTo>
                <a:lnTo>
                  <a:pt x="1701865" y="2306763"/>
                </a:lnTo>
                <a:lnTo>
                  <a:pt x="1742468" y="2286163"/>
                </a:lnTo>
                <a:lnTo>
                  <a:pt x="1783407" y="2266138"/>
                </a:lnTo>
                <a:lnTo>
                  <a:pt x="1824676" y="2246691"/>
                </a:lnTo>
                <a:lnTo>
                  <a:pt x="1866270" y="2227828"/>
                </a:lnTo>
                <a:lnTo>
                  <a:pt x="1908185" y="2209554"/>
                </a:lnTo>
                <a:lnTo>
                  <a:pt x="1950414" y="2191875"/>
                </a:lnTo>
                <a:lnTo>
                  <a:pt x="1992952" y="2174795"/>
                </a:lnTo>
                <a:lnTo>
                  <a:pt x="2035795" y="2158321"/>
                </a:lnTo>
                <a:lnTo>
                  <a:pt x="2078936" y="2142457"/>
                </a:lnTo>
                <a:lnTo>
                  <a:pt x="2122371" y="2127209"/>
                </a:lnTo>
                <a:lnTo>
                  <a:pt x="2166095" y="2112582"/>
                </a:lnTo>
                <a:lnTo>
                  <a:pt x="2210101" y="2098581"/>
                </a:lnTo>
                <a:lnTo>
                  <a:pt x="2254386" y="2085211"/>
                </a:lnTo>
                <a:lnTo>
                  <a:pt x="2298942" y="2072479"/>
                </a:lnTo>
                <a:lnTo>
                  <a:pt x="2343766" y="2060388"/>
                </a:lnTo>
                <a:lnTo>
                  <a:pt x="2388852" y="2048945"/>
                </a:lnTo>
                <a:lnTo>
                  <a:pt x="2434194" y="2038154"/>
                </a:lnTo>
                <a:lnTo>
                  <a:pt x="2479788" y="2028021"/>
                </a:lnTo>
                <a:lnTo>
                  <a:pt x="2525628" y="2018552"/>
                </a:lnTo>
                <a:lnTo>
                  <a:pt x="2571708" y="2009751"/>
                </a:lnTo>
                <a:lnTo>
                  <a:pt x="2618024" y="2001623"/>
                </a:lnTo>
                <a:lnTo>
                  <a:pt x="2664571" y="1994175"/>
                </a:lnTo>
                <a:lnTo>
                  <a:pt x="2711342" y="1987411"/>
                </a:lnTo>
                <a:lnTo>
                  <a:pt x="2758333" y="1981337"/>
                </a:lnTo>
                <a:lnTo>
                  <a:pt x="2805538" y="1975957"/>
                </a:lnTo>
                <a:lnTo>
                  <a:pt x="2852953" y="1971278"/>
                </a:lnTo>
                <a:lnTo>
                  <a:pt x="2900571" y="1967304"/>
                </a:lnTo>
                <a:lnTo>
                  <a:pt x="2948388" y="1964040"/>
                </a:lnTo>
                <a:lnTo>
                  <a:pt x="2996398" y="1961493"/>
                </a:lnTo>
                <a:lnTo>
                  <a:pt x="3044596" y="1959667"/>
                </a:lnTo>
                <a:lnTo>
                  <a:pt x="3092977" y="1958567"/>
                </a:lnTo>
                <a:lnTo>
                  <a:pt x="13375350" y="1958200"/>
                </a:lnTo>
                <a:lnTo>
                  <a:pt x="14828139" y="1119504"/>
                </a:lnTo>
                <a:lnTo>
                  <a:pt x="12888975" y="0"/>
                </a:lnTo>
                <a:close/>
              </a:path>
              <a:path w="14828519" h="5100320">
                <a:moveTo>
                  <a:pt x="13375350" y="1958200"/>
                </a:moveTo>
                <a:lnTo>
                  <a:pt x="12888975" y="1958200"/>
                </a:lnTo>
                <a:lnTo>
                  <a:pt x="12888975" y="2238984"/>
                </a:lnTo>
                <a:lnTo>
                  <a:pt x="13375350" y="195820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46592" y="4235742"/>
            <a:ext cx="10221607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5000" spc="170" dirty="0">
                <a:solidFill>
                  <a:schemeClr val="bg1"/>
                </a:solidFill>
              </a:rPr>
              <a:t>   </a:t>
            </a:r>
            <a:r>
              <a:rPr sz="5000" spc="170" dirty="0">
                <a:solidFill>
                  <a:schemeClr val="bg1"/>
                </a:solidFill>
              </a:rPr>
              <a:t>BENEFICII </a:t>
            </a:r>
            <a:r>
              <a:rPr sz="5000" spc="215" dirty="0">
                <a:solidFill>
                  <a:schemeClr val="bg1"/>
                </a:solidFill>
              </a:rPr>
              <a:t>ȘI</a:t>
            </a:r>
            <a:r>
              <a:rPr lang="en-US" sz="5000" spc="215" dirty="0">
                <a:solidFill>
                  <a:schemeClr val="bg1"/>
                </a:solidFill>
              </a:rPr>
              <a:t> </a:t>
            </a:r>
            <a:r>
              <a:rPr sz="5000" spc="265" dirty="0">
                <a:solidFill>
                  <a:schemeClr val="bg1"/>
                </a:solidFill>
              </a:rPr>
              <a:t>RECOMANDĂRI</a:t>
            </a:r>
            <a:endParaRPr sz="5000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0602" y="586022"/>
            <a:ext cx="1552575" cy="1552575"/>
          </a:xfrm>
          <a:custGeom>
            <a:avLst/>
            <a:gdLst/>
            <a:ahLst/>
            <a:cxnLst/>
            <a:rect l="l" t="t" r="r" b="b"/>
            <a:pathLst>
              <a:path w="1552575" h="1552575">
                <a:moveTo>
                  <a:pt x="0" y="1552028"/>
                </a:moveTo>
                <a:lnTo>
                  <a:pt x="1552079" y="1552028"/>
                </a:lnTo>
                <a:lnTo>
                  <a:pt x="1552079" y="0"/>
                </a:lnTo>
                <a:lnTo>
                  <a:pt x="0" y="0"/>
                </a:lnTo>
                <a:lnTo>
                  <a:pt x="0" y="1552028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319" y="1618056"/>
            <a:ext cx="964565" cy="193040"/>
          </a:xfrm>
          <a:custGeom>
            <a:avLst/>
            <a:gdLst/>
            <a:ahLst/>
            <a:cxnLst/>
            <a:rect l="l" t="t" r="r" b="b"/>
            <a:pathLst>
              <a:path w="964565" h="193039">
                <a:moveTo>
                  <a:pt x="0" y="193039"/>
                </a:moveTo>
                <a:lnTo>
                  <a:pt x="963955" y="193039"/>
                </a:lnTo>
                <a:lnTo>
                  <a:pt x="963955" y="0"/>
                </a:lnTo>
                <a:lnTo>
                  <a:pt x="0" y="0"/>
                </a:lnTo>
                <a:lnTo>
                  <a:pt x="0" y="193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19" y="1040206"/>
            <a:ext cx="193040" cy="577850"/>
          </a:xfrm>
          <a:custGeom>
            <a:avLst/>
            <a:gdLst/>
            <a:ahLst/>
            <a:cxnLst/>
            <a:rect l="l" t="t" r="r" b="b"/>
            <a:pathLst>
              <a:path w="193040" h="577850">
                <a:moveTo>
                  <a:pt x="0" y="577849"/>
                </a:moveTo>
                <a:lnTo>
                  <a:pt x="192747" y="577849"/>
                </a:lnTo>
                <a:lnTo>
                  <a:pt x="192747" y="0"/>
                </a:lnTo>
                <a:lnTo>
                  <a:pt x="0" y="0"/>
                </a:lnTo>
                <a:lnTo>
                  <a:pt x="0" y="577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19" y="847166"/>
            <a:ext cx="964565" cy="193040"/>
          </a:xfrm>
          <a:custGeom>
            <a:avLst/>
            <a:gdLst/>
            <a:ahLst/>
            <a:cxnLst/>
            <a:rect l="l" t="t" r="r" b="b"/>
            <a:pathLst>
              <a:path w="964565" h="193040">
                <a:moveTo>
                  <a:pt x="0" y="193040"/>
                </a:moveTo>
                <a:lnTo>
                  <a:pt x="963955" y="193040"/>
                </a:lnTo>
                <a:lnTo>
                  <a:pt x="963955" y="0"/>
                </a:lnTo>
                <a:lnTo>
                  <a:pt x="0" y="0"/>
                </a:lnTo>
                <a:lnTo>
                  <a:pt x="0" y="193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75067" y="1039914"/>
            <a:ext cx="771525" cy="0"/>
          </a:xfrm>
          <a:custGeom>
            <a:avLst/>
            <a:gdLst/>
            <a:ahLst/>
            <a:cxnLst/>
            <a:rect l="l" t="t" r="r" b="b"/>
            <a:pathLst>
              <a:path w="771525">
                <a:moveTo>
                  <a:pt x="0" y="0"/>
                </a:moveTo>
                <a:lnTo>
                  <a:pt x="77120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9415" y="1232725"/>
            <a:ext cx="568325" cy="193040"/>
          </a:xfrm>
          <a:custGeom>
            <a:avLst/>
            <a:gdLst/>
            <a:ahLst/>
            <a:cxnLst/>
            <a:rect l="l" t="t" r="r" b="b"/>
            <a:pathLst>
              <a:path w="568325" h="193040">
                <a:moveTo>
                  <a:pt x="0" y="192773"/>
                </a:moveTo>
                <a:lnTo>
                  <a:pt x="568007" y="192773"/>
                </a:lnTo>
                <a:lnTo>
                  <a:pt x="568007" y="0"/>
                </a:lnTo>
                <a:lnTo>
                  <a:pt x="0" y="0"/>
                </a:lnTo>
                <a:lnTo>
                  <a:pt x="0" y="192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3177" y="6760845"/>
            <a:ext cx="1051433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2705">
              <a:lnSpc>
                <a:spcPct val="100000"/>
              </a:lnSpc>
            </a:pPr>
            <a:r>
              <a:rPr sz="4000" b="1" spc="95" dirty="0">
                <a:latin typeface="Arial" pitchFamily="34" charset="0"/>
                <a:cs typeface="Arial" pitchFamily="34" charset="0"/>
              </a:rPr>
              <a:t>PENTRU </a:t>
            </a:r>
            <a:r>
              <a:rPr sz="4000" b="1" spc="390" dirty="0">
                <a:latin typeface="Arial" pitchFamily="34" charset="0"/>
                <a:cs typeface="Arial" pitchFamily="34" charset="0"/>
              </a:rPr>
              <a:t>UN </a:t>
            </a:r>
            <a:r>
              <a:rPr sz="4000" b="1" spc="200" dirty="0">
                <a:latin typeface="Arial" pitchFamily="34" charset="0"/>
                <a:cs typeface="Arial" pitchFamily="34" charset="0"/>
              </a:rPr>
              <a:t>CONTRACT </a:t>
            </a:r>
            <a:r>
              <a:rPr sz="4000" b="1" spc="250" dirty="0">
                <a:latin typeface="Arial" pitchFamily="34" charset="0"/>
                <a:cs typeface="Arial" pitchFamily="34" charset="0"/>
              </a:rPr>
              <a:t>AVANTAJOS  </a:t>
            </a:r>
            <a:r>
              <a:rPr sz="4000" b="1" spc="110" dirty="0">
                <a:latin typeface="Arial" pitchFamily="34" charset="0"/>
                <a:cs typeface="Arial" pitchFamily="34" charset="0"/>
              </a:rPr>
              <a:t>DE </a:t>
            </a:r>
            <a:r>
              <a:rPr sz="4000" b="1" spc="210" dirty="0">
                <a:latin typeface="Arial" pitchFamily="34" charset="0"/>
                <a:cs typeface="Arial" pitchFamily="34" charset="0"/>
              </a:rPr>
              <a:t>FURNIZARE </a:t>
            </a:r>
            <a:r>
              <a:rPr sz="4000" b="1" spc="320" dirty="0">
                <a:latin typeface="Arial" pitchFamily="34" charset="0"/>
                <a:cs typeface="Arial" pitchFamily="34" charset="0"/>
              </a:rPr>
              <a:t>A </a:t>
            </a:r>
            <a:r>
              <a:rPr sz="4000" b="1" spc="185" dirty="0">
                <a:latin typeface="Arial" pitchFamily="34" charset="0"/>
                <a:cs typeface="Arial" pitchFamily="34" charset="0"/>
              </a:rPr>
              <a:t>ENERGIEI</a:t>
            </a:r>
            <a:r>
              <a:rPr sz="4000" b="1" spc="-200" dirty="0">
                <a:latin typeface="Arial" pitchFamily="34" charset="0"/>
                <a:cs typeface="Arial" pitchFamily="34" charset="0"/>
              </a:rPr>
              <a:t> </a:t>
            </a:r>
            <a:r>
              <a:rPr sz="4000" b="1" spc="75" dirty="0">
                <a:latin typeface="Arial" pitchFamily="34" charset="0"/>
                <a:cs typeface="Arial" pitchFamily="34" charset="0"/>
              </a:rPr>
              <a:t>ELECTRICE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9933609" y="2227741"/>
            <a:ext cx="205542" cy="9202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738956" y="7575196"/>
            <a:ext cx="4040237" cy="3550004"/>
          </a:xfrm>
          <a:custGeom>
            <a:avLst/>
            <a:gdLst/>
            <a:ahLst/>
            <a:cxnLst/>
            <a:rect l="l" t="t" r="r" b="b"/>
            <a:pathLst>
              <a:path w="3821430" h="3466465">
                <a:moveTo>
                  <a:pt x="2112891" y="0"/>
                </a:moveTo>
                <a:lnTo>
                  <a:pt x="2057271" y="484"/>
                </a:lnTo>
                <a:lnTo>
                  <a:pt x="1985322" y="2409"/>
                </a:lnTo>
                <a:lnTo>
                  <a:pt x="1914877" y="5431"/>
                </a:lnTo>
                <a:lnTo>
                  <a:pt x="1845925" y="9532"/>
                </a:lnTo>
                <a:lnTo>
                  <a:pt x="1778455" y="14693"/>
                </a:lnTo>
                <a:lnTo>
                  <a:pt x="1712454" y="20895"/>
                </a:lnTo>
                <a:lnTo>
                  <a:pt x="1647912" y="28117"/>
                </a:lnTo>
                <a:lnTo>
                  <a:pt x="1584816" y="36342"/>
                </a:lnTo>
                <a:lnTo>
                  <a:pt x="1523154" y="45550"/>
                </a:lnTo>
                <a:lnTo>
                  <a:pt x="1462916" y="55721"/>
                </a:lnTo>
                <a:lnTo>
                  <a:pt x="1404089" y="66838"/>
                </a:lnTo>
                <a:lnTo>
                  <a:pt x="1346661" y="78879"/>
                </a:lnTo>
                <a:lnTo>
                  <a:pt x="1290622" y="91828"/>
                </a:lnTo>
                <a:lnTo>
                  <a:pt x="1235959" y="105663"/>
                </a:lnTo>
                <a:lnTo>
                  <a:pt x="1182661" y="120367"/>
                </a:lnTo>
                <a:lnTo>
                  <a:pt x="1130716" y="135919"/>
                </a:lnTo>
                <a:lnTo>
                  <a:pt x="1080112" y="152301"/>
                </a:lnTo>
                <a:lnTo>
                  <a:pt x="1030838" y="169494"/>
                </a:lnTo>
                <a:lnTo>
                  <a:pt x="982883" y="187479"/>
                </a:lnTo>
                <a:lnTo>
                  <a:pt x="936233" y="206235"/>
                </a:lnTo>
                <a:lnTo>
                  <a:pt x="890879" y="225745"/>
                </a:lnTo>
                <a:lnTo>
                  <a:pt x="846807" y="245989"/>
                </a:lnTo>
                <a:lnTo>
                  <a:pt x="804007" y="266948"/>
                </a:lnTo>
                <a:lnTo>
                  <a:pt x="762467" y="288603"/>
                </a:lnTo>
                <a:lnTo>
                  <a:pt x="722175" y="310934"/>
                </a:lnTo>
                <a:lnTo>
                  <a:pt x="683119" y="333923"/>
                </a:lnTo>
                <a:lnTo>
                  <a:pt x="645288" y="357550"/>
                </a:lnTo>
                <a:lnTo>
                  <a:pt x="608671" y="381796"/>
                </a:lnTo>
                <a:lnTo>
                  <a:pt x="573254" y="406642"/>
                </a:lnTo>
                <a:lnTo>
                  <a:pt x="538977" y="432108"/>
                </a:lnTo>
                <a:lnTo>
                  <a:pt x="505980" y="458057"/>
                </a:lnTo>
                <a:lnTo>
                  <a:pt x="474098" y="484588"/>
                </a:lnTo>
                <a:lnTo>
                  <a:pt x="443371" y="511642"/>
                </a:lnTo>
                <a:lnTo>
                  <a:pt x="413787" y="539201"/>
                </a:lnTo>
                <a:lnTo>
                  <a:pt x="385335" y="567245"/>
                </a:lnTo>
                <a:lnTo>
                  <a:pt x="358002" y="595754"/>
                </a:lnTo>
                <a:lnTo>
                  <a:pt x="331778" y="624711"/>
                </a:lnTo>
                <a:lnTo>
                  <a:pt x="306650" y="654095"/>
                </a:lnTo>
                <a:lnTo>
                  <a:pt x="282607" y="683887"/>
                </a:lnTo>
                <a:lnTo>
                  <a:pt x="237729" y="744621"/>
                </a:lnTo>
                <a:lnTo>
                  <a:pt x="197051" y="806759"/>
                </a:lnTo>
                <a:lnTo>
                  <a:pt x="160478" y="870148"/>
                </a:lnTo>
                <a:lnTo>
                  <a:pt x="127919" y="934634"/>
                </a:lnTo>
                <a:lnTo>
                  <a:pt x="99279" y="1000065"/>
                </a:lnTo>
                <a:lnTo>
                  <a:pt x="74465" y="1066287"/>
                </a:lnTo>
                <a:lnTo>
                  <a:pt x="53385" y="1133147"/>
                </a:lnTo>
                <a:lnTo>
                  <a:pt x="35944" y="1200492"/>
                </a:lnTo>
                <a:lnTo>
                  <a:pt x="22049" y="1268169"/>
                </a:lnTo>
                <a:lnTo>
                  <a:pt x="11608" y="1336024"/>
                </a:lnTo>
                <a:lnTo>
                  <a:pt x="4526" y="1403904"/>
                </a:lnTo>
                <a:lnTo>
                  <a:pt x="711" y="1471656"/>
                </a:lnTo>
                <a:lnTo>
                  <a:pt x="0" y="1505436"/>
                </a:lnTo>
                <a:lnTo>
                  <a:pt x="69" y="1539127"/>
                </a:lnTo>
                <a:lnTo>
                  <a:pt x="2507" y="1606164"/>
                </a:lnTo>
                <a:lnTo>
                  <a:pt x="7932" y="1672613"/>
                </a:lnTo>
                <a:lnTo>
                  <a:pt x="16250" y="1738321"/>
                </a:lnTo>
                <a:lnTo>
                  <a:pt x="27368" y="1803135"/>
                </a:lnTo>
                <a:lnTo>
                  <a:pt x="41193" y="1866902"/>
                </a:lnTo>
                <a:lnTo>
                  <a:pt x="57631" y="1929468"/>
                </a:lnTo>
                <a:lnTo>
                  <a:pt x="76590" y="1990681"/>
                </a:lnTo>
                <a:lnTo>
                  <a:pt x="97975" y="2050387"/>
                </a:lnTo>
                <a:lnTo>
                  <a:pt x="308572" y="2536444"/>
                </a:lnTo>
                <a:lnTo>
                  <a:pt x="500542" y="2795373"/>
                </a:lnTo>
                <a:lnTo>
                  <a:pt x="798522" y="2952403"/>
                </a:lnTo>
                <a:lnTo>
                  <a:pt x="1315578" y="3103526"/>
                </a:lnTo>
                <a:lnTo>
                  <a:pt x="2047236" y="3372746"/>
                </a:lnTo>
                <a:lnTo>
                  <a:pt x="2535210" y="3466014"/>
                </a:lnTo>
                <a:lnTo>
                  <a:pt x="2999182" y="3386506"/>
                </a:lnTo>
                <a:lnTo>
                  <a:pt x="3658830" y="3137397"/>
                </a:lnTo>
                <a:lnTo>
                  <a:pt x="3497899" y="3108251"/>
                </a:lnTo>
                <a:lnTo>
                  <a:pt x="3396224" y="3059774"/>
                </a:lnTo>
                <a:lnTo>
                  <a:pt x="3310578" y="2957081"/>
                </a:lnTo>
                <a:lnTo>
                  <a:pt x="3197731" y="2765287"/>
                </a:lnTo>
                <a:lnTo>
                  <a:pt x="3227705" y="2744336"/>
                </a:lnTo>
                <a:lnTo>
                  <a:pt x="3256969" y="2722663"/>
                </a:lnTo>
                <a:lnTo>
                  <a:pt x="3313358" y="2677220"/>
                </a:lnTo>
                <a:lnTo>
                  <a:pt x="3366882" y="2629103"/>
                </a:lnTo>
                <a:lnTo>
                  <a:pt x="3417522" y="2578457"/>
                </a:lnTo>
                <a:lnTo>
                  <a:pt x="3465261" y="2525424"/>
                </a:lnTo>
                <a:lnTo>
                  <a:pt x="3510082" y="2470151"/>
                </a:lnTo>
                <a:lnTo>
                  <a:pt x="3551967" y="2412780"/>
                </a:lnTo>
                <a:lnTo>
                  <a:pt x="3590898" y="2353456"/>
                </a:lnTo>
                <a:lnTo>
                  <a:pt x="3626858" y="2292324"/>
                </a:lnTo>
                <a:lnTo>
                  <a:pt x="3659829" y="2229528"/>
                </a:lnTo>
                <a:lnTo>
                  <a:pt x="3689793" y="2165212"/>
                </a:lnTo>
                <a:lnTo>
                  <a:pt x="3716734" y="2099520"/>
                </a:lnTo>
                <a:lnTo>
                  <a:pt x="3740632" y="2032596"/>
                </a:lnTo>
                <a:lnTo>
                  <a:pt x="3761472" y="1964586"/>
                </a:lnTo>
                <a:lnTo>
                  <a:pt x="3779235" y="1895632"/>
                </a:lnTo>
                <a:lnTo>
                  <a:pt x="3793904" y="1825880"/>
                </a:lnTo>
                <a:lnTo>
                  <a:pt x="3805461" y="1755473"/>
                </a:lnTo>
                <a:lnTo>
                  <a:pt x="3813888" y="1684557"/>
                </a:lnTo>
                <a:lnTo>
                  <a:pt x="3819169" y="1613274"/>
                </a:lnTo>
                <a:lnTo>
                  <a:pt x="3821284" y="1541770"/>
                </a:lnTo>
                <a:lnTo>
                  <a:pt x="3821136" y="1505436"/>
                </a:lnTo>
                <a:lnTo>
                  <a:pt x="3818486" y="1434415"/>
                </a:lnTo>
                <a:lnTo>
                  <a:pt x="3812613" y="1362988"/>
                </a:lnTo>
                <a:lnTo>
                  <a:pt x="3803514" y="1291845"/>
                </a:lnTo>
                <a:lnTo>
                  <a:pt x="3791172" y="1221129"/>
                </a:lnTo>
                <a:lnTo>
                  <a:pt x="3775568" y="1150986"/>
                </a:lnTo>
                <a:lnTo>
                  <a:pt x="3756685" y="1081559"/>
                </a:lnTo>
                <a:lnTo>
                  <a:pt x="3734506" y="1012992"/>
                </a:lnTo>
                <a:lnTo>
                  <a:pt x="3709013" y="945430"/>
                </a:lnTo>
                <a:lnTo>
                  <a:pt x="3680188" y="879017"/>
                </a:lnTo>
                <a:lnTo>
                  <a:pt x="3648014" y="813897"/>
                </a:lnTo>
                <a:lnTo>
                  <a:pt x="3612474" y="750215"/>
                </a:lnTo>
                <a:lnTo>
                  <a:pt x="3573549" y="688115"/>
                </a:lnTo>
                <a:lnTo>
                  <a:pt x="3531222" y="627741"/>
                </a:lnTo>
                <a:lnTo>
                  <a:pt x="3485475" y="569238"/>
                </a:lnTo>
                <a:lnTo>
                  <a:pt x="3436292" y="512749"/>
                </a:lnTo>
                <a:lnTo>
                  <a:pt x="3383654" y="458419"/>
                </a:lnTo>
                <a:lnTo>
                  <a:pt x="3355989" y="432068"/>
                </a:lnTo>
                <a:lnTo>
                  <a:pt x="3327544" y="406392"/>
                </a:lnTo>
                <a:lnTo>
                  <a:pt x="3298181" y="381287"/>
                </a:lnTo>
                <a:lnTo>
                  <a:pt x="3267944" y="356813"/>
                </a:lnTo>
                <a:lnTo>
                  <a:pt x="3236829" y="332986"/>
                </a:lnTo>
                <a:lnTo>
                  <a:pt x="3204836" y="309825"/>
                </a:lnTo>
                <a:lnTo>
                  <a:pt x="3171962" y="287349"/>
                </a:lnTo>
                <a:lnTo>
                  <a:pt x="3138204" y="265574"/>
                </a:lnTo>
                <a:lnTo>
                  <a:pt x="3103560" y="244519"/>
                </a:lnTo>
                <a:lnTo>
                  <a:pt x="3068029" y="224203"/>
                </a:lnTo>
                <a:lnTo>
                  <a:pt x="3031607" y="204643"/>
                </a:lnTo>
                <a:lnTo>
                  <a:pt x="2994294" y="185856"/>
                </a:lnTo>
                <a:lnTo>
                  <a:pt x="2956086" y="167862"/>
                </a:lnTo>
                <a:lnTo>
                  <a:pt x="2916981" y="150679"/>
                </a:lnTo>
                <a:lnTo>
                  <a:pt x="2876978" y="134323"/>
                </a:lnTo>
                <a:lnTo>
                  <a:pt x="2836073" y="118814"/>
                </a:lnTo>
                <a:lnTo>
                  <a:pt x="2794265" y="104170"/>
                </a:lnTo>
                <a:lnTo>
                  <a:pt x="2751552" y="90407"/>
                </a:lnTo>
                <a:lnTo>
                  <a:pt x="2707932" y="77545"/>
                </a:lnTo>
                <a:lnTo>
                  <a:pt x="2663401" y="65602"/>
                </a:lnTo>
                <a:lnTo>
                  <a:pt x="2617959" y="54595"/>
                </a:lnTo>
                <a:lnTo>
                  <a:pt x="2571602" y="44542"/>
                </a:lnTo>
                <a:lnTo>
                  <a:pt x="2524329" y="35463"/>
                </a:lnTo>
                <a:lnTo>
                  <a:pt x="2476137" y="27373"/>
                </a:lnTo>
                <a:lnTo>
                  <a:pt x="2427025" y="20293"/>
                </a:lnTo>
                <a:lnTo>
                  <a:pt x="2376989" y="14239"/>
                </a:lnTo>
                <a:lnTo>
                  <a:pt x="2326029" y="9229"/>
                </a:lnTo>
                <a:lnTo>
                  <a:pt x="2274141" y="5283"/>
                </a:lnTo>
                <a:lnTo>
                  <a:pt x="2221323" y="2417"/>
                </a:lnTo>
                <a:lnTo>
                  <a:pt x="2167574" y="650"/>
                </a:lnTo>
                <a:lnTo>
                  <a:pt x="2112891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46891" y="8177530"/>
            <a:ext cx="3186430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o-RO" sz="2000" b="1" spc="-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sz="2000" b="1" spc="-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Nu </a:t>
            </a:r>
            <a:r>
              <a:rPr sz="2000" b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are </a:t>
            </a:r>
            <a:r>
              <a:rPr sz="2000" b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sens </a:t>
            </a:r>
            <a:r>
              <a:rPr sz="2000" b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să </a:t>
            </a:r>
            <a:r>
              <a:rPr sz="2000" b="1" spc="-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angajezi  </a:t>
            </a:r>
            <a:r>
              <a:rPr sz="2000" b="1" spc="-6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oameni </a:t>
            </a:r>
            <a:r>
              <a:rPr sz="2000" b="1" spc="-5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inteligenţi </a:t>
            </a:r>
            <a:r>
              <a:rPr sz="2000" b="1" spc="-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și </a:t>
            </a:r>
            <a:r>
              <a:rPr sz="2000" b="1" spc="-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apoi </a:t>
            </a:r>
            <a:r>
              <a:rPr sz="2000" b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să </a:t>
            </a:r>
            <a:r>
              <a:rPr sz="2000" b="1" spc="-7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 </a:t>
            </a:r>
            <a:r>
              <a:rPr sz="2000" b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spui </a:t>
            </a:r>
            <a:r>
              <a:rPr sz="2000" b="1" spc="-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 </a:t>
            </a:r>
            <a:r>
              <a:rPr sz="2000" b="1" spc="-11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să</a:t>
            </a:r>
            <a:r>
              <a:rPr sz="2000" b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b="1" spc="-75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facă</a:t>
            </a:r>
            <a:r>
              <a:rPr sz="2000" b="1" spc="-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; angajăm  </a:t>
            </a:r>
            <a:r>
              <a:rPr sz="2000" b="1" spc="-6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oameni </a:t>
            </a:r>
            <a:r>
              <a:rPr sz="2000" b="1" spc="-5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inteligenţi </a:t>
            </a:r>
            <a:r>
              <a:rPr sz="2000" b="1" spc="-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 </a:t>
            </a:r>
            <a:r>
              <a:rPr sz="2000" b="1" spc="-7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ei </a:t>
            </a:r>
            <a:r>
              <a:rPr sz="2000" b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să </a:t>
            </a:r>
            <a:r>
              <a:rPr sz="2000" b="1" spc="-7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  </a:t>
            </a:r>
            <a:r>
              <a:rPr sz="2000" b="1" spc="-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spună nouă </a:t>
            </a:r>
            <a:r>
              <a:rPr sz="2000" b="1" spc="-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 </a:t>
            </a:r>
            <a:r>
              <a:rPr sz="2000" b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să</a:t>
            </a:r>
            <a:r>
              <a:rPr sz="2000" b="1" spc="-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facem.”</a:t>
            </a:r>
            <a:endParaRPr sz="2000" b="1" dirty="0">
              <a:latin typeface="Arial" pitchFamily="34" charset="0"/>
              <a:cs typeface="Arial" pitchFamily="34" charset="0"/>
            </a:endParaRPr>
          </a:p>
          <a:p>
            <a:pPr marL="1035050" marR="723900" indent="311150">
              <a:lnSpc>
                <a:spcPts val="2090"/>
              </a:lnSpc>
              <a:spcBef>
                <a:spcPts val="1225"/>
              </a:spcBef>
            </a:pPr>
            <a:r>
              <a:rPr sz="1700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Steve </a:t>
            </a:r>
            <a:r>
              <a:rPr sz="1700" spc="-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Jobs,  </a:t>
            </a:r>
            <a:r>
              <a:rPr sz="1700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CEO </a:t>
            </a:r>
            <a:r>
              <a:rPr sz="1700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Apple</a:t>
            </a:r>
            <a:r>
              <a:rPr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Inc.</a:t>
            </a:r>
            <a:endParaRPr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121267" y="3025800"/>
            <a:ext cx="900267" cy="1080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664063" y="2568600"/>
            <a:ext cx="1816607" cy="1996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45123" y="2036940"/>
            <a:ext cx="2663952" cy="2874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64845" y="2553576"/>
            <a:ext cx="1630680" cy="1837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055448" y="2750921"/>
            <a:ext cx="1249540" cy="144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31080" y="4319434"/>
            <a:ext cx="15495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4305">
              <a:lnSpc>
                <a:spcPct val="100000"/>
              </a:lnSpc>
            </a:pPr>
            <a:r>
              <a:rPr sz="1600" b="1" spc="8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OAMENI  </a:t>
            </a:r>
            <a:r>
              <a:rPr sz="1600" b="1" spc="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INTELIGE</a:t>
            </a:r>
            <a:r>
              <a:rPr sz="1600" b="1" spc="9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1600" b="1" spc="-3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ŢI</a:t>
            </a:r>
            <a:endParaRPr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883641" y="4297527"/>
            <a:ext cx="161188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 marR="5080" indent="-14604">
              <a:lnSpc>
                <a:spcPct val="100000"/>
              </a:lnSpc>
            </a:pPr>
            <a:r>
              <a:rPr sz="1600" b="1" spc="8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TEHNO</a:t>
            </a:r>
            <a:r>
              <a:rPr sz="1600" b="1" spc="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1600" b="1" spc="9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OGIE  </a:t>
            </a:r>
            <a:r>
              <a:rPr sz="1600" b="1" spc="5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INTELIGEN</a:t>
            </a:r>
            <a:r>
              <a:rPr sz="1600" b="1" spc="-1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1600" b="1" spc="114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Ă</a:t>
            </a:r>
            <a:endParaRPr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547043" y="5469750"/>
            <a:ext cx="296545" cy="561340"/>
          </a:xfrm>
          <a:custGeom>
            <a:avLst/>
            <a:gdLst/>
            <a:ahLst/>
            <a:cxnLst/>
            <a:rect l="l" t="t" r="r" b="b"/>
            <a:pathLst>
              <a:path w="296545" h="561339">
                <a:moveTo>
                  <a:pt x="256654" y="0"/>
                </a:moveTo>
                <a:lnTo>
                  <a:pt x="39598" y="0"/>
                </a:lnTo>
                <a:lnTo>
                  <a:pt x="24185" y="3119"/>
                </a:lnTo>
                <a:lnTo>
                  <a:pt x="11598" y="11620"/>
                </a:lnTo>
                <a:lnTo>
                  <a:pt x="3111" y="24217"/>
                </a:lnTo>
                <a:lnTo>
                  <a:pt x="0" y="39624"/>
                </a:lnTo>
                <a:lnTo>
                  <a:pt x="0" y="521258"/>
                </a:lnTo>
                <a:lnTo>
                  <a:pt x="3111" y="536668"/>
                </a:lnTo>
                <a:lnTo>
                  <a:pt x="11598" y="549246"/>
                </a:lnTo>
                <a:lnTo>
                  <a:pt x="24185" y="557724"/>
                </a:lnTo>
                <a:lnTo>
                  <a:pt x="39598" y="560831"/>
                </a:lnTo>
                <a:lnTo>
                  <a:pt x="256654" y="560831"/>
                </a:lnTo>
                <a:lnTo>
                  <a:pt x="272053" y="557724"/>
                </a:lnTo>
                <a:lnTo>
                  <a:pt x="284632" y="549246"/>
                </a:lnTo>
                <a:lnTo>
                  <a:pt x="290823" y="540067"/>
                </a:lnTo>
                <a:lnTo>
                  <a:pt x="148602" y="540067"/>
                </a:lnTo>
                <a:lnTo>
                  <a:pt x="137002" y="537738"/>
                </a:lnTo>
                <a:lnTo>
                  <a:pt x="127541" y="531380"/>
                </a:lnTo>
                <a:lnTo>
                  <a:pt x="121168" y="521936"/>
                </a:lnTo>
                <a:lnTo>
                  <a:pt x="118833" y="510349"/>
                </a:lnTo>
                <a:lnTo>
                  <a:pt x="121168" y="498775"/>
                </a:lnTo>
                <a:lnTo>
                  <a:pt x="127541" y="489311"/>
                </a:lnTo>
                <a:lnTo>
                  <a:pt x="137002" y="482924"/>
                </a:lnTo>
                <a:lnTo>
                  <a:pt x="148602" y="480580"/>
                </a:lnTo>
                <a:lnTo>
                  <a:pt x="296227" y="480580"/>
                </a:lnTo>
                <a:lnTo>
                  <a:pt x="296227" y="472681"/>
                </a:lnTo>
                <a:lnTo>
                  <a:pt x="21780" y="472681"/>
                </a:lnTo>
                <a:lnTo>
                  <a:pt x="21780" y="89217"/>
                </a:lnTo>
                <a:lnTo>
                  <a:pt x="296227" y="89217"/>
                </a:lnTo>
                <a:lnTo>
                  <a:pt x="296227" y="66408"/>
                </a:lnTo>
                <a:lnTo>
                  <a:pt x="107035" y="66408"/>
                </a:lnTo>
                <a:lnTo>
                  <a:pt x="102349" y="61734"/>
                </a:lnTo>
                <a:lnTo>
                  <a:pt x="102349" y="50253"/>
                </a:lnTo>
                <a:lnTo>
                  <a:pt x="107035" y="45592"/>
                </a:lnTo>
                <a:lnTo>
                  <a:pt x="296227" y="45592"/>
                </a:lnTo>
                <a:lnTo>
                  <a:pt x="296227" y="39624"/>
                </a:lnTo>
                <a:lnTo>
                  <a:pt x="293116" y="24217"/>
                </a:lnTo>
                <a:lnTo>
                  <a:pt x="284632" y="11620"/>
                </a:lnTo>
                <a:lnTo>
                  <a:pt x="272053" y="3119"/>
                </a:lnTo>
                <a:lnTo>
                  <a:pt x="256654" y="0"/>
                </a:lnTo>
                <a:close/>
              </a:path>
              <a:path w="296545" h="561339">
                <a:moveTo>
                  <a:pt x="296227" y="480580"/>
                </a:moveTo>
                <a:lnTo>
                  <a:pt x="148602" y="480580"/>
                </a:lnTo>
                <a:lnTo>
                  <a:pt x="160146" y="482924"/>
                </a:lnTo>
                <a:lnTo>
                  <a:pt x="169581" y="489311"/>
                </a:lnTo>
                <a:lnTo>
                  <a:pt x="175947" y="498775"/>
                </a:lnTo>
                <a:lnTo>
                  <a:pt x="178282" y="510349"/>
                </a:lnTo>
                <a:lnTo>
                  <a:pt x="175947" y="521936"/>
                </a:lnTo>
                <a:lnTo>
                  <a:pt x="169581" y="531380"/>
                </a:lnTo>
                <a:lnTo>
                  <a:pt x="160146" y="537738"/>
                </a:lnTo>
                <a:lnTo>
                  <a:pt x="148602" y="540067"/>
                </a:lnTo>
                <a:lnTo>
                  <a:pt x="290823" y="540067"/>
                </a:lnTo>
                <a:lnTo>
                  <a:pt x="293115" y="536668"/>
                </a:lnTo>
                <a:lnTo>
                  <a:pt x="296227" y="521258"/>
                </a:lnTo>
                <a:lnTo>
                  <a:pt x="296227" y="480580"/>
                </a:lnTo>
                <a:close/>
              </a:path>
              <a:path w="296545" h="561339">
                <a:moveTo>
                  <a:pt x="296227" y="89217"/>
                </a:moveTo>
                <a:lnTo>
                  <a:pt x="276440" y="89217"/>
                </a:lnTo>
                <a:lnTo>
                  <a:pt x="276440" y="472681"/>
                </a:lnTo>
                <a:lnTo>
                  <a:pt x="296227" y="472681"/>
                </a:lnTo>
                <a:lnTo>
                  <a:pt x="296227" y="89217"/>
                </a:lnTo>
                <a:close/>
              </a:path>
              <a:path w="296545" h="561339">
                <a:moveTo>
                  <a:pt x="296227" y="45592"/>
                </a:moveTo>
                <a:lnTo>
                  <a:pt x="191820" y="45592"/>
                </a:lnTo>
                <a:lnTo>
                  <a:pt x="196507" y="50253"/>
                </a:lnTo>
                <a:lnTo>
                  <a:pt x="196507" y="61734"/>
                </a:lnTo>
                <a:lnTo>
                  <a:pt x="191820" y="66408"/>
                </a:lnTo>
                <a:lnTo>
                  <a:pt x="296227" y="66408"/>
                </a:lnTo>
                <a:lnTo>
                  <a:pt x="296227" y="45592"/>
                </a:lnTo>
                <a:close/>
              </a:path>
            </a:pathLst>
          </a:custGeom>
          <a:solidFill>
            <a:srgbClr val="F48B37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002212" y="5268874"/>
            <a:ext cx="645160" cy="582295"/>
          </a:xfrm>
          <a:custGeom>
            <a:avLst/>
            <a:gdLst/>
            <a:ahLst/>
            <a:cxnLst/>
            <a:rect l="l" t="t" r="r" b="b"/>
            <a:pathLst>
              <a:path w="645159" h="582295">
                <a:moveTo>
                  <a:pt x="564768" y="562622"/>
                </a:moveTo>
                <a:lnTo>
                  <a:pt x="64312" y="562622"/>
                </a:lnTo>
                <a:lnTo>
                  <a:pt x="64312" y="581901"/>
                </a:lnTo>
                <a:lnTo>
                  <a:pt x="564768" y="581901"/>
                </a:lnTo>
                <a:lnTo>
                  <a:pt x="564768" y="562622"/>
                </a:lnTo>
                <a:close/>
              </a:path>
              <a:path w="645159" h="582295">
                <a:moveTo>
                  <a:pt x="356260" y="477647"/>
                </a:moveTo>
                <a:lnTo>
                  <a:pt x="272846" y="477647"/>
                </a:lnTo>
                <a:lnTo>
                  <a:pt x="272846" y="562622"/>
                </a:lnTo>
                <a:lnTo>
                  <a:pt x="356260" y="562622"/>
                </a:lnTo>
                <a:lnTo>
                  <a:pt x="356260" y="477647"/>
                </a:lnTo>
                <a:close/>
              </a:path>
              <a:path w="645159" h="582295">
                <a:moveTo>
                  <a:pt x="591807" y="0"/>
                </a:moveTo>
                <a:lnTo>
                  <a:pt x="53339" y="0"/>
                </a:lnTo>
                <a:lnTo>
                  <a:pt x="32580" y="4223"/>
                </a:lnTo>
                <a:lnTo>
                  <a:pt x="15625" y="15741"/>
                </a:lnTo>
                <a:lnTo>
                  <a:pt x="4192" y="32821"/>
                </a:lnTo>
                <a:lnTo>
                  <a:pt x="0" y="53733"/>
                </a:lnTo>
                <a:lnTo>
                  <a:pt x="0" y="423925"/>
                </a:lnTo>
                <a:lnTo>
                  <a:pt x="4192" y="444841"/>
                </a:lnTo>
                <a:lnTo>
                  <a:pt x="15625" y="461916"/>
                </a:lnTo>
                <a:lnTo>
                  <a:pt x="32580" y="473426"/>
                </a:lnTo>
                <a:lnTo>
                  <a:pt x="53339" y="477647"/>
                </a:lnTo>
                <a:lnTo>
                  <a:pt x="591807" y="477647"/>
                </a:lnTo>
                <a:lnTo>
                  <a:pt x="612584" y="473426"/>
                </a:lnTo>
                <a:lnTo>
                  <a:pt x="629542" y="461916"/>
                </a:lnTo>
                <a:lnTo>
                  <a:pt x="631313" y="459270"/>
                </a:lnTo>
                <a:lnTo>
                  <a:pt x="314515" y="459270"/>
                </a:lnTo>
                <a:lnTo>
                  <a:pt x="304951" y="457323"/>
                </a:lnTo>
                <a:lnTo>
                  <a:pt x="297135" y="452013"/>
                </a:lnTo>
                <a:lnTo>
                  <a:pt x="291862" y="444134"/>
                </a:lnTo>
                <a:lnTo>
                  <a:pt x="289928" y="434479"/>
                </a:lnTo>
                <a:lnTo>
                  <a:pt x="291862" y="424840"/>
                </a:lnTo>
                <a:lnTo>
                  <a:pt x="297135" y="416945"/>
                </a:lnTo>
                <a:lnTo>
                  <a:pt x="304951" y="411610"/>
                </a:lnTo>
                <a:lnTo>
                  <a:pt x="314515" y="409651"/>
                </a:lnTo>
                <a:lnTo>
                  <a:pt x="645159" y="409651"/>
                </a:lnTo>
                <a:lnTo>
                  <a:pt x="645159" y="392366"/>
                </a:lnTo>
                <a:lnTo>
                  <a:pt x="29400" y="392366"/>
                </a:lnTo>
                <a:lnTo>
                  <a:pt x="29400" y="53809"/>
                </a:lnTo>
                <a:lnTo>
                  <a:pt x="645159" y="53809"/>
                </a:lnTo>
                <a:lnTo>
                  <a:pt x="640970" y="32821"/>
                </a:lnTo>
                <a:lnTo>
                  <a:pt x="629542" y="15741"/>
                </a:lnTo>
                <a:lnTo>
                  <a:pt x="612584" y="4223"/>
                </a:lnTo>
                <a:lnTo>
                  <a:pt x="591807" y="0"/>
                </a:lnTo>
                <a:close/>
              </a:path>
              <a:path w="645159" h="582295">
                <a:moveTo>
                  <a:pt x="645159" y="409651"/>
                </a:moveTo>
                <a:lnTo>
                  <a:pt x="314515" y="409651"/>
                </a:lnTo>
                <a:lnTo>
                  <a:pt x="324105" y="411610"/>
                </a:lnTo>
                <a:lnTo>
                  <a:pt x="331941" y="416945"/>
                </a:lnTo>
                <a:lnTo>
                  <a:pt x="337227" y="424840"/>
                </a:lnTo>
                <a:lnTo>
                  <a:pt x="339166" y="434479"/>
                </a:lnTo>
                <a:lnTo>
                  <a:pt x="337227" y="444134"/>
                </a:lnTo>
                <a:lnTo>
                  <a:pt x="331941" y="452013"/>
                </a:lnTo>
                <a:lnTo>
                  <a:pt x="324105" y="457323"/>
                </a:lnTo>
                <a:lnTo>
                  <a:pt x="314515" y="459270"/>
                </a:lnTo>
                <a:lnTo>
                  <a:pt x="631313" y="459270"/>
                </a:lnTo>
                <a:lnTo>
                  <a:pt x="640970" y="444841"/>
                </a:lnTo>
                <a:lnTo>
                  <a:pt x="645159" y="423925"/>
                </a:lnTo>
                <a:lnTo>
                  <a:pt x="645159" y="409651"/>
                </a:lnTo>
                <a:close/>
              </a:path>
              <a:path w="645159" h="582295">
                <a:moveTo>
                  <a:pt x="645159" y="53809"/>
                </a:moveTo>
                <a:lnTo>
                  <a:pt x="615772" y="53809"/>
                </a:lnTo>
                <a:lnTo>
                  <a:pt x="615772" y="392366"/>
                </a:lnTo>
                <a:lnTo>
                  <a:pt x="645159" y="392366"/>
                </a:lnTo>
                <a:lnTo>
                  <a:pt x="645159" y="53809"/>
                </a:lnTo>
                <a:close/>
              </a:path>
            </a:pathLst>
          </a:custGeom>
          <a:solidFill>
            <a:srgbClr val="F47A4E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749988" y="5252072"/>
            <a:ext cx="429259" cy="615950"/>
          </a:xfrm>
          <a:custGeom>
            <a:avLst/>
            <a:gdLst/>
            <a:ahLst/>
            <a:cxnLst/>
            <a:rect l="l" t="t" r="r" b="b"/>
            <a:pathLst>
              <a:path w="429259" h="615950">
                <a:moveTo>
                  <a:pt x="385584" y="0"/>
                </a:moveTo>
                <a:lnTo>
                  <a:pt x="43497" y="0"/>
                </a:lnTo>
                <a:lnTo>
                  <a:pt x="26558" y="3419"/>
                </a:lnTo>
                <a:lnTo>
                  <a:pt x="12733" y="12742"/>
                </a:lnTo>
                <a:lnTo>
                  <a:pt x="3415" y="26569"/>
                </a:lnTo>
                <a:lnTo>
                  <a:pt x="0" y="43497"/>
                </a:lnTo>
                <a:lnTo>
                  <a:pt x="0" y="572096"/>
                </a:lnTo>
                <a:lnTo>
                  <a:pt x="3415" y="589007"/>
                </a:lnTo>
                <a:lnTo>
                  <a:pt x="12733" y="602808"/>
                </a:lnTo>
                <a:lnTo>
                  <a:pt x="26558" y="612109"/>
                </a:lnTo>
                <a:lnTo>
                  <a:pt x="43497" y="615518"/>
                </a:lnTo>
                <a:lnTo>
                  <a:pt x="385584" y="615518"/>
                </a:lnTo>
                <a:lnTo>
                  <a:pt x="402498" y="612109"/>
                </a:lnTo>
                <a:lnTo>
                  <a:pt x="407358" y="608838"/>
                </a:lnTo>
                <a:lnTo>
                  <a:pt x="209118" y="608838"/>
                </a:lnTo>
                <a:lnTo>
                  <a:pt x="204736" y="604443"/>
                </a:lnTo>
                <a:lnTo>
                  <a:pt x="204736" y="593610"/>
                </a:lnTo>
                <a:lnTo>
                  <a:pt x="209118" y="589203"/>
                </a:lnTo>
                <a:lnTo>
                  <a:pt x="425505" y="589203"/>
                </a:lnTo>
                <a:lnTo>
                  <a:pt x="425637" y="589007"/>
                </a:lnTo>
                <a:lnTo>
                  <a:pt x="427947" y="577583"/>
                </a:lnTo>
                <a:lnTo>
                  <a:pt x="23914" y="577583"/>
                </a:lnTo>
                <a:lnTo>
                  <a:pt x="23914" y="40411"/>
                </a:lnTo>
                <a:lnTo>
                  <a:pt x="428433" y="40411"/>
                </a:lnTo>
                <a:lnTo>
                  <a:pt x="425637" y="26569"/>
                </a:lnTo>
                <a:lnTo>
                  <a:pt x="416317" y="12742"/>
                </a:lnTo>
                <a:lnTo>
                  <a:pt x="402498" y="3419"/>
                </a:lnTo>
                <a:lnTo>
                  <a:pt x="385584" y="0"/>
                </a:lnTo>
                <a:close/>
              </a:path>
              <a:path w="429259" h="615950">
                <a:moveTo>
                  <a:pt x="425505" y="589203"/>
                </a:moveTo>
                <a:lnTo>
                  <a:pt x="219976" y="589203"/>
                </a:lnTo>
                <a:lnTo>
                  <a:pt x="224345" y="593610"/>
                </a:lnTo>
                <a:lnTo>
                  <a:pt x="224345" y="604443"/>
                </a:lnTo>
                <a:lnTo>
                  <a:pt x="219976" y="608838"/>
                </a:lnTo>
                <a:lnTo>
                  <a:pt x="407358" y="608838"/>
                </a:lnTo>
                <a:lnTo>
                  <a:pt x="416317" y="602808"/>
                </a:lnTo>
                <a:lnTo>
                  <a:pt x="425505" y="589203"/>
                </a:lnTo>
                <a:close/>
              </a:path>
              <a:path w="429259" h="615950">
                <a:moveTo>
                  <a:pt x="428433" y="40411"/>
                </a:moveTo>
                <a:lnTo>
                  <a:pt x="407327" y="40411"/>
                </a:lnTo>
                <a:lnTo>
                  <a:pt x="407327" y="577583"/>
                </a:lnTo>
                <a:lnTo>
                  <a:pt x="427947" y="577583"/>
                </a:lnTo>
                <a:lnTo>
                  <a:pt x="429056" y="572096"/>
                </a:lnTo>
                <a:lnTo>
                  <a:pt x="429056" y="43497"/>
                </a:lnTo>
                <a:lnTo>
                  <a:pt x="428433" y="40411"/>
                </a:lnTo>
                <a:close/>
              </a:path>
            </a:pathLst>
          </a:custGeom>
          <a:solidFill>
            <a:srgbClr val="F79C79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80090" y="6180328"/>
            <a:ext cx="17005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0480" algn="just">
              <a:lnSpc>
                <a:spcPct val="100000"/>
              </a:lnSpc>
            </a:pPr>
            <a:r>
              <a:rPr sz="1600" b="1" spc="4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ECHIPAMENTE </a:t>
            </a:r>
            <a:r>
              <a:rPr sz="1600" b="1" spc="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ȘI</a:t>
            </a:r>
            <a:r>
              <a:rPr sz="1600" b="1" spc="-2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5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DISPOZITIVE  </a:t>
            </a:r>
            <a:r>
              <a:rPr sz="1600" b="1" spc="5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INTELIGENTE</a:t>
            </a:r>
            <a:endParaRPr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3367740" y="5110111"/>
            <a:ext cx="571525" cy="901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17347" y="6180328"/>
            <a:ext cx="167817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00" b="1" spc="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CONCEPTE  </a:t>
            </a:r>
            <a:r>
              <a:rPr sz="1600" b="1" spc="5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INTELIGENTE</a:t>
            </a:r>
            <a:r>
              <a:rPr sz="1600" b="1" spc="-3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ȘI </a:t>
            </a:r>
            <a:r>
              <a:rPr sz="1600" b="1" spc="10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CURAJOASE</a:t>
            </a:r>
            <a:endParaRPr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471496" y="6549660"/>
            <a:ext cx="624615" cy="622931"/>
            <a:chOff x="6771533" y="7682869"/>
            <a:chExt cx="1209027" cy="1205768"/>
          </a:xfrm>
        </p:grpSpPr>
        <p:sp>
          <p:nvSpPr>
            <p:cNvPr id="6" name="object 6"/>
            <p:cNvSpPr/>
            <p:nvPr/>
          </p:nvSpPr>
          <p:spPr>
            <a:xfrm>
              <a:off x="6771533" y="837047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423168" y="391442"/>
                  </a:moveTo>
                  <a:lnTo>
                    <a:pt x="94822" y="391442"/>
                  </a:lnTo>
                  <a:lnTo>
                    <a:pt x="104977" y="403084"/>
                  </a:lnTo>
                  <a:lnTo>
                    <a:pt x="115852" y="413872"/>
                  </a:lnTo>
                  <a:lnTo>
                    <a:pt x="127410" y="423776"/>
                  </a:lnTo>
                  <a:lnTo>
                    <a:pt x="139615" y="432768"/>
                  </a:lnTo>
                  <a:lnTo>
                    <a:pt x="129557" y="460263"/>
                  </a:lnTo>
                  <a:lnTo>
                    <a:pt x="127807" y="466638"/>
                  </a:lnTo>
                  <a:lnTo>
                    <a:pt x="127368" y="473124"/>
                  </a:lnTo>
                  <a:lnTo>
                    <a:pt x="128255" y="479535"/>
                  </a:lnTo>
                  <a:lnTo>
                    <a:pt x="183964" y="515813"/>
                  </a:lnTo>
                  <a:lnTo>
                    <a:pt x="196680" y="517917"/>
                  </a:lnTo>
                  <a:lnTo>
                    <a:pt x="203073" y="517044"/>
                  </a:lnTo>
                  <a:lnTo>
                    <a:pt x="236745" y="468607"/>
                  </a:lnTo>
                  <a:lnTo>
                    <a:pt x="281944" y="468607"/>
                  </a:lnTo>
                  <a:lnTo>
                    <a:pt x="282372" y="468575"/>
                  </a:lnTo>
                  <a:lnTo>
                    <a:pt x="297692" y="466359"/>
                  </a:lnTo>
                  <a:lnTo>
                    <a:pt x="406281" y="466359"/>
                  </a:lnTo>
                  <a:lnTo>
                    <a:pt x="406900" y="462553"/>
                  </a:lnTo>
                  <a:lnTo>
                    <a:pt x="403877" y="449760"/>
                  </a:lnTo>
                  <a:lnTo>
                    <a:pt x="391672" y="423027"/>
                  </a:lnTo>
                  <a:lnTo>
                    <a:pt x="403328" y="412910"/>
                  </a:lnTo>
                  <a:lnTo>
                    <a:pt x="414110" y="402035"/>
                  </a:lnTo>
                  <a:lnTo>
                    <a:pt x="423168" y="391442"/>
                  </a:lnTo>
                  <a:close/>
                </a:path>
                <a:path w="518159" h="518159">
                  <a:moveTo>
                    <a:pt x="406281" y="466359"/>
                  </a:moveTo>
                  <a:lnTo>
                    <a:pt x="297692" y="466359"/>
                  </a:lnTo>
                  <a:lnTo>
                    <a:pt x="309910" y="492979"/>
                  </a:lnTo>
                  <a:lnTo>
                    <a:pt x="317637" y="503549"/>
                  </a:lnTo>
                  <a:lnTo>
                    <a:pt x="328520" y="510135"/>
                  </a:lnTo>
                  <a:lnTo>
                    <a:pt x="341087" y="512193"/>
                  </a:lnTo>
                  <a:lnTo>
                    <a:pt x="353864" y="509184"/>
                  </a:lnTo>
                  <a:lnTo>
                    <a:pt x="387723" y="493639"/>
                  </a:lnTo>
                  <a:lnTo>
                    <a:pt x="398287" y="485961"/>
                  </a:lnTo>
                  <a:lnTo>
                    <a:pt x="404858" y="475110"/>
                  </a:lnTo>
                  <a:lnTo>
                    <a:pt x="406281" y="466359"/>
                  </a:lnTo>
                  <a:close/>
                </a:path>
                <a:path w="518159" h="518159">
                  <a:moveTo>
                    <a:pt x="281944" y="468607"/>
                  </a:moveTo>
                  <a:lnTo>
                    <a:pt x="236745" y="468607"/>
                  </a:lnTo>
                  <a:lnTo>
                    <a:pt x="251894" y="469749"/>
                  </a:lnTo>
                  <a:lnTo>
                    <a:pt x="267104" y="469722"/>
                  </a:lnTo>
                  <a:lnTo>
                    <a:pt x="281944" y="468607"/>
                  </a:lnTo>
                  <a:close/>
                </a:path>
                <a:path w="518159" h="518159">
                  <a:moveTo>
                    <a:pt x="44743" y="127356"/>
                  </a:moveTo>
                  <a:lnTo>
                    <a:pt x="1985" y="183746"/>
                  </a:lnTo>
                  <a:lnTo>
                    <a:pt x="0" y="196495"/>
                  </a:lnTo>
                  <a:lnTo>
                    <a:pt x="926" y="202868"/>
                  </a:lnTo>
                  <a:lnTo>
                    <a:pt x="3090" y="209083"/>
                  </a:lnTo>
                  <a:lnTo>
                    <a:pt x="6735" y="217122"/>
                  </a:lnTo>
                  <a:lnTo>
                    <a:pt x="13454" y="223218"/>
                  </a:lnTo>
                  <a:lnTo>
                    <a:pt x="49242" y="236616"/>
                  </a:lnTo>
                  <a:lnTo>
                    <a:pt x="48200" y="250829"/>
                  </a:lnTo>
                  <a:lnTo>
                    <a:pt x="48131" y="266868"/>
                  </a:lnTo>
                  <a:lnTo>
                    <a:pt x="49228" y="282136"/>
                  </a:lnTo>
                  <a:lnTo>
                    <a:pt x="51439" y="297386"/>
                  </a:lnTo>
                  <a:lnTo>
                    <a:pt x="24871" y="309679"/>
                  </a:lnTo>
                  <a:lnTo>
                    <a:pt x="14299" y="317451"/>
                  </a:lnTo>
                  <a:lnTo>
                    <a:pt x="7710" y="328333"/>
                  </a:lnTo>
                  <a:lnTo>
                    <a:pt x="5651" y="340876"/>
                  </a:lnTo>
                  <a:lnTo>
                    <a:pt x="8666" y="353634"/>
                  </a:lnTo>
                  <a:lnTo>
                    <a:pt x="24261" y="387505"/>
                  </a:lnTo>
                  <a:lnTo>
                    <a:pt x="31993" y="398113"/>
                  </a:lnTo>
                  <a:lnTo>
                    <a:pt x="42851" y="404702"/>
                  </a:lnTo>
                  <a:lnTo>
                    <a:pt x="55390" y="406741"/>
                  </a:lnTo>
                  <a:lnTo>
                    <a:pt x="68165" y="403698"/>
                  </a:lnTo>
                  <a:lnTo>
                    <a:pt x="94822" y="391442"/>
                  </a:lnTo>
                  <a:lnTo>
                    <a:pt x="423168" y="391442"/>
                  </a:lnTo>
                  <a:lnTo>
                    <a:pt x="424001" y="390468"/>
                  </a:lnTo>
                  <a:lnTo>
                    <a:pt x="424313" y="390045"/>
                  </a:lnTo>
                  <a:lnTo>
                    <a:pt x="259046" y="390045"/>
                  </a:lnTo>
                  <a:lnTo>
                    <a:pt x="221877" y="384636"/>
                  </a:lnTo>
                  <a:lnTo>
                    <a:pt x="188301" y="369273"/>
                  </a:lnTo>
                  <a:lnTo>
                    <a:pt x="160316" y="345248"/>
                  </a:lnTo>
                  <a:lnTo>
                    <a:pt x="139920" y="313858"/>
                  </a:lnTo>
                  <a:lnTo>
                    <a:pt x="127920" y="263135"/>
                  </a:lnTo>
                  <a:lnTo>
                    <a:pt x="136024" y="213444"/>
                  </a:lnTo>
                  <a:lnTo>
                    <a:pt x="162127" y="170399"/>
                  </a:lnTo>
                  <a:lnTo>
                    <a:pt x="204119" y="139614"/>
                  </a:lnTo>
                  <a:lnTo>
                    <a:pt x="204470" y="139474"/>
                  </a:lnTo>
                  <a:lnTo>
                    <a:pt x="84980" y="139474"/>
                  </a:lnTo>
                  <a:lnTo>
                    <a:pt x="57497" y="129200"/>
                  </a:lnTo>
                  <a:lnTo>
                    <a:pt x="44743" y="127356"/>
                  </a:lnTo>
                  <a:close/>
                </a:path>
                <a:path w="518159" h="518159">
                  <a:moveTo>
                    <a:pt x="497567" y="378272"/>
                  </a:moveTo>
                  <a:lnTo>
                    <a:pt x="432985" y="378272"/>
                  </a:lnTo>
                  <a:lnTo>
                    <a:pt x="460481" y="388508"/>
                  </a:lnTo>
                  <a:lnTo>
                    <a:pt x="466870" y="390129"/>
                  </a:lnTo>
                  <a:lnTo>
                    <a:pt x="473319" y="390507"/>
                  </a:lnTo>
                  <a:lnTo>
                    <a:pt x="479728" y="389635"/>
                  </a:lnTo>
                  <a:lnTo>
                    <a:pt x="485995" y="387505"/>
                  </a:lnTo>
                  <a:lnTo>
                    <a:pt x="491625" y="384154"/>
                  </a:lnTo>
                  <a:lnTo>
                    <a:pt x="496419" y="379812"/>
                  </a:lnTo>
                  <a:lnTo>
                    <a:pt x="497567" y="378272"/>
                  </a:lnTo>
                  <a:close/>
                </a:path>
                <a:path w="518159" h="518159">
                  <a:moveTo>
                    <a:pt x="491975" y="127574"/>
                  </a:moveTo>
                  <a:lnTo>
                    <a:pt x="258830" y="127574"/>
                  </a:lnTo>
                  <a:lnTo>
                    <a:pt x="296091" y="132985"/>
                  </a:lnTo>
                  <a:lnTo>
                    <a:pt x="329704" y="148364"/>
                  </a:lnTo>
                  <a:lnTo>
                    <a:pt x="357719" y="172430"/>
                  </a:lnTo>
                  <a:lnTo>
                    <a:pt x="378185" y="203901"/>
                  </a:lnTo>
                  <a:lnTo>
                    <a:pt x="390139" y="254605"/>
                  </a:lnTo>
                  <a:lnTo>
                    <a:pt x="382052" y="304295"/>
                  </a:lnTo>
                  <a:lnTo>
                    <a:pt x="355982" y="347326"/>
                  </a:lnTo>
                  <a:lnTo>
                    <a:pt x="313986" y="378056"/>
                  </a:lnTo>
                  <a:lnTo>
                    <a:pt x="273194" y="389290"/>
                  </a:lnTo>
                  <a:lnTo>
                    <a:pt x="259046" y="390045"/>
                  </a:lnTo>
                  <a:lnTo>
                    <a:pt x="424313" y="390045"/>
                  </a:lnTo>
                  <a:lnTo>
                    <a:pt x="432985" y="378272"/>
                  </a:lnTo>
                  <a:lnTo>
                    <a:pt x="497567" y="378272"/>
                  </a:lnTo>
                  <a:lnTo>
                    <a:pt x="500293" y="374618"/>
                  </a:lnTo>
                  <a:lnTo>
                    <a:pt x="503166" y="368709"/>
                  </a:lnTo>
                  <a:lnTo>
                    <a:pt x="516031" y="334013"/>
                  </a:lnTo>
                  <a:lnTo>
                    <a:pt x="518063" y="321010"/>
                  </a:lnTo>
                  <a:lnTo>
                    <a:pt x="515050" y="308627"/>
                  </a:lnTo>
                  <a:lnTo>
                    <a:pt x="507640" y="298256"/>
                  </a:lnTo>
                  <a:lnTo>
                    <a:pt x="496485" y="291290"/>
                  </a:lnTo>
                  <a:lnTo>
                    <a:pt x="468774" y="281181"/>
                  </a:lnTo>
                  <a:lnTo>
                    <a:pt x="469854" y="266868"/>
                  </a:lnTo>
                  <a:lnTo>
                    <a:pt x="469947" y="250829"/>
                  </a:lnTo>
                  <a:lnTo>
                    <a:pt x="468833" y="235523"/>
                  </a:lnTo>
                  <a:lnTo>
                    <a:pt x="466539" y="220144"/>
                  </a:lnTo>
                  <a:lnTo>
                    <a:pt x="493107" y="208029"/>
                  </a:lnTo>
                  <a:lnTo>
                    <a:pt x="503765" y="200252"/>
                  </a:lnTo>
                  <a:lnTo>
                    <a:pt x="510363" y="189383"/>
                  </a:lnTo>
                  <a:lnTo>
                    <a:pt x="512385" y="176827"/>
                  </a:lnTo>
                  <a:lnTo>
                    <a:pt x="509312" y="163985"/>
                  </a:lnTo>
                  <a:lnTo>
                    <a:pt x="493945" y="130254"/>
                  </a:lnTo>
                  <a:lnTo>
                    <a:pt x="491975" y="127574"/>
                  </a:lnTo>
                  <a:close/>
                </a:path>
                <a:path w="518159" h="518159">
                  <a:moveTo>
                    <a:pt x="177000" y="5433"/>
                  </a:moveTo>
                  <a:lnTo>
                    <a:pt x="130433" y="23942"/>
                  </a:lnTo>
                  <a:lnTo>
                    <a:pt x="111104" y="55264"/>
                  </a:lnTo>
                  <a:lnTo>
                    <a:pt x="114139" y="68075"/>
                  </a:lnTo>
                  <a:lnTo>
                    <a:pt x="126484" y="94605"/>
                  </a:lnTo>
                  <a:lnTo>
                    <a:pt x="114791" y="104761"/>
                  </a:lnTo>
                  <a:lnTo>
                    <a:pt x="103970" y="115644"/>
                  </a:lnTo>
                  <a:lnTo>
                    <a:pt x="93933" y="127356"/>
                  </a:lnTo>
                  <a:lnTo>
                    <a:pt x="84980" y="139474"/>
                  </a:lnTo>
                  <a:lnTo>
                    <a:pt x="204470" y="139474"/>
                  </a:lnTo>
                  <a:lnTo>
                    <a:pt x="217379" y="134341"/>
                  </a:lnTo>
                  <a:lnTo>
                    <a:pt x="230932" y="130579"/>
                  </a:lnTo>
                  <a:lnTo>
                    <a:pt x="244756" y="128325"/>
                  </a:lnTo>
                  <a:lnTo>
                    <a:pt x="258830" y="127574"/>
                  </a:lnTo>
                  <a:lnTo>
                    <a:pt x="491975" y="127574"/>
                  </a:lnTo>
                  <a:lnTo>
                    <a:pt x="490883" y="126088"/>
                  </a:lnTo>
                  <a:lnTo>
                    <a:pt x="423194" y="126088"/>
                  </a:lnTo>
                  <a:lnTo>
                    <a:pt x="413106" y="114500"/>
                  </a:lnTo>
                  <a:lnTo>
                    <a:pt x="402242" y="103741"/>
                  </a:lnTo>
                  <a:lnTo>
                    <a:pt x="390668" y="93847"/>
                  </a:lnTo>
                  <a:lnTo>
                    <a:pt x="378452" y="84851"/>
                  </a:lnTo>
                  <a:lnTo>
                    <a:pt x="388637" y="57280"/>
                  </a:lnTo>
                  <a:lnTo>
                    <a:pt x="389556" y="51298"/>
                  </a:lnTo>
                  <a:lnTo>
                    <a:pt x="220502" y="51298"/>
                  </a:lnTo>
                  <a:lnTo>
                    <a:pt x="208157" y="24742"/>
                  </a:lnTo>
                  <a:lnTo>
                    <a:pt x="200404" y="14113"/>
                  </a:lnTo>
                  <a:lnTo>
                    <a:pt x="189542" y="7499"/>
                  </a:lnTo>
                  <a:lnTo>
                    <a:pt x="177000" y="5433"/>
                  </a:lnTo>
                  <a:close/>
                </a:path>
                <a:path w="518159" h="518159">
                  <a:moveTo>
                    <a:pt x="462672" y="111016"/>
                  </a:moveTo>
                  <a:lnTo>
                    <a:pt x="449813" y="114049"/>
                  </a:lnTo>
                  <a:lnTo>
                    <a:pt x="423194" y="126088"/>
                  </a:lnTo>
                  <a:lnTo>
                    <a:pt x="490883" y="126088"/>
                  </a:lnTo>
                  <a:lnTo>
                    <a:pt x="486123" y="119614"/>
                  </a:lnTo>
                  <a:lnTo>
                    <a:pt x="475237" y="113036"/>
                  </a:lnTo>
                  <a:lnTo>
                    <a:pt x="462672" y="111016"/>
                  </a:lnTo>
                  <a:close/>
                </a:path>
                <a:path w="518159" h="518159">
                  <a:moveTo>
                    <a:pt x="266248" y="47939"/>
                  </a:moveTo>
                  <a:lnTo>
                    <a:pt x="251002" y="47950"/>
                  </a:lnTo>
                  <a:lnTo>
                    <a:pt x="235730" y="49054"/>
                  </a:lnTo>
                  <a:lnTo>
                    <a:pt x="220502" y="51298"/>
                  </a:lnTo>
                  <a:lnTo>
                    <a:pt x="389556" y="51298"/>
                  </a:lnTo>
                  <a:lnTo>
                    <a:pt x="389913" y="48974"/>
                  </a:lnTo>
                  <a:lnTo>
                    <a:pt x="281398" y="48974"/>
                  </a:lnTo>
                  <a:lnTo>
                    <a:pt x="266248" y="47939"/>
                  </a:lnTo>
                  <a:close/>
                </a:path>
                <a:path w="518159" h="518159">
                  <a:moveTo>
                    <a:pt x="321320" y="0"/>
                  </a:moveTo>
                  <a:lnTo>
                    <a:pt x="308864" y="3136"/>
                  </a:lnTo>
                  <a:lnTo>
                    <a:pt x="298400" y="10498"/>
                  </a:lnTo>
                  <a:lnTo>
                    <a:pt x="291507" y="21402"/>
                  </a:lnTo>
                  <a:lnTo>
                    <a:pt x="281398" y="48974"/>
                  </a:lnTo>
                  <a:lnTo>
                    <a:pt x="389913" y="48974"/>
                  </a:lnTo>
                  <a:lnTo>
                    <a:pt x="390629" y="44314"/>
                  </a:lnTo>
                  <a:lnTo>
                    <a:pt x="387569" y="31973"/>
                  </a:lnTo>
                  <a:lnTo>
                    <a:pt x="380134" y="21659"/>
                  </a:lnTo>
                  <a:lnTo>
                    <a:pt x="369003" y="14773"/>
                  </a:lnTo>
                  <a:lnTo>
                    <a:pt x="334192" y="1768"/>
                  </a:lnTo>
                  <a:lnTo>
                    <a:pt x="321320" y="0"/>
                  </a:lnTo>
                  <a:close/>
                </a:path>
              </a:pathLst>
            </a:custGeom>
            <a:solidFill>
              <a:srgbClr val="EF4846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109341" y="7682869"/>
              <a:ext cx="871219" cy="871219"/>
            </a:xfrm>
            <a:custGeom>
              <a:avLst/>
              <a:gdLst/>
              <a:ahLst/>
              <a:cxnLst/>
              <a:rect l="l" t="t" r="r" b="b"/>
              <a:pathLst>
                <a:path w="871220" h="871220">
                  <a:moveTo>
                    <a:pt x="711467" y="658249"/>
                  </a:moveTo>
                  <a:lnTo>
                    <a:pt x="159554" y="658249"/>
                  </a:lnTo>
                  <a:lnTo>
                    <a:pt x="176557" y="677874"/>
                  </a:lnTo>
                  <a:lnTo>
                    <a:pt x="194827" y="696023"/>
                  </a:lnTo>
                  <a:lnTo>
                    <a:pt x="214267" y="712675"/>
                  </a:lnTo>
                  <a:lnTo>
                    <a:pt x="234776" y="727807"/>
                  </a:lnTo>
                  <a:lnTo>
                    <a:pt x="217657" y="774086"/>
                  </a:lnTo>
                  <a:lnTo>
                    <a:pt x="214932" y="784783"/>
                  </a:lnTo>
                  <a:lnTo>
                    <a:pt x="214317" y="795633"/>
                  </a:lnTo>
                  <a:lnTo>
                    <a:pt x="215778" y="806370"/>
                  </a:lnTo>
                  <a:lnTo>
                    <a:pt x="240771" y="840989"/>
                  </a:lnTo>
                  <a:lnTo>
                    <a:pt x="309211" y="867405"/>
                  </a:lnTo>
                  <a:lnTo>
                    <a:pt x="330779" y="870848"/>
                  </a:lnTo>
                  <a:lnTo>
                    <a:pt x="341540" y="869350"/>
                  </a:lnTo>
                  <a:lnTo>
                    <a:pt x="376162" y="844339"/>
                  </a:lnTo>
                  <a:lnTo>
                    <a:pt x="398048" y="788132"/>
                  </a:lnTo>
                  <a:lnTo>
                    <a:pt x="473367" y="788132"/>
                  </a:lnTo>
                  <a:lnTo>
                    <a:pt x="474793" y="788028"/>
                  </a:lnTo>
                  <a:lnTo>
                    <a:pt x="500499" y="784271"/>
                  </a:lnTo>
                  <a:lnTo>
                    <a:pt x="683127" y="784271"/>
                  </a:lnTo>
                  <a:lnTo>
                    <a:pt x="684196" y="777737"/>
                  </a:lnTo>
                  <a:lnTo>
                    <a:pt x="679124" y="756217"/>
                  </a:lnTo>
                  <a:lnTo>
                    <a:pt x="658448" y="711424"/>
                  </a:lnTo>
                  <a:lnTo>
                    <a:pt x="678060" y="694357"/>
                  </a:lnTo>
                  <a:lnTo>
                    <a:pt x="696228" y="676035"/>
                  </a:lnTo>
                  <a:lnTo>
                    <a:pt x="711467" y="658249"/>
                  </a:lnTo>
                  <a:close/>
                </a:path>
                <a:path w="871220" h="871220">
                  <a:moveTo>
                    <a:pt x="683127" y="784271"/>
                  </a:moveTo>
                  <a:lnTo>
                    <a:pt x="500499" y="784271"/>
                  </a:lnTo>
                  <a:lnTo>
                    <a:pt x="521047" y="829026"/>
                  </a:lnTo>
                  <a:lnTo>
                    <a:pt x="534093" y="846832"/>
                  </a:lnTo>
                  <a:lnTo>
                    <a:pt x="552386" y="857939"/>
                  </a:lnTo>
                  <a:lnTo>
                    <a:pt x="573520" y="861428"/>
                  </a:lnTo>
                  <a:lnTo>
                    <a:pt x="595088" y="856382"/>
                  </a:lnTo>
                  <a:lnTo>
                    <a:pt x="651768" y="830169"/>
                  </a:lnTo>
                  <a:lnTo>
                    <a:pt x="669650" y="817092"/>
                  </a:lnTo>
                  <a:lnTo>
                    <a:pt x="680748" y="798822"/>
                  </a:lnTo>
                  <a:lnTo>
                    <a:pt x="683127" y="784271"/>
                  </a:lnTo>
                  <a:close/>
                </a:path>
                <a:path w="871220" h="871220">
                  <a:moveTo>
                    <a:pt x="473367" y="788132"/>
                  </a:moveTo>
                  <a:lnTo>
                    <a:pt x="398048" y="788132"/>
                  </a:lnTo>
                  <a:lnTo>
                    <a:pt x="423453" y="789918"/>
                  </a:lnTo>
                  <a:lnTo>
                    <a:pt x="449073" y="789897"/>
                  </a:lnTo>
                  <a:lnTo>
                    <a:pt x="473367" y="788132"/>
                  </a:lnTo>
                  <a:close/>
                </a:path>
                <a:path w="871220" h="871220">
                  <a:moveTo>
                    <a:pt x="75207" y="214333"/>
                  </a:moveTo>
                  <a:lnTo>
                    <a:pt x="36650" y="232084"/>
                  </a:lnTo>
                  <a:lnTo>
                    <a:pt x="3446" y="309012"/>
                  </a:lnTo>
                  <a:lnTo>
                    <a:pt x="0" y="330557"/>
                  </a:lnTo>
                  <a:lnTo>
                    <a:pt x="1533" y="341266"/>
                  </a:lnTo>
                  <a:lnTo>
                    <a:pt x="26538" y="375901"/>
                  </a:lnTo>
                  <a:lnTo>
                    <a:pt x="82796" y="397708"/>
                  </a:lnTo>
                  <a:lnTo>
                    <a:pt x="81024" y="421789"/>
                  </a:lnTo>
                  <a:lnTo>
                    <a:pt x="80945" y="448845"/>
                  </a:lnTo>
                  <a:lnTo>
                    <a:pt x="82860" y="474554"/>
                  </a:lnTo>
                  <a:lnTo>
                    <a:pt x="86656" y="500248"/>
                  </a:lnTo>
                  <a:lnTo>
                    <a:pt x="41965" y="520797"/>
                  </a:lnTo>
                  <a:lnTo>
                    <a:pt x="24107" y="533841"/>
                  </a:lnTo>
                  <a:lnTo>
                    <a:pt x="12974" y="552124"/>
                  </a:lnTo>
                  <a:lnTo>
                    <a:pt x="9475" y="573232"/>
                  </a:lnTo>
                  <a:lnTo>
                    <a:pt x="14520" y="594749"/>
                  </a:lnTo>
                  <a:lnTo>
                    <a:pt x="40695" y="651531"/>
                  </a:lnTo>
                  <a:lnTo>
                    <a:pt x="53764" y="669419"/>
                  </a:lnTo>
                  <a:lnTo>
                    <a:pt x="72075" y="680545"/>
                  </a:lnTo>
                  <a:lnTo>
                    <a:pt x="93203" y="684026"/>
                  </a:lnTo>
                  <a:lnTo>
                    <a:pt x="114723" y="678975"/>
                  </a:lnTo>
                  <a:lnTo>
                    <a:pt x="159554" y="658249"/>
                  </a:lnTo>
                  <a:lnTo>
                    <a:pt x="711467" y="658249"/>
                  </a:lnTo>
                  <a:lnTo>
                    <a:pt x="712905" y="656570"/>
                  </a:lnTo>
                  <a:lnTo>
                    <a:pt x="713420" y="655874"/>
                  </a:lnTo>
                  <a:lnTo>
                    <a:pt x="435678" y="655874"/>
                  </a:lnTo>
                  <a:lnTo>
                    <a:pt x="385313" y="650025"/>
                  </a:lnTo>
                  <a:lnTo>
                    <a:pt x="338370" y="633201"/>
                  </a:lnTo>
                  <a:lnTo>
                    <a:pt x="296567" y="606483"/>
                  </a:lnTo>
                  <a:lnTo>
                    <a:pt x="261624" y="570953"/>
                  </a:lnTo>
                  <a:lnTo>
                    <a:pt x="235259" y="527693"/>
                  </a:lnTo>
                  <a:lnTo>
                    <a:pt x="220729" y="485484"/>
                  </a:lnTo>
                  <a:lnTo>
                    <a:pt x="215082" y="442505"/>
                  </a:lnTo>
                  <a:lnTo>
                    <a:pt x="217879" y="399943"/>
                  </a:lnTo>
                  <a:lnTo>
                    <a:pt x="228682" y="358986"/>
                  </a:lnTo>
                  <a:lnTo>
                    <a:pt x="247053" y="320820"/>
                  </a:lnTo>
                  <a:lnTo>
                    <a:pt x="272555" y="286631"/>
                  </a:lnTo>
                  <a:lnTo>
                    <a:pt x="304748" y="257606"/>
                  </a:lnTo>
                  <a:lnTo>
                    <a:pt x="343196" y="234932"/>
                  </a:lnTo>
                  <a:lnTo>
                    <a:pt x="344189" y="234539"/>
                  </a:lnTo>
                  <a:lnTo>
                    <a:pt x="143006" y="234539"/>
                  </a:lnTo>
                  <a:lnTo>
                    <a:pt x="96715" y="217457"/>
                  </a:lnTo>
                  <a:lnTo>
                    <a:pt x="75207" y="214333"/>
                  </a:lnTo>
                  <a:close/>
                </a:path>
                <a:path w="871220" h="871220">
                  <a:moveTo>
                    <a:pt x="836716" y="636075"/>
                  </a:moveTo>
                  <a:lnTo>
                    <a:pt x="728044" y="636075"/>
                  </a:lnTo>
                  <a:lnTo>
                    <a:pt x="774425" y="653245"/>
                  </a:lnTo>
                  <a:lnTo>
                    <a:pt x="785045" y="656044"/>
                  </a:lnTo>
                  <a:lnTo>
                    <a:pt x="795867" y="656672"/>
                  </a:lnTo>
                  <a:lnTo>
                    <a:pt x="806649" y="655136"/>
                  </a:lnTo>
                  <a:lnTo>
                    <a:pt x="817148" y="651442"/>
                  </a:lnTo>
                  <a:lnTo>
                    <a:pt x="826602" y="645927"/>
                  </a:lnTo>
                  <a:lnTo>
                    <a:pt x="834690" y="638748"/>
                  </a:lnTo>
                  <a:lnTo>
                    <a:pt x="836716" y="636075"/>
                  </a:lnTo>
                  <a:close/>
                </a:path>
                <a:path w="871220" h="871220">
                  <a:moveTo>
                    <a:pt x="827199" y="214689"/>
                  </a:moveTo>
                  <a:lnTo>
                    <a:pt x="435373" y="214689"/>
                  </a:lnTo>
                  <a:lnTo>
                    <a:pt x="485786" y="220542"/>
                  </a:lnTo>
                  <a:lnTo>
                    <a:pt x="532756" y="237384"/>
                  </a:lnTo>
                  <a:lnTo>
                    <a:pt x="574570" y="264135"/>
                  </a:lnTo>
                  <a:lnTo>
                    <a:pt x="609516" y="299716"/>
                  </a:lnTo>
                  <a:lnTo>
                    <a:pt x="635881" y="343048"/>
                  </a:lnTo>
                  <a:lnTo>
                    <a:pt x="650392" y="385253"/>
                  </a:lnTo>
                  <a:lnTo>
                    <a:pt x="656015" y="428220"/>
                  </a:lnTo>
                  <a:lnTo>
                    <a:pt x="653192" y="470764"/>
                  </a:lnTo>
                  <a:lnTo>
                    <a:pt x="642365" y="511699"/>
                  </a:lnTo>
                  <a:lnTo>
                    <a:pt x="623976" y="549838"/>
                  </a:lnTo>
                  <a:lnTo>
                    <a:pt x="598467" y="583997"/>
                  </a:lnTo>
                  <a:lnTo>
                    <a:pt x="566279" y="612990"/>
                  </a:lnTo>
                  <a:lnTo>
                    <a:pt x="527854" y="635630"/>
                  </a:lnTo>
                  <a:lnTo>
                    <a:pt x="482723" y="650791"/>
                  </a:lnTo>
                  <a:lnTo>
                    <a:pt x="435678" y="655874"/>
                  </a:lnTo>
                  <a:lnTo>
                    <a:pt x="713420" y="655874"/>
                  </a:lnTo>
                  <a:lnTo>
                    <a:pt x="728044" y="636075"/>
                  </a:lnTo>
                  <a:lnTo>
                    <a:pt x="836716" y="636075"/>
                  </a:lnTo>
                  <a:lnTo>
                    <a:pt x="841229" y="630121"/>
                  </a:lnTo>
                  <a:lnTo>
                    <a:pt x="846040" y="620263"/>
                  </a:lnTo>
                  <a:lnTo>
                    <a:pt x="867643" y="561589"/>
                  </a:lnTo>
                  <a:lnTo>
                    <a:pt x="871052" y="539772"/>
                  </a:lnTo>
                  <a:lnTo>
                    <a:pt x="865968" y="518970"/>
                  </a:lnTo>
                  <a:lnTo>
                    <a:pt x="853457" y="501551"/>
                  </a:lnTo>
                  <a:lnTo>
                    <a:pt x="834585" y="489885"/>
                  </a:lnTo>
                  <a:lnTo>
                    <a:pt x="788344" y="472842"/>
                  </a:lnTo>
                  <a:lnTo>
                    <a:pt x="790031" y="448845"/>
                  </a:lnTo>
                  <a:lnTo>
                    <a:pt x="790087" y="421789"/>
                  </a:lnTo>
                  <a:lnTo>
                    <a:pt x="788180" y="396105"/>
                  </a:lnTo>
                  <a:lnTo>
                    <a:pt x="784382" y="370441"/>
                  </a:lnTo>
                  <a:lnTo>
                    <a:pt x="829098" y="349766"/>
                  </a:lnTo>
                  <a:lnTo>
                    <a:pt x="847011" y="336784"/>
                  </a:lnTo>
                  <a:lnTo>
                    <a:pt x="858112" y="318503"/>
                  </a:lnTo>
                  <a:lnTo>
                    <a:pt x="861563" y="297343"/>
                  </a:lnTo>
                  <a:lnTo>
                    <a:pt x="856530" y="275725"/>
                  </a:lnTo>
                  <a:lnTo>
                    <a:pt x="830368" y="219032"/>
                  </a:lnTo>
                  <a:lnTo>
                    <a:pt x="827199" y="214689"/>
                  </a:lnTo>
                  <a:close/>
                </a:path>
                <a:path w="871220" h="871220">
                  <a:moveTo>
                    <a:pt x="297538" y="9251"/>
                  </a:moveTo>
                  <a:lnTo>
                    <a:pt x="219194" y="40445"/>
                  </a:lnTo>
                  <a:lnTo>
                    <a:pt x="190292" y="71833"/>
                  </a:lnTo>
                  <a:lnTo>
                    <a:pt x="186854" y="92923"/>
                  </a:lnTo>
                  <a:lnTo>
                    <a:pt x="191927" y="114384"/>
                  </a:lnTo>
                  <a:lnTo>
                    <a:pt x="212602" y="159139"/>
                  </a:lnTo>
                  <a:lnTo>
                    <a:pt x="193004" y="176258"/>
                  </a:lnTo>
                  <a:lnTo>
                    <a:pt x="174856" y="194577"/>
                  </a:lnTo>
                  <a:lnTo>
                    <a:pt x="158183" y="214026"/>
                  </a:lnTo>
                  <a:lnTo>
                    <a:pt x="143006" y="234539"/>
                  </a:lnTo>
                  <a:lnTo>
                    <a:pt x="344189" y="234539"/>
                  </a:lnTo>
                  <a:lnTo>
                    <a:pt x="365470" y="226101"/>
                  </a:lnTo>
                  <a:lnTo>
                    <a:pt x="388299" y="219772"/>
                  </a:lnTo>
                  <a:lnTo>
                    <a:pt x="411621" y="215962"/>
                  </a:lnTo>
                  <a:lnTo>
                    <a:pt x="435373" y="214689"/>
                  </a:lnTo>
                  <a:lnTo>
                    <a:pt x="827199" y="214689"/>
                  </a:lnTo>
                  <a:lnTo>
                    <a:pt x="825438" y="212276"/>
                  </a:lnTo>
                  <a:lnTo>
                    <a:pt x="711585" y="212276"/>
                  </a:lnTo>
                  <a:lnTo>
                    <a:pt x="694506" y="192724"/>
                  </a:lnTo>
                  <a:lnTo>
                    <a:pt x="676213" y="174612"/>
                  </a:lnTo>
                  <a:lnTo>
                    <a:pt x="656800" y="157974"/>
                  </a:lnTo>
                  <a:lnTo>
                    <a:pt x="636363" y="142845"/>
                  </a:lnTo>
                  <a:lnTo>
                    <a:pt x="653356" y="96477"/>
                  </a:lnTo>
                  <a:lnTo>
                    <a:pt x="654931" y="86330"/>
                  </a:lnTo>
                  <a:lnTo>
                    <a:pt x="370654" y="86330"/>
                  </a:lnTo>
                  <a:lnTo>
                    <a:pt x="350004" y="41765"/>
                  </a:lnTo>
                  <a:lnTo>
                    <a:pt x="336963" y="23842"/>
                  </a:lnTo>
                  <a:lnTo>
                    <a:pt x="318671" y="12708"/>
                  </a:lnTo>
                  <a:lnTo>
                    <a:pt x="297538" y="9251"/>
                  </a:lnTo>
                  <a:close/>
                </a:path>
                <a:path w="871220" h="871220">
                  <a:moveTo>
                    <a:pt x="777965" y="186612"/>
                  </a:moveTo>
                  <a:lnTo>
                    <a:pt x="756416" y="191676"/>
                  </a:lnTo>
                  <a:lnTo>
                    <a:pt x="711585" y="212276"/>
                  </a:lnTo>
                  <a:lnTo>
                    <a:pt x="825438" y="212276"/>
                  </a:lnTo>
                  <a:lnTo>
                    <a:pt x="817335" y="201172"/>
                  </a:lnTo>
                  <a:lnTo>
                    <a:pt x="799069" y="190071"/>
                  </a:lnTo>
                  <a:lnTo>
                    <a:pt x="777965" y="186612"/>
                  </a:lnTo>
                  <a:close/>
                </a:path>
                <a:path w="871220" h="871220">
                  <a:moveTo>
                    <a:pt x="422024" y="80713"/>
                  </a:moveTo>
                  <a:lnTo>
                    <a:pt x="396338" y="82564"/>
                  </a:lnTo>
                  <a:lnTo>
                    <a:pt x="370654" y="86330"/>
                  </a:lnTo>
                  <a:lnTo>
                    <a:pt x="654931" y="86330"/>
                  </a:lnTo>
                  <a:lnTo>
                    <a:pt x="655524" y="82507"/>
                  </a:lnTo>
                  <a:lnTo>
                    <a:pt x="473003" y="82507"/>
                  </a:lnTo>
                  <a:lnTo>
                    <a:pt x="447612" y="80715"/>
                  </a:lnTo>
                  <a:lnTo>
                    <a:pt x="422024" y="80713"/>
                  </a:lnTo>
                  <a:close/>
                </a:path>
                <a:path w="871220" h="871220">
                  <a:moveTo>
                    <a:pt x="540296" y="0"/>
                  </a:moveTo>
                  <a:lnTo>
                    <a:pt x="519391" y="5301"/>
                  </a:lnTo>
                  <a:lnTo>
                    <a:pt x="501795" y="17731"/>
                  </a:lnTo>
                  <a:lnTo>
                    <a:pt x="490173" y="36050"/>
                  </a:lnTo>
                  <a:lnTo>
                    <a:pt x="473003" y="82507"/>
                  </a:lnTo>
                  <a:lnTo>
                    <a:pt x="655524" y="82507"/>
                  </a:lnTo>
                  <a:lnTo>
                    <a:pt x="656745" y="74641"/>
                  </a:lnTo>
                  <a:lnTo>
                    <a:pt x="651678" y="53881"/>
                  </a:lnTo>
                  <a:lnTo>
                    <a:pt x="639216" y="36512"/>
                  </a:lnTo>
                  <a:lnTo>
                    <a:pt x="620425" y="24849"/>
                  </a:lnTo>
                  <a:lnTo>
                    <a:pt x="561840" y="3069"/>
                  </a:lnTo>
                  <a:lnTo>
                    <a:pt x="540296" y="0"/>
                  </a:lnTo>
                  <a:close/>
                </a:path>
              </a:pathLst>
            </a:custGeom>
            <a:solidFill>
              <a:srgbClr val="EF4846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itchFamily="34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55930" y="8119621"/>
            <a:ext cx="2711768" cy="621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1000"/>
              </a:lnSpc>
            </a:pPr>
            <a:r>
              <a:rPr sz="2000" b="1" spc="-60" dirty="0">
                <a:latin typeface="Arial" pitchFamily="34" charset="0"/>
                <a:cs typeface="Arial" pitchFamily="34" charset="0"/>
              </a:rPr>
              <a:t>Servicii </a:t>
            </a:r>
            <a:r>
              <a:rPr sz="2000" b="1" spc="-45" dirty="0">
                <a:latin typeface="Arial" pitchFamily="34" charset="0"/>
                <a:cs typeface="Arial" pitchFamily="34" charset="0"/>
              </a:rPr>
              <a:t>clienţi </a:t>
            </a:r>
            <a:r>
              <a:rPr sz="2000" b="1" spc="-110" dirty="0">
                <a:latin typeface="Arial" pitchFamily="34" charset="0"/>
                <a:cs typeface="Arial" pitchFamily="34" charset="0"/>
              </a:rPr>
              <a:t>SMART  </a:t>
            </a:r>
            <a:r>
              <a:rPr sz="2000" b="1" spc="-60" dirty="0">
                <a:latin typeface="Arial" pitchFamily="34" charset="0"/>
                <a:cs typeface="Arial" pitchFamily="34" charset="0"/>
              </a:rPr>
              <a:t>Servicii </a:t>
            </a:r>
            <a:r>
              <a:rPr sz="2000" b="1" spc="-20" dirty="0">
                <a:latin typeface="Arial" pitchFamily="34" charset="0"/>
                <a:cs typeface="Arial" pitchFamily="34" charset="0"/>
              </a:rPr>
              <a:t>suport</a:t>
            </a:r>
            <a:r>
              <a:rPr sz="2000" b="1" spc="-80" dirty="0">
                <a:latin typeface="Arial" pitchFamily="34" charset="0"/>
                <a:cs typeface="Arial" pitchFamily="34" charset="0"/>
              </a:rPr>
              <a:t> </a:t>
            </a:r>
            <a:r>
              <a:rPr sz="2000" b="1" spc="-110" dirty="0">
                <a:latin typeface="Arial" pitchFamily="34" charset="0"/>
                <a:cs typeface="Arial" pitchFamily="34" charset="0"/>
              </a:rPr>
              <a:t>SMART</a:t>
            </a:r>
            <a:endParaRPr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95007" y="7352414"/>
            <a:ext cx="1936750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13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CEZ</a:t>
            </a:r>
            <a:r>
              <a:rPr sz="2300" b="1" spc="-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300" b="1" spc="114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ROMÂNIA</a:t>
            </a:r>
            <a:endParaRPr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2476" y="6928247"/>
            <a:ext cx="109292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5110" marR="5080" indent="-233045">
              <a:lnSpc>
                <a:spcPct val="100000"/>
              </a:lnSpc>
            </a:pPr>
            <a:r>
              <a:rPr sz="2000" b="1" spc="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CLIENT  </a:t>
            </a:r>
            <a:r>
              <a:rPr sz="2000" b="1" spc="13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CEZ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31"/>
          <p:cNvSpPr txBox="1"/>
          <p:nvPr/>
        </p:nvSpPr>
        <p:spPr>
          <a:xfrm>
            <a:off x="1025740" y="7407799"/>
            <a:ext cx="3339618" cy="137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84250" indent="-635">
              <a:lnSpc>
                <a:spcPct val="100000"/>
              </a:lnSpc>
            </a:pPr>
            <a:r>
              <a:rPr sz="2200" b="1" spc="5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PRODUCŢIE  </a:t>
            </a:r>
            <a:r>
              <a:rPr sz="2200" b="1" spc="7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REGENERABI</a:t>
            </a:r>
            <a:r>
              <a:rPr lang="ro-RO" sz="2200" b="1" spc="7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LĂ</a:t>
            </a:r>
            <a:endParaRPr sz="2200" dirty="0">
              <a:latin typeface="Arial" pitchFamily="34" charset="0"/>
              <a:cs typeface="Arial" pitchFamily="34" charset="0"/>
            </a:endParaRPr>
          </a:p>
          <a:p>
            <a:pPr marL="31115" marR="5080">
              <a:lnSpc>
                <a:spcPct val="101000"/>
              </a:lnSpc>
              <a:spcBef>
                <a:spcPts val="550"/>
              </a:spcBef>
            </a:pPr>
            <a:r>
              <a:rPr sz="2000" b="1" spc="-45" dirty="0">
                <a:latin typeface="Arial" pitchFamily="34" charset="0"/>
                <a:cs typeface="Arial" pitchFamily="34" charset="0"/>
              </a:rPr>
              <a:t>Producţie </a:t>
            </a:r>
            <a:r>
              <a:rPr sz="2000" b="1" spc="-65" dirty="0">
                <a:latin typeface="Arial" pitchFamily="34" charset="0"/>
                <a:cs typeface="Arial" pitchFamily="34" charset="0"/>
              </a:rPr>
              <a:t>eoliană </a:t>
            </a:r>
            <a:r>
              <a:rPr sz="2000" b="1" spc="-105" dirty="0">
                <a:latin typeface="Arial" pitchFamily="34" charset="0"/>
                <a:cs typeface="Arial" pitchFamily="34" charset="0"/>
              </a:rPr>
              <a:t>SMART  </a:t>
            </a:r>
            <a:r>
              <a:rPr sz="2000" b="1" spc="-45" dirty="0">
                <a:latin typeface="Arial" pitchFamily="34" charset="0"/>
                <a:cs typeface="Arial" pitchFamily="34" charset="0"/>
              </a:rPr>
              <a:t>Producţie </a:t>
            </a:r>
            <a:r>
              <a:rPr sz="2000" b="1" spc="-35" dirty="0">
                <a:latin typeface="Arial" pitchFamily="34" charset="0"/>
                <a:cs typeface="Arial" pitchFamily="34" charset="0"/>
              </a:rPr>
              <a:t>hidro</a:t>
            </a:r>
            <a:r>
              <a:rPr sz="2000" b="1" spc="-55" dirty="0">
                <a:latin typeface="Arial" pitchFamily="34" charset="0"/>
                <a:cs typeface="Arial" pitchFamily="34" charset="0"/>
              </a:rPr>
              <a:t> </a:t>
            </a:r>
            <a:r>
              <a:rPr sz="2000" b="1" spc="-110" dirty="0">
                <a:latin typeface="Arial" pitchFamily="34" charset="0"/>
                <a:cs typeface="Arial" pitchFamily="34" charset="0"/>
              </a:rPr>
              <a:t>SMART</a:t>
            </a:r>
            <a:endParaRPr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112712" y="3368998"/>
            <a:ext cx="2650574" cy="1420971"/>
            <a:chOff x="6259555" y="2721114"/>
            <a:chExt cx="2650574" cy="1420971"/>
          </a:xfrm>
        </p:grpSpPr>
        <p:sp>
          <p:nvSpPr>
            <p:cNvPr id="21" name="object 21"/>
            <p:cNvSpPr txBox="1"/>
            <p:nvPr/>
          </p:nvSpPr>
          <p:spPr>
            <a:xfrm>
              <a:off x="7051484" y="2721114"/>
              <a:ext cx="1858645" cy="7078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300" b="1" spc="135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CEZ</a:t>
              </a:r>
              <a:r>
                <a:rPr sz="2300" b="1" spc="-20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300" b="1" spc="114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VÂNZARE</a:t>
              </a:r>
              <a:endParaRPr sz="2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324600" y="3520376"/>
              <a:ext cx="2435351" cy="6217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1000"/>
                </a:lnSpc>
              </a:pPr>
              <a:r>
                <a:rPr sz="2000" b="1" spc="-70" dirty="0">
                  <a:latin typeface="Arial" pitchFamily="34" charset="0"/>
                  <a:cs typeface="Arial" pitchFamily="34" charset="0"/>
                </a:rPr>
                <a:t>Liberalizarea </a:t>
              </a:r>
              <a:r>
                <a:rPr sz="2000" b="1" spc="-50" dirty="0">
                  <a:latin typeface="Arial" pitchFamily="34" charset="0"/>
                  <a:cs typeface="Arial" pitchFamily="34" charset="0"/>
                </a:rPr>
                <a:t>pieţei  </a:t>
              </a:r>
              <a:r>
                <a:rPr sz="2000" b="1" spc="-65" dirty="0">
                  <a:latin typeface="Arial" pitchFamily="34" charset="0"/>
                  <a:cs typeface="Arial" pitchFamily="34" charset="0"/>
                </a:rPr>
                <a:t>Eficienţă</a:t>
              </a:r>
              <a:r>
                <a:rPr sz="2000" b="1" spc="-8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000" b="1" spc="-55" dirty="0">
                  <a:latin typeface="Arial" pitchFamily="34" charset="0"/>
                  <a:cs typeface="Arial" pitchFamily="34" charset="0"/>
                </a:rPr>
                <a:t>energetică</a:t>
              </a:r>
              <a:endParaRPr sz="20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259555" y="2783909"/>
              <a:ext cx="582295" cy="582295"/>
              <a:chOff x="6211061" y="9192120"/>
              <a:chExt cx="582295" cy="582295"/>
            </a:xfrm>
          </p:grpSpPr>
          <p:sp>
            <p:nvSpPr>
              <p:cNvPr id="44" name="object 9"/>
              <p:cNvSpPr/>
              <p:nvPr/>
            </p:nvSpPr>
            <p:spPr>
              <a:xfrm>
                <a:off x="6211061" y="9192120"/>
                <a:ext cx="582295" cy="582295"/>
              </a:xfrm>
              <a:custGeom>
                <a:avLst/>
                <a:gdLst/>
                <a:ahLst/>
                <a:cxnLst/>
                <a:rect l="l" t="t" r="r" b="b"/>
                <a:pathLst>
                  <a:path w="582295" h="582295">
                    <a:moveTo>
                      <a:pt x="0" y="582231"/>
                    </a:moveTo>
                    <a:lnTo>
                      <a:pt x="582244" y="582231"/>
                    </a:lnTo>
                    <a:lnTo>
                      <a:pt x="582244" y="0"/>
                    </a:lnTo>
                    <a:lnTo>
                      <a:pt x="0" y="0"/>
                    </a:lnTo>
                    <a:lnTo>
                      <a:pt x="0" y="582231"/>
                    </a:lnTo>
                    <a:close/>
                  </a:path>
                </a:pathLst>
              </a:custGeom>
              <a:solidFill>
                <a:srgbClr val="FE2E15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45" name="object 10"/>
              <p:cNvSpPr/>
              <p:nvPr/>
            </p:nvSpPr>
            <p:spPr>
              <a:xfrm>
                <a:off x="6321387" y="9591992"/>
                <a:ext cx="3619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361950" h="72390">
                    <a:moveTo>
                      <a:pt x="0" y="72390"/>
                    </a:moveTo>
                    <a:lnTo>
                      <a:pt x="361619" y="72390"/>
                    </a:lnTo>
                    <a:lnTo>
                      <a:pt x="361619" y="0"/>
                    </a:lnTo>
                    <a:lnTo>
                      <a:pt x="0" y="0"/>
                    </a:lnTo>
                    <a:lnTo>
                      <a:pt x="0" y="723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46" name="object 11"/>
              <p:cNvSpPr/>
              <p:nvPr/>
            </p:nvSpPr>
            <p:spPr>
              <a:xfrm>
                <a:off x="6321387" y="9374822"/>
                <a:ext cx="7239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72389" h="217170">
                    <a:moveTo>
                      <a:pt x="0" y="217170"/>
                    </a:moveTo>
                    <a:lnTo>
                      <a:pt x="72313" y="217170"/>
                    </a:lnTo>
                    <a:lnTo>
                      <a:pt x="72313" y="0"/>
                    </a:lnTo>
                    <a:lnTo>
                      <a:pt x="0" y="0"/>
                    </a:lnTo>
                    <a:lnTo>
                      <a:pt x="0" y="2171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47" name="object 12"/>
              <p:cNvSpPr/>
              <p:nvPr/>
            </p:nvSpPr>
            <p:spPr>
              <a:xfrm>
                <a:off x="6321387" y="9302432"/>
                <a:ext cx="3619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361950" h="72390">
                    <a:moveTo>
                      <a:pt x="0" y="72389"/>
                    </a:moveTo>
                    <a:lnTo>
                      <a:pt x="361619" y="72389"/>
                    </a:lnTo>
                    <a:lnTo>
                      <a:pt x="361619" y="0"/>
                    </a:lnTo>
                    <a:lnTo>
                      <a:pt x="0" y="0"/>
                    </a:lnTo>
                    <a:lnTo>
                      <a:pt x="0" y="723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48" name="object 13"/>
              <p:cNvSpPr/>
              <p:nvPr/>
            </p:nvSpPr>
            <p:spPr>
              <a:xfrm>
                <a:off x="6393700" y="9374740"/>
                <a:ext cx="2895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89559">
                    <a:moveTo>
                      <a:pt x="0" y="0"/>
                    </a:moveTo>
                    <a:lnTo>
                      <a:pt x="289305" y="0"/>
                    </a:lnTo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49" name="object 14"/>
              <p:cNvSpPr/>
              <p:nvPr/>
            </p:nvSpPr>
            <p:spPr>
              <a:xfrm>
                <a:off x="6466573" y="9447072"/>
                <a:ext cx="21336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72390">
                    <a:moveTo>
                      <a:pt x="0" y="72313"/>
                    </a:moveTo>
                    <a:lnTo>
                      <a:pt x="213080" y="72313"/>
                    </a:lnTo>
                    <a:lnTo>
                      <a:pt x="213080" y="0"/>
                    </a:lnTo>
                    <a:lnTo>
                      <a:pt x="0" y="0"/>
                    </a:lnTo>
                    <a:lnTo>
                      <a:pt x="0" y="723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aseline="-25000" dirty="0">
                  <a:latin typeface="Arial" pitchFamily="34" charset="0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020156" y="3431793"/>
            <a:ext cx="2886584" cy="1379586"/>
            <a:chOff x="1461248" y="2743200"/>
            <a:chExt cx="2886584" cy="1379586"/>
          </a:xfrm>
        </p:grpSpPr>
        <p:sp>
          <p:nvSpPr>
            <p:cNvPr id="16" name="object 16"/>
            <p:cNvSpPr txBox="1"/>
            <p:nvPr/>
          </p:nvSpPr>
          <p:spPr>
            <a:xfrm>
              <a:off x="2223122" y="2743200"/>
              <a:ext cx="2124710" cy="7078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300" b="1" spc="135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CEZ</a:t>
              </a:r>
              <a:r>
                <a:rPr sz="2300" b="1" spc="-30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300" b="1" spc="20" dirty="0">
                  <a:solidFill>
                    <a:srgbClr val="FE2E15"/>
                  </a:solidFill>
                  <a:latin typeface="Arial" pitchFamily="34" charset="0"/>
                  <a:cs typeface="Arial" pitchFamily="34" charset="0"/>
                </a:rPr>
                <a:t>DISTRIBUŢIE</a:t>
              </a:r>
              <a:endParaRPr sz="2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484033" y="3520377"/>
              <a:ext cx="2402167" cy="6024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1000"/>
                </a:lnSpc>
              </a:pPr>
              <a:r>
                <a:rPr sz="2000" b="1" spc="-75" dirty="0">
                  <a:latin typeface="Arial" pitchFamily="34" charset="0"/>
                  <a:cs typeface="Arial" pitchFamily="34" charset="0"/>
                </a:rPr>
                <a:t>Măsurare</a:t>
              </a:r>
              <a:r>
                <a:rPr sz="2000" b="1" spc="-105" dirty="0">
                  <a:latin typeface="Arial" pitchFamily="34" charset="0"/>
                  <a:cs typeface="Arial" pitchFamily="34" charset="0"/>
                </a:rPr>
                <a:t> SMART  </a:t>
              </a:r>
              <a:r>
                <a:rPr sz="2000" b="1" spc="-35" dirty="0">
                  <a:latin typeface="Arial" pitchFamily="34" charset="0"/>
                  <a:cs typeface="Arial" pitchFamily="34" charset="0"/>
                </a:rPr>
                <a:t>Light</a:t>
              </a:r>
              <a:r>
                <a:rPr sz="2000" b="1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000" b="1" spc="-125" dirty="0">
                  <a:latin typeface="Arial" pitchFamily="34" charset="0"/>
                  <a:cs typeface="Arial" pitchFamily="34" charset="0"/>
                </a:rPr>
                <a:t>SCADA</a:t>
              </a:r>
              <a:endParaRPr sz="20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461248" y="2846705"/>
              <a:ext cx="582295" cy="582295"/>
              <a:chOff x="6211061" y="9192120"/>
              <a:chExt cx="582295" cy="582295"/>
            </a:xfrm>
          </p:grpSpPr>
          <p:sp>
            <p:nvSpPr>
              <p:cNvPr id="51" name="object 9"/>
              <p:cNvSpPr/>
              <p:nvPr/>
            </p:nvSpPr>
            <p:spPr>
              <a:xfrm>
                <a:off x="6211061" y="9192120"/>
                <a:ext cx="582295" cy="582295"/>
              </a:xfrm>
              <a:custGeom>
                <a:avLst/>
                <a:gdLst/>
                <a:ahLst/>
                <a:cxnLst/>
                <a:rect l="l" t="t" r="r" b="b"/>
                <a:pathLst>
                  <a:path w="582295" h="582295">
                    <a:moveTo>
                      <a:pt x="0" y="582231"/>
                    </a:moveTo>
                    <a:lnTo>
                      <a:pt x="582244" y="582231"/>
                    </a:lnTo>
                    <a:lnTo>
                      <a:pt x="582244" y="0"/>
                    </a:lnTo>
                    <a:lnTo>
                      <a:pt x="0" y="0"/>
                    </a:lnTo>
                    <a:lnTo>
                      <a:pt x="0" y="582231"/>
                    </a:lnTo>
                    <a:close/>
                  </a:path>
                </a:pathLst>
              </a:custGeom>
              <a:solidFill>
                <a:srgbClr val="FE2E15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52" name="object 10"/>
              <p:cNvSpPr/>
              <p:nvPr/>
            </p:nvSpPr>
            <p:spPr>
              <a:xfrm>
                <a:off x="6321387" y="9591992"/>
                <a:ext cx="3619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361950" h="72390">
                    <a:moveTo>
                      <a:pt x="0" y="72390"/>
                    </a:moveTo>
                    <a:lnTo>
                      <a:pt x="361619" y="72390"/>
                    </a:lnTo>
                    <a:lnTo>
                      <a:pt x="361619" y="0"/>
                    </a:lnTo>
                    <a:lnTo>
                      <a:pt x="0" y="0"/>
                    </a:lnTo>
                    <a:lnTo>
                      <a:pt x="0" y="723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53" name="object 11"/>
              <p:cNvSpPr/>
              <p:nvPr/>
            </p:nvSpPr>
            <p:spPr>
              <a:xfrm>
                <a:off x="6321387" y="9374822"/>
                <a:ext cx="7239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72389" h="217170">
                    <a:moveTo>
                      <a:pt x="0" y="217170"/>
                    </a:moveTo>
                    <a:lnTo>
                      <a:pt x="72313" y="217170"/>
                    </a:lnTo>
                    <a:lnTo>
                      <a:pt x="72313" y="0"/>
                    </a:lnTo>
                    <a:lnTo>
                      <a:pt x="0" y="0"/>
                    </a:lnTo>
                    <a:lnTo>
                      <a:pt x="0" y="2171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54" name="object 12"/>
              <p:cNvSpPr/>
              <p:nvPr/>
            </p:nvSpPr>
            <p:spPr>
              <a:xfrm>
                <a:off x="6321387" y="9302432"/>
                <a:ext cx="3619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361950" h="72390">
                    <a:moveTo>
                      <a:pt x="0" y="72389"/>
                    </a:moveTo>
                    <a:lnTo>
                      <a:pt x="361619" y="72389"/>
                    </a:lnTo>
                    <a:lnTo>
                      <a:pt x="361619" y="0"/>
                    </a:lnTo>
                    <a:lnTo>
                      <a:pt x="0" y="0"/>
                    </a:lnTo>
                    <a:lnTo>
                      <a:pt x="0" y="723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55" name="object 13"/>
              <p:cNvSpPr/>
              <p:nvPr/>
            </p:nvSpPr>
            <p:spPr>
              <a:xfrm>
                <a:off x="6393700" y="9374740"/>
                <a:ext cx="2895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89559">
                    <a:moveTo>
                      <a:pt x="0" y="0"/>
                    </a:moveTo>
                    <a:lnTo>
                      <a:pt x="289305" y="0"/>
                    </a:lnTo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latin typeface="Arial" pitchFamily="34" charset="0"/>
                </a:endParaRPr>
              </a:p>
            </p:txBody>
          </p:sp>
          <p:sp>
            <p:nvSpPr>
              <p:cNvPr id="56" name="object 14"/>
              <p:cNvSpPr/>
              <p:nvPr/>
            </p:nvSpPr>
            <p:spPr>
              <a:xfrm>
                <a:off x="6466573" y="9447072"/>
                <a:ext cx="21336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72390">
                    <a:moveTo>
                      <a:pt x="0" y="72313"/>
                    </a:moveTo>
                    <a:lnTo>
                      <a:pt x="213080" y="72313"/>
                    </a:lnTo>
                    <a:lnTo>
                      <a:pt x="213080" y="0"/>
                    </a:lnTo>
                    <a:lnTo>
                      <a:pt x="0" y="0"/>
                    </a:lnTo>
                    <a:lnTo>
                      <a:pt x="0" y="723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aseline="-25000" dirty="0">
                  <a:latin typeface="Arial" pitchFamily="34" charset="0"/>
                </a:endParaRPr>
              </a:p>
            </p:txBody>
          </p:sp>
        </p:grpSp>
      </p:grpSp>
      <p:pic>
        <p:nvPicPr>
          <p:cNvPr id="57" name="Picture 5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63" y="4696598"/>
            <a:ext cx="2288201" cy="218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80" y="6593561"/>
            <a:ext cx="792259" cy="7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14" y="4478010"/>
            <a:ext cx="890676" cy="70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64" y="4354473"/>
            <a:ext cx="782417" cy="87099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object 2"/>
          <p:cNvSpPr/>
          <p:nvPr/>
        </p:nvSpPr>
        <p:spPr>
          <a:xfrm>
            <a:off x="6999" y="238675"/>
            <a:ext cx="10288801" cy="48973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aseline="-25000" dirty="0">
              <a:latin typeface="Arial" pitchFamily="34" charset="0"/>
            </a:endParaRPr>
          </a:p>
        </p:txBody>
      </p:sp>
      <p:sp>
        <p:nvSpPr>
          <p:cNvPr id="63" name="object 3"/>
          <p:cNvSpPr/>
          <p:nvPr/>
        </p:nvSpPr>
        <p:spPr>
          <a:xfrm>
            <a:off x="6999" y="324346"/>
            <a:ext cx="10222350" cy="4726007"/>
          </a:xfrm>
          <a:custGeom>
            <a:avLst/>
            <a:gdLst/>
            <a:ahLst/>
            <a:cxnLst/>
            <a:rect l="l" t="t" r="r" b="b"/>
            <a:pathLst>
              <a:path w="14828519" h="5100320">
                <a:moveTo>
                  <a:pt x="12888975" y="0"/>
                </a:moveTo>
                <a:lnTo>
                  <a:pt x="12888975" y="295376"/>
                </a:lnTo>
                <a:lnTo>
                  <a:pt x="3092977" y="295744"/>
                </a:lnTo>
                <a:lnTo>
                  <a:pt x="3044596" y="296843"/>
                </a:lnTo>
                <a:lnTo>
                  <a:pt x="2996398" y="298669"/>
                </a:lnTo>
                <a:lnTo>
                  <a:pt x="2948388" y="301217"/>
                </a:lnTo>
                <a:lnTo>
                  <a:pt x="2900571" y="304480"/>
                </a:lnTo>
                <a:lnTo>
                  <a:pt x="2852953" y="308454"/>
                </a:lnTo>
                <a:lnTo>
                  <a:pt x="2805538" y="313133"/>
                </a:lnTo>
                <a:lnTo>
                  <a:pt x="2758333" y="318513"/>
                </a:lnTo>
                <a:lnTo>
                  <a:pt x="2711342" y="324587"/>
                </a:lnTo>
                <a:lnTo>
                  <a:pt x="2664571" y="331351"/>
                </a:lnTo>
                <a:lnTo>
                  <a:pt x="2618024" y="338800"/>
                </a:lnTo>
                <a:lnTo>
                  <a:pt x="2571708" y="346927"/>
                </a:lnTo>
                <a:lnTo>
                  <a:pt x="2525628" y="355728"/>
                </a:lnTo>
                <a:lnTo>
                  <a:pt x="2479788" y="365198"/>
                </a:lnTo>
                <a:lnTo>
                  <a:pt x="2434194" y="375330"/>
                </a:lnTo>
                <a:lnTo>
                  <a:pt x="2388852" y="386121"/>
                </a:lnTo>
                <a:lnTo>
                  <a:pt x="2343766" y="397564"/>
                </a:lnTo>
                <a:lnTo>
                  <a:pt x="2298942" y="409655"/>
                </a:lnTo>
                <a:lnTo>
                  <a:pt x="2254386" y="422388"/>
                </a:lnTo>
                <a:lnTo>
                  <a:pt x="2210101" y="435757"/>
                </a:lnTo>
                <a:lnTo>
                  <a:pt x="2166095" y="449758"/>
                </a:lnTo>
                <a:lnTo>
                  <a:pt x="2122371" y="464385"/>
                </a:lnTo>
                <a:lnTo>
                  <a:pt x="2078936" y="479633"/>
                </a:lnTo>
                <a:lnTo>
                  <a:pt x="2035795" y="495497"/>
                </a:lnTo>
                <a:lnTo>
                  <a:pt x="1992952" y="511972"/>
                </a:lnTo>
                <a:lnTo>
                  <a:pt x="1950414" y="529051"/>
                </a:lnTo>
                <a:lnTo>
                  <a:pt x="1908185" y="546730"/>
                </a:lnTo>
                <a:lnTo>
                  <a:pt x="1866270" y="565004"/>
                </a:lnTo>
                <a:lnTo>
                  <a:pt x="1824676" y="583867"/>
                </a:lnTo>
                <a:lnTo>
                  <a:pt x="1783407" y="603314"/>
                </a:lnTo>
                <a:lnTo>
                  <a:pt x="1742468" y="623340"/>
                </a:lnTo>
                <a:lnTo>
                  <a:pt x="1701865" y="643939"/>
                </a:lnTo>
                <a:lnTo>
                  <a:pt x="1661604" y="665106"/>
                </a:lnTo>
                <a:lnTo>
                  <a:pt x="1621688" y="686836"/>
                </a:lnTo>
                <a:lnTo>
                  <a:pt x="1582125" y="709124"/>
                </a:lnTo>
                <a:lnTo>
                  <a:pt x="1542918" y="731964"/>
                </a:lnTo>
                <a:lnTo>
                  <a:pt x="1504074" y="755351"/>
                </a:lnTo>
                <a:lnTo>
                  <a:pt x="1465597" y="779280"/>
                </a:lnTo>
                <a:lnTo>
                  <a:pt x="1427493" y="803746"/>
                </a:lnTo>
                <a:lnTo>
                  <a:pt x="1389767" y="828742"/>
                </a:lnTo>
                <a:lnTo>
                  <a:pt x="1352424" y="854265"/>
                </a:lnTo>
                <a:lnTo>
                  <a:pt x="1315470" y="880308"/>
                </a:lnTo>
                <a:lnTo>
                  <a:pt x="1278910" y="906867"/>
                </a:lnTo>
                <a:lnTo>
                  <a:pt x="1242749" y="933935"/>
                </a:lnTo>
                <a:lnTo>
                  <a:pt x="1206992" y="961509"/>
                </a:lnTo>
                <a:lnTo>
                  <a:pt x="1171645" y="989582"/>
                </a:lnTo>
                <a:lnTo>
                  <a:pt x="1136714" y="1018149"/>
                </a:lnTo>
                <a:lnTo>
                  <a:pt x="1102202" y="1047205"/>
                </a:lnTo>
                <a:lnTo>
                  <a:pt x="1068116" y="1076745"/>
                </a:lnTo>
                <a:lnTo>
                  <a:pt x="1034461" y="1106763"/>
                </a:lnTo>
                <a:lnTo>
                  <a:pt x="1001243" y="1137254"/>
                </a:lnTo>
                <a:lnTo>
                  <a:pt x="968465" y="1168214"/>
                </a:lnTo>
                <a:lnTo>
                  <a:pt x="936134" y="1199635"/>
                </a:lnTo>
                <a:lnTo>
                  <a:pt x="904256" y="1231514"/>
                </a:lnTo>
                <a:lnTo>
                  <a:pt x="872834" y="1263846"/>
                </a:lnTo>
                <a:lnTo>
                  <a:pt x="841875" y="1296623"/>
                </a:lnTo>
                <a:lnTo>
                  <a:pt x="811384" y="1329843"/>
                </a:lnTo>
                <a:lnTo>
                  <a:pt x="781366" y="1363498"/>
                </a:lnTo>
                <a:lnTo>
                  <a:pt x="751827" y="1397584"/>
                </a:lnTo>
                <a:lnTo>
                  <a:pt x="722771" y="1432096"/>
                </a:lnTo>
                <a:lnTo>
                  <a:pt x="694204" y="1467028"/>
                </a:lnTo>
                <a:lnTo>
                  <a:pt x="666131" y="1502376"/>
                </a:lnTo>
                <a:lnTo>
                  <a:pt x="638558" y="1538133"/>
                </a:lnTo>
                <a:lnTo>
                  <a:pt x="611490" y="1574294"/>
                </a:lnTo>
                <a:lnTo>
                  <a:pt x="584931" y="1610855"/>
                </a:lnTo>
                <a:lnTo>
                  <a:pt x="558888" y="1647810"/>
                </a:lnTo>
                <a:lnTo>
                  <a:pt x="533366" y="1685153"/>
                </a:lnTo>
                <a:lnTo>
                  <a:pt x="508369" y="1722880"/>
                </a:lnTo>
                <a:lnTo>
                  <a:pt x="483904" y="1760985"/>
                </a:lnTo>
                <a:lnTo>
                  <a:pt x="459975" y="1799462"/>
                </a:lnTo>
                <a:lnTo>
                  <a:pt x="436588" y="1838308"/>
                </a:lnTo>
                <a:lnTo>
                  <a:pt x="413748" y="1877515"/>
                </a:lnTo>
                <a:lnTo>
                  <a:pt x="391460" y="1917080"/>
                </a:lnTo>
                <a:lnTo>
                  <a:pt x="369730" y="1956996"/>
                </a:lnTo>
                <a:lnTo>
                  <a:pt x="348563" y="1997258"/>
                </a:lnTo>
                <a:lnTo>
                  <a:pt x="327964" y="2037862"/>
                </a:lnTo>
                <a:lnTo>
                  <a:pt x="307938" y="2078801"/>
                </a:lnTo>
                <a:lnTo>
                  <a:pt x="288491" y="2120071"/>
                </a:lnTo>
                <a:lnTo>
                  <a:pt x="269628" y="2161667"/>
                </a:lnTo>
                <a:lnTo>
                  <a:pt x="251354" y="2203582"/>
                </a:lnTo>
                <a:lnTo>
                  <a:pt x="233675" y="2245812"/>
                </a:lnTo>
                <a:lnTo>
                  <a:pt x="216596" y="2288352"/>
                </a:lnTo>
                <a:lnTo>
                  <a:pt x="200121" y="2331196"/>
                </a:lnTo>
                <a:lnTo>
                  <a:pt x="184258" y="2374339"/>
                </a:lnTo>
                <a:lnTo>
                  <a:pt x="169009" y="2417775"/>
                </a:lnTo>
                <a:lnTo>
                  <a:pt x="154382" y="2461500"/>
                </a:lnTo>
                <a:lnTo>
                  <a:pt x="140381" y="2505507"/>
                </a:lnTo>
                <a:lnTo>
                  <a:pt x="127012" y="2549793"/>
                </a:lnTo>
                <a:lnTo>
                  <a:pt x="114279" y="2594351"/>
                </a:lnTo>
                <a:lnTo>
                  <a:pt x="102188" y="2639176"/>
                </a:lnTo>
                <a:lnTo>
                  <a:pt x="90745" y="2684263"/>
                </a:lnTo>
                <a:lnTo>
                  <a:pt x="79954" y="2729607"/>
                </a:lnTo>
                <a:lnTo>
                  <a:pt x="69821" y="2775203"/>
                </a:lnTo>
                <a:lnTo>
                  <a:pt x="60352" y="2821044"/>
                </a:lnTo>
                <a:lnTo>
                  <a:pt x="51551" y="2867126"/>
                </a:lnTo>
                <a:lnTo>
                  <a:pt x="43423" y="2913444"/>
                </a:lnTo>
                <a:lnTo>
                  <a:pt x="35975" y="2959992"/>
                </a:lnTo>
                <a:lnTo>
                  <a:pt x="29211" y="3006765"/>
                </a:lnTo>
                <a:lnTo>
                  <a:pt x="23136" y="3053757"/>
                </a:lnTo>
                <a:lnTo>
                  <a:pt x="17757" y="3100965"/>
                </a:lnTo>
                <a:lnTo>
                  <a:pt x="13077" y="3148381"/>
                </a:lnTo>
                <a:lnTo>
                  <a:pt x="9103" y="3196001"/>
                </a:lnTo>
                <a:lnTo>
                  <a:pt x="5840" y="3243820"/>
                </a:lnTo>
                <a:lnTo>
                  <a:pt x="3293" y="3291832"/>
                </a:lnTo>
                <a:lnTo>
                  <a:pt x="1467" y="3340032"/>
                </a:lnTo>
                <a:lnTo>
                  <a:pt x="367" y="3388415"/>
                </a:lnTo>
                <a:lnTo>
                  <a:pt x="0" y="5099799"/>
                </a:lnTo>
                <a:lnTo>
                  <a:pt x="367" y="5051238"/>
                </a:lnTo>
                <a:lnTo>
                  <a:pt x="1467" y="5002856"/>
                </a:lnTo>
                <a:lnTo>
                  <a:pt x="3293" y="4954656"/>
                </a:lnTo>
                <a:lnTo>
                  <a:pt x="5840" y="4906644"/>
                </a:lnTo>
                <a:lnTo>
                  <a:pt x="9103" y="4858825"/>
                </a:lnTo>
                <a:lnTo>
                  <a:pt x="13077" y="4811205"/>
                </a:lnTo>
                <a:lnTo>
                  <a:pt x="17757" y="4763788"/>
                </a:lnTo>
                <a:lnTo>
                  <a:pt x="23136" y="4716581"/>
                </a:lnTo>
                <a:lnTo>
                  <a:pt x="29211" y="4669588"/>
                </a:lnTo>
                <a:lnTo>
                  <a:pt x="35975" y="4622816"/>
                </a:lnTo>
                <a:lnTo>
                  <a:pt x="43423" y="4576267"/>
                </a:lnTo>
                <a:lnTo>
                  <a:pt x="51551" y="4529950"/>
                </a:lnTo>
                <a:lnTo>
                  <a:pt x="60352" y="4483868"/>
                </a:lnTo>
                <a:lnTo>
                  <a:pt x="69821" y="4438026"/>
                </a:lnTo>
                <a:lnTo>
                  <a:pt x="79954" y="4392431"/>
                </a:lnTo>
                <a:lnTo>
                  <a:pt x="90745" y="4347087"/>
                </a:lnTo>
                <a:lnTo>
                  <a:pt x="102188" y="4302000"/>
                </a:lnTo>
                <a:lnTo>
                  <a:pt x="114279" y="4257175"/>
                </a:lnTo>
                <a:lnTo>
                  <a:pt x="127012" y="4212617"/>
                </a:lnTo>
                <a:lnTo>
                  <a:pt x="140381" y="4168331"/>
                </a:lnTo>
                <a:lnTo>
                  <a:pt x="154382" y="4124323"/>
                </a:lnTo>
                <a:lnTo>
                  <a:pt x="169009" y="4080599"/>
                </a:lnTo>
                <a:lnTo>
                  <a:pt x="184258" y="4037162"/>
                </a:lnTo>
                <a:lnTo>
                  <a:pt x="200121" y="3994020"/>
                </a:lnTo>
                <a:lnTo>
                  <a:pt x="216596" y="3951176"/>
                </a:lnTo>
                <a:lnTo>
                  <a:pt x="233675" y="3908636"/>
                </a:lnTo>
                <a:lnTo>
                  <a:pt x="251354" y="3866406"/>
                </a:lnTo>
                <a:lnTo>
                  <a:pt x="269628" y="3824491"/>
                </a:lnTo>
                <a:lnTo>
                  <a:pt x="288491" y="3782895"/>
                </a:lnTo>
                <a:lnTo>
                  <a:pt x="307938" y="3741625"/>
                </a:lnTo>
                <a:lnTo>
                  <a:pt x="327964" y="3700686"/>
                </a:lnTo>
                <a:lnTo>
                  <a:pt x="348563" y="3660082"/>
                </a:lnTo>
                <a:lnTo>
                  <a:pt x="369730" y="3619819"/>
                </a:lnTo>
                <a:lnTo>
                  <a:pt x="391460" y="3579903"/>
                </a:lnTo>
                <a:lnTo>
                  <a:pt x="413748" y="3540339"/>
                </a:lnTo>
                <a:lnTo>
                  <a:pt x="436588" y="3501131"/>
                </a:lnTo>
                <a:lnTo>
                  <a:pt x="459975" y="3462286"/>
                </a:lnTo>
                <a:lnTo>
                  <a:pt x="483904" y="3423809"/>
                </a:lnTo>
                <a:lnTo>
                  <a:pt x="508369" y="3385704"/>
                </a:lnTo>
                <a:lnTo>
                  <a:pt x="533366" y="3347977"/>
                </a:lnTo>
                <a:lnTo>
                  <a:pt x="558888" y="3310634"/>
                </a:lnTo>
                <a:lnTo>
                  <a:pt x="584931" y="3273679"/>
                </a:lnTo>
                <a:lnTo>
                  <a:pt x="611490" y="3237118"/>
                </a:lnTo>
                <a:lnTo>
                  <a:pt x="638558" y="3200957"/>
                </a:lnTo>
                <a:lnTo>
                  <a:pt x="666131" y="3165199"/>
                </a:lnTo>
                <a:lnTo>
                  <a:pt x="694204" y="3129852"/>
                </a:lnTo>
                <a:lnTo>
                  <a:pt x="722771" y="3094920"/>
                </a:lnTo>
                <a:lnTo>
                  <a:pt x="751827" y="3060408"/>
                </a:lnTo>
                <a:lnTo>
                  <a:pt x="781366" y="3026322"/>
                </a:lnTo>
                <a:lnTo>
                  <a:pt x="811384" y="2992666"/>
                </a:lnTo>
                <a:lnTo>
                  <a:pt x="841875" y="2959447"/>
                </a:lnTo>
                <a:lnTo>
                  <a:pt x="872834" y="2926669"/>
                </a:lnTo>
                <a:lnTo>
                  <a:pt x="904256" y="2894338"/>
                </a:lnTo>
                <a:lnTo>
                  <a:pt x="936134" y="2862459"/>
                </a:lnTo>
                <a:lnTo>
                  <a:pt x="968465" y="2831037"/>
                </a:lnTo>
                <a:lnTo>
                  <a:pt x="1001243" y="2800078"/>
                </a:lnTo>
                <a:lnTo>
                  <a:pt x="1034461" y="2769587"/>
                </a:lnTo>
                <a:lnTo>
                  <a:pt x="1068116" y="2739568"/>
                </a:lnTo>
                <a:lnTo>
                  <a:pt x="1102202" y="2710029"/>
                </a:lnTo>
                <a:lnTo>
                  <a:pt x="1136714" y="2680973"/>
                </a:lnTo>
                <a:lnTo>
                  <a:pt x="1171645" y="2652405"/>
                </a:lnTo>
                <a:lnTo>
                  <a:pt x="1206992" y="2624332"/>
                </a:lnTo>
                <a:lnTo>
                  <a:pt x="1242749" y="2596759"/>
                </a:lnTo>
                <a:lnTo>
                  <a:pt x="1278910" y="2569690"/>
                </a:lnTo>
                <a:lnTo>
                  <a:pt x="1315470" y="2543132"/>
                </a:lnTo>
                <a:lnTo>
                  <a:pt x="1352424" y="2517089"/>
                </a:lnTo>
                <a:lnTo>
                  <a:pt x="1389767" y="2491566"/>
                </a:lnTo>
                <a:lnTo>
                  <a:pt x="1427493" y="2466570"/>
                </a:lnTo>
                <a:lnTo>
                  <a:pt x="1465597" y="2442104"/>
                </a:lnTo>
                <a:lnTo>
                  <a:pt x="1504074" y="2418175"/>
                </a:lnTo>
                <a:lnTo>
                  <a:pt x="1542918" y="2394788"/>
                </a:lnTo>
                <a:lnTo>
                  <a:pt x="1582125" y="2371948"/>
                </a:lnTo>
                <a:lnTo>
                  <a:pt x="1621688" y="2349660"/>
                </a:lnTo>
                <a:lnTo>
                  <a:pt x="1661604" y="2327930"/>
                </a:lnTo>
                <a:lnTo>
                  <a:pt x="1701865" y="2306763"/>
                </a:lnTo>
                <a:lnTo>
                  <a:pt x="1742468" y="2286163"/>
                </a:lnTo>
                <a:lnTo>
                  <a:pt x="1783407" y="2266138"/>
                </a:lnTo>
                <a:lnTo>
                  <a:pt x="1824676" y="2246691"/>
                </a:lnTo>
                <a:lnTo>
                  <a:pt x="1866270" y="2227828"/>
                </a:lnTo>
                <a:lnTo>
                  <a:pt x="1908185" y="2209554"/>
                </a:lnTo>
                <a:lnTo>
                  <a:pt x="1950414" y="2191875"/>
                </a:lnTo>
                <a:lnTo>
                  <a:pt x="1992952" y="2174795"/>
                </a:lnTo>
                <a:lnTo>
                  <a:pt x="2035795" y="2158321"/>
                </a:lnTo>
                <a:lnTo>
                  <a:pt x="2078936" y="2142457"/>
                </a:lnTo>
                <a:lnTo>
                  <a:pt x="2122371" y="2127209"/>
                </a:lnTo>
                <a:lnTo>
                  <a:pt x="2166095" y="2112582"/>
                </a:lnTo>
                <a:lnTo>
                  <a:pt x="2210101" y="2098581"/>
                </a:lnTo>
                <a:lnTo>
                  <a:pt x="2254386" y="2085211"/>
                </a:lnTo>
                <a:lnTo>
                  <a:pt x="2298942" y="2072479"/>
                </a:lnTo>
                <a:lnTo>
                  <a:pt x="2343766" y="2060388"/>
                </a:lnTo>
                <a:lnTo>
                  <a:pt x="2388852" y="2048945"/>
                </a:lnTo>
                <a:lnTo>
                  <a:pt x="2434194" y="2038154"/>
                </a:lnTo>
                <a:lnTo>
                  <a:pt x="2479788" y="2028021"/>
                </a:lnTo>
                <a:lnTo>
                  <a:pt x="2525628" y="2018552"/>
                </a:lnTo>
                <a:lnTo>
                  <a:pt x="2571708" y="2009751"/>
                </a:lnTo>
                <a:lnTo>
                  <a:pt x="2618024" y="2001623"/>
                </a:lnTo>
                <a:lnTo>
                  <a:pt x="2664571" y="1994175"/>
                </a:lnTo>
                <a:lnTo>
                  <a:pt x="2711342" y="1987411"/>
                </a:lnTo>
                <a:lnTo>
                  <a:pt x="2758333" y="1981337"/>
                </a:lnTo>
                <a:lnTo>
                  <a:pt x="2805538" y="1975957"/>
                </a:lnTo>
                <a:lnTo>
                  <a:pt x="2852953" y="1971278"/>
                </a:lnTo>
                <a:lnTo>
                  <a:pt x="2900571" y="1967304"/>
                </a:lnTo>
                <a:lnTo>
                  <a:pt x="2948388" y="1964040"/>
                </a:lnTo>
                <a:lnTo>
                  <a:pt x="2996398" y="1961493"/>
                </a:lnTo>
                <a:lnTo>
                  <a:pt x="3044596" y="1959667"/>
                </a:lnTo>
                <a:lnTo>
                  <a:pt x="3092977" y="1958567"/>
                </a:lnTo>
                <a:lnTo>
                  <a:pt x="13375350" y="1958200"/>
                </a:lnTo>
                <a:lnTo>
                  <a:pt x="14828139" y="1119504"/>
                </a:lnTo>
                <a:lnTo>
                  <a:pt x="12888975" y="0"/>
                </a:lnTo>
                <a:close/>
              </a:path>
              <a:path w="14828519" h="5100320">
                <a:moveTo>
                  <a:pt x="13375350" y="1958200"/>
                </a:moveTo>
                <a:lnTo>
                  <a:pt x="12888975" y="1958200"/>
                </a:lnTo>
                <a:lnTo>
                  <a:pt x="12888975" y="2238984"/>
                </a:lnTo>
                <a:lnTo>
                  <a:pt x="13375350" y="195820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baseline="-25000" dirty="0">
              <a:latin typeface="Arial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6969" y="899951"/>
            <a:ext cx="8095607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500" spc="250" dirty="0">
                <a:solidFill>
                  <a:schemeClr val="bg1"/>
                </a:solidFill>
              </a:rPr>
              <a:t>CEZ </a:t>
            </a:r>
            <a:r>
              <a:rPr sz="3500" spc="110" dirty="0">
                <a:solidFill>
                  <a:schemeClr val="bg1"/>
                </a:solidFill>
              </a:rPr>
              <a:t>Vânzare: </a:t>
            </a:r>
            <a:r>
              <a:rPr lang="ro-RO" sz="3500" spc="110" dirty="0">
                <a:solidFill>
                  <a:schemeClr val="bg1"/>
                </a:solidFill>
              </a:rPr>
              <a:t>o </a:t>
            </a:r>
            <a:r>
              <a:rPr sz="3500" spc="-70" dirty="0" err="1">
                <a:solidFill>
                  <a:schemeClr val="bg1"/>
                </a:solidFill>
              </a:rPr>
              <a:t>companie</a:t>
            </a:r>
            <a:r>
              <a:rPr sz="3500" spc="-105" dirty="0">
                <a:solidFill>
                  <a:schemeClr val="bg1"/>
                </a:solidFill>
              </a:rPr>
              <a:t> </a:t>
            </a:r>
            <a:r>
              <a:rPr lang="ro-RO" sz="3500" spc="85" dirty="0">
                <a:solidFill>
                  <a:schemeClr val="bg1"/>
                </a:solidFill>
              </a:rPr>
              <a:t>„</a:t>
            </a:r>
            <a:r>
              <a:rPr sz="3500" spc="85" dirty="0">
                <a:solidFill>
                  <a:schemeClr val="bg1"/>
                </a:solidFill>
              </a:rPr>
              <a:t>SMART”. </a:t>
            </a:r>
            <a:r>
              <a:rPr sz="3500" spc="125" dirty="0" err="1">
                <a:solidFill>
                  <a:schemeClr val="bg1"/>
                </a:solidFill>
              </a:rPr>
              <a:t>Clientul</a:t>
            </a:r>
            <a:r>
              <a:rPr lang="ro-RO" sz="3500" spc="125" dirty="0">
                <a:solidFill>
                  <a:schemeClr val="bg1"/>
                </a:solidFill>
              </a:rPr>
              <a:t>,</a:t>
            </a:r>
            <a:r>
              <a:rPr sz="3500" spc="125" dirty="0">
                <a:solidFill>
                  <a:schemeClr val="bg1"/>
                </a:solidFill>
              </a:rPr>
              <a:t> </a:t>
            </a:r>
            <a:r>
              <a:rPr sz="3500" spc="135" dirty="0">
                <a:solidFill>
                  <a:schemeClr val="bg1"/>
                </a:solidFill>
              </a:rPr>
              <a:t>în </a:t>
            </a:r>
            <a:r>
              <a:rPr sz="3500" spc="140" dirty="0">
                <a:solidFill>
                  <a:schemeClr val="bg1"/>
                </a:solidFill>
              </a:rPr>
              <a:t>centrul</a:t>
            </a:r>
            <a:r>
              <a:rPr sz="3500" spc="-40" dirty="0">
                <a:solidFill>
                  <a:schemeClr val="bg1"/>
                </a:solidFill>
              </a:rPr>
              <a:t> </a:t>
            </a:r>
            <a:r>
              <a:rPr sz="3500" spc="30" dirty="0">
                <a:solidFill>
                  <a:schemeClr val="bg1"/>
                </a:solidFill>
              </a:rPr>
              <a:t>inovaţiei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68" name="object 32"/>
          <p:cNvSpPr/>
          <p:nvPr/>
        </p:nvSpPr>
        <p:spPr>
          <a:xfrm>
            <a:off x="1803162" y="9182503"/>
            <a:ext cx="775530" cy="14776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69" name="object 33"/>
          <p:cNvSpPr/>
          <p:nvPr/>
        </p:nvSpPr>
        <p:spPr>
          <a:xfrm>
            <a:off x="1026969" y="9531422"/>
            <a:ext cx="746231" cy="10820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74" name="object 34"/>
          <p:cNvSpPr txBox="1"/>
          <p:nvPr/>
        </p:nvSpPr>
        <p:spPr>
          <a:xfrm>
            <a:off x="2770963" y="9278132"/>
            <a:ext cx="2978785" cy="1227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>
              <a:lnSpc>
                <a:spcPts val="3560"/>
              </a:lnSpc>
            </a:pPr>
            <a:r>
              <a:rPr lang="en-US" sz="2400" b="1" spc="6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317.231.589</a:t>
            </a:r>
            <a:r>
              <a:rPr sz="2400" b="1" spc="-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b="1" spc="13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Euro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3080"/>
              </a:lnSpc>
            </a:pPr>
            <a:r>
              <a:rPr sz="2400" b="1" spc="140" dirty="0">
                <a:latin typeface="Arial" pitchFamily="34" charset="0"/>
                <a:cs typeface="Arial" pitchFamily="34" charset="0"/>
              </a:rPr>
              <a:t>cifră </a:t>
            </a:r>
            <a:r>
              <a:rPr sz="2400" b="1" spc="-135" dirty="0">
                <a:latin typeface="Arial" pitchFamily="34" charset="0"/>
                <a:cs typeface="Arial" pitchFamily="34" charset="0"/>
              </a:rPr>
              <a:t>de </a:t>
            </a:r>
            <a:r>
              <a:rPr sz="2400" b="1" spc="65" dirty="0" err="1">
                <a:latin typeface="Arial" pitchFamily="34" charset="0"/>
                <a:cs typeface="Arial" pitchFamily="34" charset="0"/>
              </a:rPr>
              <a:t>afaceri</a:t>
            </a:r>
            <a:r>
              <a:rPr sz="2400" b="1" spc="105" dirty="0">
                <a:latin typeface="Arial" pitchFamily="34" charset="0"/>
                <a:cs typeface="Arial" pitchFamily="34" charset="0"/>
              </a:rPr>
              <a:t> </a:t>
            </a:r>
            <a:r>
              <a:rPr sz="2400" b="1" spc="75" dirty="0">
                <a:latin typeface="Arial" pitchFamily="34" charset="0"/>
                <a:cs typeface="Arial" pitchFamily="34" charset="0"/>
              </a:rPr>
              <a:t>201</a:t>
            </a:r>
            <a:r>
              <a:rPr lang="en-US" sz="2400" b="1" spc="75" dirty="0">
                <a:latin typeface="Arial" pitchFamily="34" charset="0"/>
                <a:cs typeface="Arial" pitchFamily="34" charset="0"/>
              </a:rPr>
              <a:t>5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object 35"/>
          <p:cNvSpPr/>
          <p:nvPr/>
        </p:nvSpPr>
        <p:spPr>
          <a:xfrm>
            <a:off x="5945510" y="9182503"/>
            <a:ext cx="635635" cy="1706245"/>
          </a:xfrm>
          <a:custGeom>
            <a:avLst/>
            <a:gdLst/>
            <a:ahLst/>
            <a:cxnLst/>
            <a:rect l="l" t="t" r="r" b="b"/>
            <a:pathLst>
              <a:path w="635634" h="1706245">
                <a:moveTo>
                  <a:pt x="504291" y="465518"/>
                </a:moveTo>
                <a:lnTo>
                  <a:pt x="132537" y="465518"/>
                </a:lnTo>
                <a:lnTo>
                  <a:pt x="132537" y="1628952"/>
                </a:lnTo>
                <a:lnTo>
                  <a:pt x="138967" y="1658977"/>
                </a:lnTo>
                <a:lnTo>
                  <a:pt x="156511" y="1683488"/>
                </a:lnTo>
                <a:lnTo>
                  <a:pt x="182547" y="1700009"/>
                </a:lnTo>
                <a:lnTo>
                  <a:pt x="214452" y="1706067"/>
                </a:lnTo>
                <a:lnTo>
                  <a:pt x="246211" y="1699993"/>
                </a:lnTo>
                <a:lnTo>
                  <a:pt x="272124" y="1683488"/>
                </a:lnTo>
                <a:lnTo>
                  <a:pt x="289627" y="1658977"/>
                </a:lnTo>
                <a:lnTo>
                  <a:pt x="296049" y="1628952"/>
                </a:lnTo>
                <a:lnTo>
                  <a:pt x="296049" y="991895"/>
                </a:lnTo>
                <a:lnTo>
                  <a:pt x="504291" y="991895"/>
                </a:lnTo>
                <a:lnTo>
                  <a:pt x="504291" y="465518"/>
                </a:lnTo>
                <a:close/>
              </a:path>
              <a:path w="635634" h="1706245">
                <a:moveTo>
                  <a:pt x="504291" y="991895"/>
                </a:moveTo>
                <a:lnTo>
                  <a:pt x="340753" y="991895"/>
                </a:lnTo>
                <a:lnTo>
                  <a:pt x="340788" y="1628952"/>
                </a:lnTo>
                <a:lnTo>
                  <a:pt x="347184" y="1658864"/>
                </a:lnTo>
                <a:lnTo>
                  <a:pt x="364728" y="1683429"/>
                </a:lnTo>
                <a:lnTo>
                  <a:pt x="390763" y="1699993"/>
                </a:lnTo>
                <a:lnTo>
                  <a:pt x="422668" y="1706067"/>
                </a:lnTo>
                <a:lnTo>
                  <a:pt x="454415" y="1699993"/>
                </a:lnTo>
                <a:lnTo>
                  <a:pt x="480363" y="1683429"/>
                </a:lnTo>
                <a:lnTo>
                  <a:pt x="497869" y="1658864"/>
                </a:lnTo>
                <a:lnTo>
                  <a:pt x="504256" y="1628952"/>
                </a:lnTo>
                <a:lnTo>
                  <a:pt x="504291" y="991895"/>
                </a:lnTo>
                <a:close/>
              </a:path>
              <a:path w="635634" h="1706245">
                <a:moveTo>
                  <a:pt x="510082" y="306666"/>
                </a:moveTo>
                <a:lnTo>
                  <a:pt x="124917" y="306666"/>
                </a:lnTo>
                <a:lnTo>
                  <a:pt x="76332" y="315922"/>
                </a:lnTo>
                <a:lnTo>
                  <a:pt x="36622" y="341175"/>
                </a:lnTo>
                <a:lnTo>
                  <a:pt x="9829" y="378654"/>
                </a:lnTo>
                <a:lnTo>
                  <a:pt x="0" y="424586"/>
                </a:lnTo>
                <a:lnTo>
                  <a:pt x="406" y="900518"/>
                </a:lnTo>
                <a:lnTo>
                  <a:pt x="4690" y="920574"/>
                </a:lnTo>
                <a:lnTo>
                  <a:pt x="16375" y="936947"/>
                </a:lnTo>
                <a:lnTo>
                  <a:pt x="33705" y="947983"/>
                </a:lnTo>
                <a:lnTo>
                  <a:pt x="54927" y="952030"/>
                </a:lnTo>
                <a:lnTo>
                  <a:pt x="76144" y="947983"/>
                </a:lnTo>
                <a:lnTo>
                  <a:pt x="93475" y="936947"/>
                </a:lnTo>
                <a:lnTo>
                  <a:pt x="105162" y="920574"/>
                </a:lnTo>
                <a:lnTo>
                  <a:pt x="109448" y="900518"/>
                </a:lnTo>
                <a:lnTo>
                  <a:pt x="109448" y="465518"/>
                </a:lnTo>
                <a:lnTo>
                  <a:pt x="635149" y="465518"/>
                </a:lnTo>
                <a:lnTo>
                  <a:pt x="635114" y="424586"/>
                </a:lnTo>
                <a:lnTo>
                  <a:pt x="625282" y="378654"/>
                </a:lnTo>
                <a:lnTo>
                  <a:pt x="598477" y="341175"/>
                </a:lnTo>
                <a:lnTo>
                  <a:pt x="558733" y="315922"/>
                </a:lnTo>
                <a:lnTo>
                  <a:pt x="510082" y="306666"/>
                </a:lnTo>
                <a:close/>
              </a:path>
              <a:path w="635634" h="1706245">
                <a:moveTo>
                  <a:pt x="635149" y="465518"/>
                </a:moveTo>
                <a:lnTo>
                  <a:pt x="526300" y="465518"/>
                </a:lnTo>
                <a:lnTo>
                  <a:pt x="526300" y="898791"/>
                </a:lnTo>
                <a:lnTo>
                  <a:pt x="530587" y="918875"/>
                </a:lnTo>
                <a:lnTo>
                  <a:pt x="542282" y="935272"/>
                </a:lnTo>
                <a:lnTo>
                  <a:pt x="559631" y="946326"/>
                </a:lnTo>
                <a:lnTo>
                  <a:pt x="580885" y="950379"/>
                </a:lnTo>
                <a:lnTo>
                  <a:pt x="602168" y="946326"/>
                </a:lnTo>
                <a:lnTo>
                  <a:pt x="619532" y="935272"/>
                </a:lnTo>
                <a:lnTo>
                  <a:pt x="631232" y="918875"/>
                </a:lnTo>
                <a:lnTo>
                  <a:pt x="635520" y="898791"/>
                </a:lnTo>
                <a:lnTo>
                  <a:pt x="635149" y="465518"/>
                </a:lnTo>
                <a:close/>
              </a:path>
              <a:path w="635634" h="1706245">
                <a:moveTo>
                  <a:pt x="321843" y="0"/>
                </a:moveTo>
                <a:lnTo>
                  <a:pt x="278579" y="6588"/>
                </a:lnTo>
                <a:lnTo>
                  <a:pt x="241001" y="24934"/>
                </a:lnTo>
                <a:lnTo>
                  <a:pt x="211366" y="52908"/>
                </a:lnTo>
                <a:lnTo>
                  <a:pt x="191930" y="88380"/>
                </a:lnTo>
                <a:lnTo>
                  <a:pt x="184950" y="129222"/>
                </a:lnTo>
                <a:lnTo>
                  <a:pt x="191930" y="170073"/>
                </a:lnTo>
                <a:lnTo>
                  <a:pt x="211366" y="205568"/>
                </a:lnTo>
                <a:lnTo>
                  <a:pt x="241001" y="233568"/>
                </a:lnTo>
                <a:lnTo>
                  <a:pt x="278579" y="251936"/>
                </a:lnTo>
                <a:lnTo>
                  <a:pt x="321843" y="258533"/>
                </a:lnTo>
                <a:lnTo>
                  <a:pt x="365240" y="251936"/>
                </a:lnTo>
                <a:lnTo>
                  <a:pt x="402915" y="233568"/>
                </a:lnTo>
                <a:lnTo>
                  <a:pt x="432615" y="205568"/>
                </a:lnTo>
                <a:lnTo>
                  <a:pt x="452088" y="170073"/>
                </a:lnTo>
                <a:lnTo>
                  <a:pt x="459079" y="129222"/>
                </a:lnTo>
                <a:lnTo>
                  <a:pt x="452088" y="88380"/>
                </a:lnTo>
                <a:lnTo>
                  <a:pt x="432615" y="52908"/>
                </a:lnTo>
                <a:lnTo>
                  <a:pt x="402915" y="24934"/>
                </a:lnTo>
                <a:lnTo>
                  <a:pt x="365240" y="6588"/>
                </a:lnTo>
                <a:lnTo>
                  <a:pt x="321843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76" name="object 36"/>
          <p:cNvSpPr txBox="1"/>
          <p:nvPr/>
        </p:nvSpPr>
        <p:spPr>
          <a:xfrm>
            <a:off x="6966382" y="9300480"/>
            <a:ext cx="1699895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60"/>
              </a:lnSpc>
            </a:pPr>
            <a:r>
              <a:rPr sz="2400" b="1" spc="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1.4</a:t>
            </a:r>
            <a:r>
              <a:rPr lang="en-US" sz="2400" b="1" spc="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sz="2400" b="1" spc="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spc="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326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3080"/>
              </a:lnSpc>
            </a:pPr>
            <a:r>
              <a:rPr sz="2400" b="1" spc="80" dirty="0">
                <a:latin typeface="Arial" pitchFamily="34" charset="0"/>
                <a:cs typeface="Arial" pitchFamily="34" charset="0"/>
              </a:rPr>
              <a:t>total</a:t>
            </a:r>
            <a:r>
              <a:rPr sz="2400" b="1" spc="-30" dirty="0">
                <a:latin typeface="Arial" pitchFamily="34" charset="0"/>
                <a:cs typeface="Arial" pitchFamily="34" charset="0"/>
              </a:rPr>
              <a:t> </a:t>
            </a:r>
            <a:r>
              <a:rPr sz="2400" b="1" spc="55" dirty="0" err="1">
                <a:latin typeface="Arial" pitchFamily="34" charset="0"/>
                <a:cs typeface="Arial" pitchFamily="34" charset="0"/>
              </a:rPr>
              <a:t>clienţi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5812" y="7360281"/>
            <a:ext cx="739077" cy="692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800" y="231915"/>
            <a:ext cx="11475148" cy="451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6200" y="317500"/>
            <a:ext cx="11258244" cy="4330700"/>
          </a:xfrm>
          <a:custGeom>
            <a:avLst/>
            <a:gdLst/>
            <a:ahLst/>
            <a:cxnLst/>
            <a:rect l="l" t="t" r="r" b="b"/>
            <a:pathLst>
              <a:path w="11384915" h="4330700">
                <a:moveTo>
                  <a:pt x="11101382" y="1662658"/>
                </a:moveTo>
                <a:lnTo>
                  <a:pt x="8972791" y="1662658"/>
                </a:lnTo>
                <a:lnTo>
                  <a:pt x="9018625" y="1663130"/>
                </a:lnTo>
                <a:lnTo>
                  <a:pt x="9064253" y="1664540"/>
                </a:lnTo>
                <a:lnTo>
                  <a:pt x="9109665" y="1666881"/>
                </a:lnTo>
                <a:lnTo>
                  <a:pt x="9154854" y="1670143"/>
                </a:lnTo>
                <a:lnTo>
                  <a:pt x="9199814" y="1674318"/>
                </a:lnTo>
                <a:lnTo>
                  <a:pt x="9244535" y="1679398"/>
                </a:lnTo>
                <a:lnTo>
                  <a:pt x="9289012" y="1685375"/>
                </a:lnTo>
                <a:lnTo>
                  <a:pt x="9333236" y="1692240"/>
                </a:lnTo>
                <a:lnTo>
                  <a:pt x="9377199" y="1699985"/>
                </a:lnTo>
                <a:lnTo>
                  <a:pt x="9420895" y="1708602"/>
                </a:lnTo>
                <a:lnTo>
                  <a:pt x="9464315" y="1718082"/>
                </a:lnTo>
                <a:lnTo>
                  <a:pt x="9507453" y="1728417"/>
                </a:lnTo>
                <a:lnTo>
                  <a:pt x="9550300" y="1739599"/>
                </a:lnTo>
                <a:lnTo>
                  <a:pt x="9592849" y="1751618"/>
                </a:lnTo>
                <a:lnTo>
                  <a:pt x="9635092" y="1764468"/>
                </a:lnTo>
                <a:lnTo>
                  <a:pt x="9677022" y="1778140"/>
                </a:lnTo>
                <a:lnTo>
                  <a:pt x="9718632" y="1792624"/>
                </a:lnTo>
                <a:lnTo>
                  <a:pt x="9759914" y="1807914"/>
                </a:lnTo>
                <a:lnTo>
                  <a:pt x="9800860" y="1824000"/>
                </a:lnTo>
                <a:lnTo>
                  <a:pt x="9841462" y="1840874"/>
                </a:lnTo>
                <a:lnTo>
                  <a:pt x="9881714" y="1858528"/>
                </a:lnTo>
                <a:lnTo>
                  <a:pt x="9921608" y="1876954"/>
                </a:lnTo>
                <a:lnTo>
                  <a:pt x="9961135" y="1896143"/>
                </a:lnTo>
                <a:lnTo>
                  <a:pt x="10000290" y="1916087"/>
                </a:lnTo>
                <a:lnTo>
                  <a:pt x="10039063" y="1936777"/>
                </a:lnTo>
                <a:lnTo>
                  <a:pt x="10077448" y="1958206"/>
                </a:lnTo>
                <a:lnTo>
                  <a:pt x="10115437" y="1980364"/>
                </a:lnTo>
                <a:lnTo>
                  <a:pt x="10153022" y="2003244"/>
                </a:lnTo>
                <a:lnTo>
                  <a:pt x="10190196" y="2026837"/>
                </a:lnTo>
                <a:lnTo>
                  <a:pt x="10226951" y="2051135"/>
                </a:lnTo>
                <a:lnTo>
                  <a:pt x="10263281" y="2076130"/>
                </a:lnTo>
                <a:lnTo>
                  <a:pt x="10299176" y="2101812"/>
                </a:lnTo>
                <a:lnTo>
                  <a:pt x="10334630" y="2128174"/>
                </a:lnTo>
                <a:lnTo>
                  <a:pt x="10369636" y="2155208"/>
                </a:lnTo>
                <a:lnTo>
                  <a:pt x="10404185" y="2182905"/>
                </a:lnTo>
                <a:lnTo>
                  <a:pt x="10438270" y="2211257"/>
                </a:lnTo>
                <a:lnTo>
                  <a:pt x="10471884" y="2240255"/>
                </a:lnTo>
                <a:lnTo>
                  <a:pt x="10505019" y="2269892"/>
                </a:lnTo>
                <a:lnTo>
                  <a:pt x="10537667" y="2300158"/>
                </a:lnTo>
                <a:lnTo>
                  <a:pt x="10569821" y="2331046"/>
                </a:lnTo>
                <a:lnTo>
                  <a:pt x="10601474" y="2362546"/>
                </a:lnTo>
                <a:lnTo>
                  <a:pt x="10632617" y="2394652"/>
                </a:lnTo>
                <a:lnTo>
                  <a:pt x="10663244" y="2427354"/>
                </a:lnTo>
                <a:lnTo>
                  <a:pt x="10693346" y="2460644"/>
                </a:lnTo>
                <a:lnTo>
                  <a:pt x="10722917" y="2494513"/>
                </a:lnTo>
                <a:lnTo>
                  <a:pt x="10751949" y="2528954"/>
                </a:lnTo>
                <a:lnTo>
                  <a:pt x="10780433" y="2563959"/>
                </a:lnTo>
                <a:lnTo>
                  <a:pt x="10808363" y="2599517"/>
                </a:lnTo>
                <a:lnTo>
                  <a:pt x="10835732" y="2635623"/>
                </a:lnTo>
                <a:lnTo>
                  <a:pt x="10862530" y="2672266"/>
                </a:lnTo>
                <a:lnTo>
                  <a:pt x="10888752" y="2709439"/>
                </a:lnTo>
                <a:lnTo>
                  <a:pt x="10914389" y="2747134"/>
                </a:lnTo>
                <a:lnTo>
                  <a:pt x="10939434" y="2785341"/>
                </a:lnTo>
                <a:lnTo>
                  <a:pt x="10963880" y="2824053"/>
                </a:lnTo>
                <a:lnTo>
                  <a:pt x="10987718" y="2863262"/>
                </a:lnTo>
                <a:lnTo>
                  <a:pt x="11010942" y="2902958"/>
                </a:lnTo>
                <a:lnTo>
                  <a:pt x="11033543" y="2943134"/>
                </a:lnTo>
                <a:lnTo>
                  <a:pt x="11055515" y="2983782"/>
                </a:lnTo>
                <a:lnTo>
                  <a:pt x="11076849" y="3024892"/>
                </a:lnTo>
                <a:lnTo>
                  <a:pt x="11097538" y="3066457"/>
                </a:lnTo>
                <a:lnTo>
                  <a:pt x="11117575" y="3108469"/>
                </a:lnTo>
                <a:lnTo>
                  <a:pt x="11136952" y="3150918"/>
                </a:lnTo>
                <a:lnTo>
                  <a:pt x="11155661" y="3193797"/>
                </a:lnTo>
                <a:lnTo>
                  <a:pt x="11173695" y="3237098"/>
                </a:lnTo>
                <a:lnTo>
                  <a:pt x="11191047" y="3280811"/>
                </a:lnTo>
                <a:lnTo>
                  <a:pt x="11207709" y="3324929"/>
                </a:lnTo>
                <a:lnTo>
                  <a:pt x="11223673" y="3369443"/>
                </a:lnTo>
                <a:lnTo>
                  <a:pt x="11238931" y="3414345"/>
                </a:lnTo>
                <a:lnTo>
                  <a:pt x="11253477" y="3459627"/>
                </a:lnTo>
                <a:lnTo>
                  <a:pt x="11267303" y="3505280"/>
                </a:lnTo>
                <a:lnTo>
                  <a:pt x="11280401" y="3551296"/>
                </a:lnTo>
                <a:lnTo>
                  <a:pt x="11292763" y="3597666"/>
                </a:lnTo>
                <a:lnTo>
                  <a:pt x="11304383" y="3644383"/>
                </a:lnTo>
                <a:lnTo>
                  <a:pt x="11315252" y="3691438"/>
                </a:lnTo>
                <a:lnTo>
                  <a:pt x="11325363" y="3738822"/>
                </a:lnTo>
                <a:lnTo>
                  <a:pt x="11334708" y="3786527"/>
                </a:lnTo>
                <a:lnTo>
                  <a:pt x="11343280" y="3834546"/>
                </a:lnTo>
                <a:lnTo>
                  <a:pt x="11351072" y="3882868"/>
                </a:lnTo>
                <a:lnTo>
                  <a:pt x="11358076" y="3931488"/>
                </a:lnTo>
                <a:lnTo>
                  <a:pt x="11364284" y="3980394"/>
                </a:lnTo>
                <a:lnTo>
                  <a:pt x="11369688" y="4029581"/>
                </a:lnTo>
                <a:lnTo>
                  <a:pt x="11374282" y="4079039"/>
                </a:lnTo>
                <a:lnTo>
                  <a:pt x="11378058" y="4128759"/>
                </a:lnTo>
                <a:lnTo>
                  <a:pt x="11381007" y="4178734"/>
                </a:lnTo>
                <a:lnTo>
                  <a:pt x="11383124" y="4228955"/>
                </a:lnTo>
                <a:lnTo>
                  <a:pt x="11384399" y="4279414"/>
                </a:lnTo>
                <a:lnTo>
                  <a:pt x="11384826" y="4330103"/>
                </a:lnTo>
                <a:lnTo>
                  <a:pt x="11384826" y="2918244"/>
                </a:lnTo>
                <a:lnTo>
                  <a:pt x="11384399" y="2867555"/>
                </a:lnTo>
                <a:lnTo>
                  <a:pt x="11383124" y="2817096"/>
                </a:lnTo>
                <a:lnTo>
                  <a:pt x="11381007" y="2766875"/>
                </a:lnTo>
                <a:lnTo>
                  <a:pt x="11378058" y="2716900"/>
                </a:lnTo>
                <a:lnTo>
                  <a:pt x="11374282" y="2667180"/>
                </a:lnTo>
                <a:lnTo>
                  <a:pt x="11369688" y="2617722"/>
                </a:lnTo>
                <a:lnTo>
                  <a:pt x="11364284" y="2568535"/>
                </a:lnTo>
                <a:lnTo>
                  <a:pt x="11358076" y="2519629"/>
                </a:lnTo>
                <a:lnTo>
                  <a:pt x="11351072" y="2471009"/>
                </a:lnTo>
                <a:lnTo>
                  <a:pt x="11343280" y="2422687"/>
                </a:lnTo>
                <a:lnTo>
                  <a:pt x="11334708" y="2374668"/>
                </a:lnTo>
                <a:lnTo>
                  <a:pt x="11325363" y="2326963"/>
                </a:lnTo>
                <a:lnTo>
                  <a:pt x="11315252" y="2279579"/>
                </a:lnTo>
                <a:lnTo>
                  <a:pt x="11304383" y="2232524"/>
                </a:lnTo>
                <a:lnTo>
                  <a:pt x="11292763" y="2185807"/>
                </a:lnTo>
                <a:lnTo>
                  <a:pt x="11280401" y="2139437"/>
                </a:lnTo>
                <a:lnTo>
                  <a:pt x="11267303" y="2093421"/>
                </a:lnTo>
                <a:lnTo>
                  <a:pt x="11253477" y="2047768"/>
                </a:lnTo>
                <a:lnTo>
                  <a:pt x="11238931" y="2002486"/>
                </a:lnTo>
                <a:lnTo>
                  <a:pt x="11223673" y="1957584"/>
                </a:lnTo>
                <a:lnTo>
                  <a:pt x="11207709" y="1913070"/>
                </a:lnTo>
                <a:lnTo>
                  <a:pt x="11191047" y="1868952"/>
                </a:lnTo>
                <a:lnTo>
                  <a:pt x="11173695" y="1825239"/>
                </a:lnTo>
                <a:lnTo>
                  <a:pt x="11155661" y="1781938"/>
                </a:lnTo>
                <a:lnTo>
                  <a:pt x="11136952" y="1739059"/>
                </a:lnTo>
                <a:lnTo>
                  <a:pt x="11117575" y="1696610"/>
                </a:lnTo>
                <a:lnTo>
                  <a:pt x="11101382" y="1662658"/>
                </a:lnTo>
                <a:close/>
              </a:path>
              <a:path w="11384915" h="4330700">
                <a:moveTo>
                  <a:pt x="1488859" y="0"/>
                </a:moveTo>
                <a:lnTo>
                  <a:pt x="0" y="950544"/>
                </a:lnTo>
                <a:lnTo>
                  <a:pt x="1488859" y="1901063"/>
                </a:lnTo>
                <a:lnTo>
                  <a:pt x="1488859" y="1662658"/>
                </a:lnTo>
                <a:lnTo>
                  <a:pt x="11101382" y="1662658"/>
                </a:lnTo>
                <a:lnTo>
                  <a:pt x="11076849" y="1613033"/>
                </a:lnTo>
                <a:lnTo>
                  <a:pt x="11055515" y="1571923"/>
                </a:lnTo>
                <a:lnTo>
                  <a:pt x="11033543" y="1531275"/>
                </a:lnTo>
                <a:lnTo>
                  <a:pt x="11010942" y="1491099"/>
                </a:lnTo>
                <a:lnTo>
                  <a:pt x="10987718" y="1451403"/>
                </a:lnTo>
                <a:lnTo>
                  <a:pt x="10963880" y="1412194"/>
                </a:lnTo>
                <a:lnTo>
                  <a:pt x="10939434" y="1373482"/>
                </a:lnTo>
                <a:lnTo>
                  <a:pt x="10914389" y="1335275"/>
                </a:lnTo>
                <a:lnTo>
                  <a:pt x="10888752" y="1297580"/>
                </a:lnTo>
                <a:lnTo>
                  <a:pt x="10862530" y="1260407"/>
                </a:lnTo>
                <a:lnTo>
                  <a:pt x="10835732" y="1223764"/>
                </a:lnTo>
                <a:lnTo>
                  <a:pt x="10808363" y="1187658"/>
                </a:lnTo>
                <a:lnTo>
                  <a:pt x="10780433" y="1152100"/>
                </a:lnTo>
                <a:lnTo>
                  <a:pt x="10751949" y="1117095"/>
                </a:lnTo>
                <a:lnTo>
                  <a:pt x="10722917" y="1082654"/>
                </a:lnTo>
                <a:lnTo>
                  <a:pt x="10693346" y="1048785"/>
                </a:lnTo>
                <a:lnTo>
                  <a:pt x="10663244" y="1015495"/>
                </a:lnTo>
                <a:lnTo>
                  <a:pt x="10632617" y="982793"/>
                </a:lnTo>
                <a:lnTo>
                  <a:pt x="10601474" y="950687"/>
                </a:lnTo>
                <a:lnTo>
                  <a:pt x="10569821" y="919187"/>
                </a:lnTo>
                <a:lnTo>
                  <a:pt x="10537667" y="888299"/>
                </a:lnTo>
                <a:lnTo>
                  <a:pt x="10505019" y="858033"/>
                </a:lnTo>
                <a:lnTo>
                  <a:pt x="10471884" y="828396"/>
                </a:lnTo>
                <a:lnTo>
                  <a:pt x="10438270" y="799398"/>
                </a:lnTo>
                <a:lnTo>
                  <a:pt x="10404185" y="771046"/>
                </a:lnTo>
                <a:lnTo>
                  <a:pt x="10369636" y="743349"/>
                </a:lnTo>
                <a:lnTo>
                  <a:pt x="10334630" y="716315"/>
                </a:lnTo>
                <a:lnTo>
                  <a:pt x="10299176" y="689953"/>
                </a:lnTo>
                <a:lnTo>
                  <a:pt x="10263281" y="664271"/>
                </a:lnTo>
                <a:lnTo>
                  <a:pt x="10226951" y="639276"/>
                </a:lnTo>
                <a:lnTo>
                  <a:pt x="10190196" y="614978"/>
                </a:lnTo>
                <a:lnTo>
                  <a:pt x="10153022" y="591385"/>
                </a:lnTo>
                <a:lnTo>
                  <a:pt x="10115437" y="568505"/>
                </a:lnTo>
                <a:lnTo>
                  <a:pt x="10077448" y="546347"/>
                </a:lnTo>
                <a:lnTo>
                  <a:pt x="10039063" y="524918"/>
                </a:lnTo>
                <a:lnTo>
                  <a:pt x="10000290" y="504228"/>
                </a:lnTo>
                <a:lnTo>
                  <a:pt x="9961135" y="484284"/>
                </a:lnTo>
                <a:lnTo>
                  <a:pt x="9921608" y="465095"/>
                </a:lnTo>
                <a:lnTo>
                  <a:pt x="9881714" y="446669"/>
                </a:lnTo>
                <a:lnTo>
                  <a:pt x="9841462" y="429015"/>
                </a:lnTo>
                <a:lnTo>
                  <a:pt x="9800860" y="412141"/>
                </a:lnTo>
                <a:lnTo>
                  <a:pt x="9759914" y="396055"/>
                </a:lnTo>
                <a:lnTo>
                  <a:pt x="9718632" y="380765"/>
                </a:lnTo>
                <a:lnTo>
                  <a:pt x="9677022" y="366281"/>
                </a:lnTo>
                <a:lnTo>
                  <a:pt x="9635092" y="352609"/>
                </a:lnTo>
                <a:lnTo>
                  <a:pt x="9592849" y="339759"/>
                </a:lnTo>
                <a:lnTo>
                  <a:pt x="9550300" y="327740"/>
                </a:lnTo>
                <a:lnTo>
                  <a:pt x="9507453" y="316558"/>
                </a:lnTo>
                <a:lnTo>
                  <a:pt x="9464315" y="306223"/>
                </a:lnTo>
                <a:lnTo>
                  <a:pt x="9420895" y="296743"/>
                </a:lnTo>
                <a:lnTo>
                  <a:pt x="9377199" y="288126"/>
                </a:lnTo>
                <a:lnTo>
                  <a:pt x="9333236" y="280381"/>
                </a:lnTo>
                <a:lnTo>
                  <a:pt x="9289012" y="273516"/>
                </a:lnTo>
                <a:lnTo>
                  <a:pt x="9244535" y="267539"/>
                </a:lnTo>
                <a:lnTo>
                  <a:pt x="9199814" y="262459"/>
                </a:lnTo>
                <a:lnTo>
                  <a:pt x="9154854" y="258284"/>
                </a:lnTo>
                <a:lnTo>
                  <a:pt x="9109665" y="255022"/>
                </a:lnTo>
                <a:lnTo>
                  <a:pt x="9064253" y="252681"/>
                </a:lnTo>
                <a:lnTo>
                  <a:pt x="9018625" y="251271"/>
                </a:lnTo>
                <a:lnTo>
                  <a:pt x="8972791" y="250799"/>
                </a:lnTo>
                <a:lnTo>
                  <a:pt x="1488859" y="250799"/>
                </a:lnTo>
                <a:lnTo>
                  <a:pt x="1488859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5785" y="589577"/>
            <a:ext cx="13336015" cy="1163023"/>
          </a:xfrm>
          <a:prstGeom prst="rect">
            <a:avLst/>
          </a:prstGeom>
        </p:spPr>
        <p:txBody>
          <a:bodyPr vert="horz" wrap="square" lIns="0" tIns="84975" rIns="0" bIns="0" rtlCol="0">
            <a:spAutoFit/>
          </a:bodyPr>
          <a:lstStyle/>
          <a:p>
            <a:pPr marL="3937635" marR="5080">
              <a:lnSpc>
                <a:spcPct val="100000"/>
              </a:lnSpc>
            </a:pPr>
            <a:r>
              <a:rPr sz="3500" spc="-15" dirty="0">
                <a:solidFill>
                  <a:schemeClr val="bg1"/>
                </a:solidFill>
              </a:rPr>
              <a:t>Ce </a:t>
            </a:r>
            <a:r>
              <a:rPr sz="3500" spc="-55" dirty="0">
                <a:solidFill>
                  <a:schemeClr val="bg1"/>
                </a:solidFill>
              </a:rPr>
              <a:t>poate </a:t>
            </a:r>
            <a:r>
              <a:rPr sz="3500" spc="75" dirty="0">
                <a:solidFill>
                  <a:schemeClr val="bg1"/>
                </a:solidFill>
              </a:rPr>
              <a:t>să </a:t>
            </a:r>
            <a:r>
              <a:rPr sz="3500" spc="110" dirty="0" err="1">
                <a:solidFill>
                  <a:schemeClr val="bg1"/>
                </a:solidFill>
              </a:rPr>
              <a:t>facă</a:t>
            </a:r>
            <a:r>
              <a:rPr sz="3500" spc="110" dirty="0">
                <a:solidFill>
                  <a:schemeClr val="bg1"/>
                </a:solidFill>
              </a:rPr>
              <a:t> </a:t>
            </a:r>
            <a:r>
              <a:rPr lang="en-US" sz="3500" spc="80" dirty="0">
                <a:solidFill>
                  <a:schemeClr val="bg1"/>
                </a:solidFill>
              </a:rPr>
              <a:t>un </a:t>
            </a:r>
            <a:r>
              <a:rPr lang="en-US" sz="3500" spc="185" dirty="0" err="1">
                <a:solidFill>
                  <a:schemeClr val="bg1"/>
                </a:solidFill>
              </a:rPr>
              <a:t>furnizor</a:t>
            </a:r>
            <a:r>
              <a:rPr lang="en-US" sz="3500" spc="185" dirty="0">
                <a:solidFill>
                  <a:schemeClr val="bg1"/>
                </a:solidFill>
              </a:rPr>
              <a:t> </a:t>
            </a:r>
            <a:r>
              <a:rPr lang="en-US" sz="3500" spc="-165" dirty="0">
                <a:solidFill>
                  <a:schemeClr val="bg1"/>
                </a:solidFill>
              </a:rPr>
              <a:t>de </a:t>
            </a:r>
            <a:r>
              <a:rPr lang="en-US" sz="3500" spc="15" dirty="0" err="1">
                <a:solidFill>
                  <a:schemeClr val="bg1"/>
                </a:solidFill>
              </a:rPr>
              <a:t>energie</a:t>
            </a:r>
            <a:r>
              <a:rPr lang="en-US" sz="3500" spc="210" dirty="0">
                <a:solidFill>
                  <a:schemeClr val="bg1"/>
                </a:solidFill>
              </a:rPr>
              <a:t> </a:t>
            </a:r>
            <a:r>
              <a:rPr lang="en-US" sz="3500" spc="65" dirty="0" err="1">
                <a:solidFill>
                  <a:schemeClr val="bg1"/>
                </a:solidFill>
              </a:rPr>
              <a:t>electrică</a:t>
            </a:r>
            <a:r>
              <a:rPr lang="ro-RO" sz="3500" spc="65" dirty="0">
                <a:solidFill>
                  <a:schemeClr val="bg1"/>
                </a:solidFill>
              </a:rPr>
              <a:t> </a:t>
            </a:r>
            <a:r>
              <a:rPr sz="3500" spc="-5" dirty="0" err="1">
                <a:solidFill>
                  <a:schemeClr val="bg1"/>
                </a:solidFill>
              </a:rPr>
              <a:t>pentru</a:t>
            </a:r>
            <a:r>
              <a:rPr sz="3500" spc="-5" dirty="0">
                <a:solidFill>
                  <a:schemeClr val="bg1"/>
                </a:solidFill>
              </a:rPr>
              <a:t> </a:t>
            </a:r>
            <a:r>
              <a:rPr sz="3500" spc="45" dirty="0" err="1">
                <a:solidFill>
                  <a:schemeClr val="bg1"/>
                </a:solidFill>
              </a:rPr>
              <a:t>afacerea</a:t>
            </a:r>
            <a:r>
              <a:rPr sz="3500" spc="45" dirty="0">
                <a:solidFill>
                  <a:schemeClr val="bg1"/>
                </a:solidFill>
              </a:rPr>
              <a:t> </a:t>
            </a:r>
            <a:r>
              <a:rPr sz="3500" spc="10" dirty="0" err="1">
                <a:solidFill>
                  <a:schemeClr val="bg1"/>
                </a:solidFill>
              </a:rPr>
              <a:t>dumneavoastră</a:t>
            </a:r>
            <a:r>
              <a:rPr lang="ro-RO" sz="3500" spc="10" dirty="0">
                <a:solidFill>
                  <a:schemeClr val="bg1"/>
                </a:solidFill>
              </a:rPr>
              <a:t>?</a:t>
            </a:r>
            <a:endParaRPr sz="3500" spc="65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60383" y="10258254"/>
            <a:ext cx="1752993" cy="808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52890" y="9395752"/>
            <a:ext cx="1797367" cy="1054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41778" y="9106522"/>
            <a:ext cx="2049057" cy="465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64549" y="9669246"/>
            <a:ext cx="1940890" cy="117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64549" y="9884143"/>
            <a:ext cx="1940890" cy="136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8905" y="10138092"/>
            <a:ext cx="1937588" cy="1172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68905" y="10353026"/>
            <a:ext cx="1937588" cy="136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79623" y="10759233"/>
            <a:ext cx="949325" cy="311785"/>
          </a:xfrm>
          <a:custGeom>
            <a:avLst/>
            <a:gdLst/>
            <a:ahLst/>
            <a:cxnLst/>
            <a:rect l="l" t="t" r="r" b="b"/>
            <a:pathLst>
              <a:path w="949325" h="311784">
                <a:moveTo>
                  <a:pt x="3355" y="4484"/>
                </a:moveTo>
                <a:lnTo>
                  <a:pt x="0" y="4635"/>
                </a:lnTo>
                <a:lnTo>
                  <a:pt x="28959" y="27348"/>
                </a:lnTo>
                <a:lnTo>
                  <a:pt x="103038" y="87047"/>
                </a:lnTo>
                <a:lnTo>
                  <a:pt x="146068" y="121211"/>
                </a:lnTo>
                <a:lnTo>
                  <a:pt x="191698" y="156369"/>
                </a:lnTo>
                <a:lnTo>
                  <a:pt x="238883" y="191111"/>
                </a:lnTo>
                <a:lnTo>
                  <a:pt x="286578" y="224023"/>
                </a:lnTo>
                <a:lnTo>
                  <a:pt x="333737" y="253696"/>
                </a:lnTo>
                <a:lnTo>
                  <a:pt x="379315" y="278717"/>
                </a:lnTo>
                <a:lnTo>
                  <a:pt x="422267" y="297676"/>
                </a:lnTo>
                <a:lnTo>
                  <a:pt x="461548" y="309160"/>
                </a:lnTo>
                <a:lnTo>
                  <a:pt x="496112" y="311759"/>
                </a:lnTo>
                <a:lnTo>
                  <a:pt x="574844" y="301701"/>
                </a:lnTo>
                <a:lnTo>
                  <a:pt x="648239" y="265874"/>
                </a:lnTo>
                <a:lnTo>
                  <a:pt x="758734" y="175049"/>
                </a:lnTo>
                <a:lnTo>
                  <a:pt x="907665" y="37859"/>
                </a:lnTo>
                <a:lnTo>
                  <a:pt x="541663" y="37859"/>
                </a:lnTo>
                <a:lnTo>
                  <a:pt x="474992" y="37673"/>
                </a:lnTo>
                <a:lnTo>
                  <a:pt x="410271" y="36246"/>
                </a:lnTo>
                <a:lnTo>
                  <a:pt x="348104" y="33808"/>
                </a:lnTo>
                <a:lnTo>
                  <a:pt x="289097" y="30591"/>
                </a:lnTo>
                <a:lnTo>
                  <a:pt x="233854" y="26826"/>
                </a:lnTo>
                <a:lnTo>
                  <a:pt x="182980" y="22742"/>
                </a:lnTo>
                <a:lnTo>
                  <a:pt x="96758" y="14544"/>
                </a:lnTo>
                <a:lnTo>
                  <a:pt x="15314" y="5630"/>
                </a:lnTo>
                <a:lnTo>
                  <a:pt x="3355" y="4484"/>
                </a:lnTo>
                <a:close/>
              </a:path>
              <a:path w="949325" h="311784">
                <a:moveTo>
                  <a:pt x="948766" y="0"/>
                </a:moveTo>
                <a:lnTo>
                  <a:pt x="883097" y="12103"/>
                </a:lnTo>
                <a:lnTo>
                  <a:pt x="815749" y="21582"/>
                </a:lnTo>
                <a:lnTo>
                  <a:pt x="747327" y="28666"/>
                </a:lnTo>
                <a:lnTo>
                  <a:pt x="678435" y="33587"/>
                </a:lnTo>
                <a:lnTo>
                  <a:pt x="609679" y="36574"/>
                </a:lnTo>
                <a:lnTo>
                  <a:pt x="541663" y="37859"/>
                </a:lnTo>
                <a:lnTo>
                  <a:pt x="907665" y="37859"/>
                </a:lnTo>
                <a:lnTo>
                  <a:pt x="948766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02954" y="7774558"/>
            <a:ext cx="893953" cy="8939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91207" y="7459243"/>
            <a:ext cx="1501127" cy="15252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2628" y="5784710"/>
            <a:ext cx="1171435" cy="11714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54145" y="5371541"/>
            <a:ext cx="1967039" cy="19986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28807" y="3652100"/>
            <a:ext cx="518325" cy="5182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8073" y="3469284"/>
            <a:ext cx="870356" cy="8843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43540" y="3355469"/>
            <a:ext cx="1357765" cy="13577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79180" y="2879585"/>
            <a:ext cx="2291397" cy="23092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08280" y="5037375"/>
            <a:ext cx="1988600" cy="19885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09198" y="4341075"/>
            <a:ext cx="3393346" cy="3378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12039" y="7249698"/>
            <a:ext cx="1168713" cy="11686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01226" y="6840486"/>
            <a:ext cx="1994179" cy="19853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692" y="4556845"/>
            <a:ext cx="1088225" cy="1088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82872" y="4175531"/>
            <a:ext cx="1857400" cy="184915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09865" y="3789184"/>
            <a:ext cx="1044549" cy="104454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45620" y="3420757"/>
            <a:ext cx="1753993" cy="17822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94494" y="4271200"/>
            <a:ext cx="135890" cy="104775"/>
          </a:xfrm>
          <a:custGeom>
            <a:avLst/>
            <a:gdLst/>
            <a:ahLst/>
            <a:cxnLst/>
            <a:rect l="l" t="t" r="r" b="b"/>
            <a:pathLst>
              <a:path w="135889" h="104775">
                <a:moveTo>
                  <a:pt x="79159" y="0"/>
                </a:moveTo>
                <a:lnTo>
                  <a:pt x="61328" y="0"/>
                </a:lnTo>
                <a:lnTo>
                  <a:pt x="39728" y="2050"/>
                </a:lnTo>
                <a:lnTo>
                  <a:pt x="19981" y="8696"/>
                </a:lnTo>
                <a:lnTo>
                  <a:pt x="5576" y="20681"/>
                </a:lnTo>
                <a:lnTo>
                  <a:pt x="0" y="38747"/>
                </a:lnTo>
                <a:lnTo>
                  <a:pt x="0" y="56616"/>
                </a:lnTo>
                <a:lnTo>
                  <a:pt x="5576" y="76053"/>
                </a:lnTo>
                <a:lnTo>
                  <a:pt x="19981" y="91078"/>
                </a:lnTo>
                <a:lnTo>
                  <a:pt x="39728" y="100768"/>
                </a:lnTo>
                <a:lnTo>
                  <a:pt x="61328" y="104203"/>
                </a:lnTo>
                <a:lnTo>
                  <a:pt x="79159" y="104203"/>
                </a:lnTo>
                <a:lnTo>
                  <a:pt x="99946" y="100768"/>
                </a:lnTo>
                <a:lnTo>
                  <a:pt x="117930" y="91078"/>
                </a:lnTo>
                <a:lnTo>
                  <a:pt x="130578" y="76053"/>
                </a:lnTo>
                <a:lnTo>
                  <a:pt x="135356" y="56616"/>
                </a:lnTo>
                <a:lnTo>
                  <a:pt x="135356" y="38747"/>
                </a:lnTo>
                <a:lnTo>
                  <a:pt x="130578" y="20681"/>
                </a:lnTo>
                <a:lnTo>
                  <a:pt x="117930" y="8696"/>
                </a:lnTo>
                <a:lnTo>
                  <a:pt x="99946" y="2050"/>
                </a:lnTo>
                <a:lnTo>
                  <a:pt x="79159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40329" y="4146270"/>
            <a:ext cx="125095" cy="229235"/>
          </a:xfrm>
          <a:custGeom>
            <a:avLst/>
            <a:gdLst/>
            <a:ahLst/>
            <a:cxnLst/>
            <a:rect l="l" t="t" r="r" b="b"/>
            <a:pathLst>
              <a:path w="125095" h="229235">
                <a:moveTo>
                  <a:pt x="66205" y="0"/>
                </a:moveTo>
                <a:lnTo>
                  <a:pt x="48310" y="0"/>
                </a:lnTo>
                <a:lnTo>
                  <a:pt x="28744" y="2649"/>
                </a:lnTo>
                <a:lnTo>
                  <a:pt x="13473" y="10615"/>
                </a:lnTo>
                <a:lnTo>
                  <a:pt x="3542" y="23922"/>
                </a:lnTo>
                <a:lnTo>
                  <a:pt x="0" y="42595"/>
                </a:lnTo>
                <a:lnTo>
                  <a:pt x="0" y="181559"/>
                </a:lnTo>
                <a:lnTo>
                  <a:pt x="3542" y="200994"/>
                </a:lnTo>
                <a:lnTo>
                  <a:pt x="13473" y="216014"/>
                </a:lnTo>
                <a:lnTo>
                  <a:pt x="28744" y="225700"/>
                </a:lnTo>
                <a:lnTo>
                  <a:pt x="48310" y="229133"/>
                </a:lnTo>
                <a:lnTo>
                  <a:pt x="66205" y="229133"/>
                </a:lnTo>
                <a:lnTo>
                  <a:pt x="87405" y="225700"/>
                </a:lnTo>
                <a:lnTo>
                  <a:pt x="106246" y="216014"/>
                </a:lnTo>
                <a:lnTo>
                  <a:pt x="119742" y="200994"/>
                </a:lnTo>
                <a:lnTo>
                  <a:pt x="124904" y="181559"/>
                </a:lnTo>
                <a:lnTo>
                  <a:pt x="124904" y="42595"/>
                </a:lnTo>
                <a:lnTo>
                  <a:pt x="119742" y="23922"/>
                </a:lnTo>
                <a:lnTo>
                  <a:pt x="106246" y="10615"/>
                </a:lnTo>
                <a:lnTo>
                  <a:pt x="87405" y="2649"/>
                </a:lnTo>
                <a:lnTo>
                  <a:pt x="66205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6023" y="4042143"/>
            <a:ext cx="114935" cy="333375"/>
          </a:xfrm>
          <a:custGeom>
            <a:avLst/>
            <a:gdLst/>
            <a:ahLst/>
            <a:cxnLst/>
            <a:rect l="l" t="t" r="r" b="b"/>
            <a:pathLst>
              <a:path w="114935" h="333375">
                <a:moveTo>
                  <a:pt x="67894" y="0"/>
                </a:moveTo>
                <a:lnTo>
                  <a:pt x="54419" y="0"/>
                </a:lnTo>
                <a:lnTo>
                  <a:pt x="33877" y="4826"/>
                </a:lnTo>
                <a:lnTo>
                  <a:pt x="16508" y="17576"/>
                </a:lnTo>
                <a:lnTo>
                  <a:pt x="4490" y="35661"/>
                </a:lnTo>
                <a:lnTo>
                  <a:pt x="0" y="56489"/>
                </a:lnTo>
                <a:lnTo>
                  <a:pt x="0" y="283946"/>
                </a:lnTo>
                <a:lnTo>
                  <a:pt x="4490" y="303707"/>
                </a:lnTo>
                <a:lnTo>
                  <a:pt x="16508" y="319319"/>
                </a:lnTo>
                <a:lnTo>
                  <a:pt x="33877" y="329573"/>
                </a:lnTo>
                <a:lnTo>
                  <a:pt x="54419" y="333260"/>
                </a:lnTo>
                <a:lnTo>
                  <a:pt x="67894" y="333260"/>
                </a:lnTo>
                <a:lnTo>
                  <a:pt x="87223" y="329573"/>
                </a:lnTo>
                <a:lnTo>
                  <a:pt x="101947" y="319319"/>
                </a:lnTo>
                <a:lnTo>
                  <a:pt x="111326" y="303707"/>
                </a:lnTo>
                <a:lnTo>
                  <a:pt x="114617" y="283946"/>
                </a:lnTo>
                <a:lnTo>
                  <a:pt x="114617" y="56489"/>
                </a:lnTo>
                <a:lnTo>
                  <a:pt x="111326" y="35661"/>
                </a:lnTo>
                <a:lnTo>
                  <a:pt x="101947" y="17576"/>
                </a:lnTo>
                <a:lnTo>
                  <a:pt x="87223" y="4826"/>
                </a:lnTo>
                <a:lnTo>
                  <a:pt x="67894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21494" y="3927538"/>
            <a:ext cx="114935" cy="448309"/>
          </a:xfrm>
          <a:custGeom>
            <a:avLst/>
            <a:gdLst/>
            <a:ahLst/>
            <a:cxnLst/>
            <a:rect l="l" t="t" r="r" b="b"/>
            <a:pathLst>
              <a:path w="114935" h="448310">
                <a:moveTo>
                  <a:pt x="62877" y="0"/>
                </a:moveTo>
                <a:lnTo>
                  <a:pt x="51587" y="0"/>
                </a:lnTo>
                <a:lnTo>
                  <a:pt x="31514" y="4053"/>
                </a:lnTo>
                <a:lnTo>
                  <a:pt x="15116" y="15114"/>
                </a:lnTo>
                <a:lnTo>
                  <a:pt x="4056" y="31530"/>
                </a:lnTo>
                <a:lnTo>
                  <a:pt x="0" y="51650"/>
                </a:lnTo>
                <a:lnTo>
                  <a:pt x="0" y="396227"/>
                </a:lnTo>
                <a:lnTo>
                  <a:pt x="4056" y="416299"/>
                </a:lnTo>
                <a:lnTo>
                  <a:pt x="15116" y="432720"/>
                </a:lnTo>
                <a:lnTo>
                  <a:pt x="31514" y="443808"/>
                </a:lnTo>
                <a:lnTo>
                  <a:pt x="51587" y="447878"/>
                </a:lnTo>
                <a:lnTo>
                  <a:pt x="62877" y="447878"/>
                </a:lnTo>
                <a:lnTo>
                  <a:pt x="82954" y="443808"/>
                </a:lnTo>
                <a:lnTo>
                  <a:pt x="99361" y="432720"/>
                </a:lnTo>
                <a:lnTo>
                  <a:pt x="110430" y="416299"/>
                </a:lnTo>
                <a:lnTo>
                  <a:pt x="114490" y="396227"/>
                </a:lnTo>
                <a:lnTo>
                  <a:pt x="114490" y="51650"/>
                </a:lnTo>
                <a:lnTo>
                  <a:pt x="110430" y="31530"/>
                </a:lnTo>
                <a:lnTo>
                  <a:pt x="99361" y="15114"/>
                </a:lnTo>
                <a:lnTo>
                  <a:pt x="82954" y="4053"/>
                </a:lnTo>
                <a:lnTo>
                  <a:pt x="62877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67239" y="3802570"/>
            <a:ext cx="114935" cy="573405"/>
          </a:xfrm>
          <a:custGeom>
            <a:avLst/>
            <a:gdLst/>
            <a:ahLst/>
            <a:cxnLst/>
            <a:rect l="l" t="t" r="r" b="b"/>
            <a:pathLst>
              <a:path w="114935" h="573404">
                <a:moveTo>
                  <a:pt x="60617" y="0"/>
                </a:moveTo>
                <a:lnTo>
                  <a:pt x="50177" y="0"/>
                </a:lnTo>
                <a:lnTo>
                  <a:pt x="30341" y="4483"/>
                </a:lnTo>
                <a:lnTo>
                  <a:pt x="14425" y="16483"/>
                </a:lnTo>
                <a:lnTo>
                  <a:pt x="3841" y="33823"/>
                </a:lnTo>
                <a:lnTo>
                  <a:pt x="0" y="54330"/>
                </a:lnTo>
                <a:lnTo>
                  <a:pt x="0" y="519455"/>
                </a:lnTo>
                <a:lnTo>
                  <a:pt x="3841" y="539804"/>
                </a:lnTo>
                <a:lnTo>
                  <a:pt x="14425" y="556823"/>
                </a:lnTo>
                <a:lnTo>
                  <a:pt x="30341" y="568506"/>
                </a:lnTo>
                <a:lnTo>
                  <a:pt x="50177" y="572846"/>
                </a:lnTo>
                <a:lnTo>
                  <a:pt x="60617" y="572846"/>
                </a:lnTo>
                <a:lnTo>
                  <a:pt x="81069" y="568506"/>
                </a:lnTo>
                <a:lnTo>
                  <a:pt x="98278" y="556823"/>
                </a:lnTo>
                <a:lnTo>
                  <a:pt x="110144" y="539804"/>
                </a:lnTo>
                <a:lnTo>
                  <a:pt x="114566" y="519455"/>
                </a:lnTo>
                <a:lnTo>
                  <a:pt x="114566" y="54330"/>
                </a:lnTo>
                <a:lnTo>
                  <a:pt x="110144" y="33823"/>
                </a:lnTo>
                <a:lnTo>
                  <a:pt x="98278" y="16483"/>
                </a:lnTo>
                <a:lnTo>
                  <a:pt x="81069" y="4483"/>
                </a:lnTo>
                <a:lnTo>
                  <a:pt x="60617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81060" y="3466965"/>
            <a:ext cx="701040" cy="611505"/>
          </a:xfrm>
          <a:custGeom>
            <a:avLst/>
            <a:gdLst/>
            <a:ahLst/>
            <a:cxnLst/>
            <a:rect l="l" t="t" r="r" b="b"/>
            <a:pathLst>
              <a:path w="701039" h="611504">
                <a:moveTo>
                  <a:pt x="700745" y="121266"/>
                </a:moveTo>
                <a:lnTo>
                  <a:pt x="560715" y="121266"/>
                </a:lnTo>
                <a:lnTo>
                  <a:pt x="514647" y="180460"/>
                </a:lnTo>
                <a:lnTo>
                  <a:pt x="465995" y="234659"/>
                </a:lnTo>
                <a:lnTo>
                  <a:pt x="415711" y="283963"/>
                </a:lnTo>
                <a:lnTo>
                  <a:pt x="364744" y="328475"/>
                </a:lnTo>
                <a:lnTo>
                  <a:pt x="314046" y="368296"/>
                </a:lnTo>
                <a:lnTo>
                  <a:pt x="264566" y="403525"/>
                </a:lnTo>
                <a:lnTo>
                  <a:pt x="217255" y="434266"/>
                </a:lnTo>
                <a:lnTo>
                  <a:pt x="173063" y="460618"/>
                </a:lnTo>
                <a:lnTo>
                  <a:pt x="132941" y="482683"/>
                </a:lnTo>
                <a:lnTo>
                  <a:pt x="97839" y="500562"/>
                </a:lnTo>
                <a:lnTo>
                  <a:pt x="46498" y="524166"/>
                </a:lnTo>
                <a:lnTo>
                  <a:pt x="26642" y="532238"/>
                </a:lnTo>
                <a:lnTo>
                  <a:pt x="12861" y="540731"/>
                </a:lnTo>
                <a:lnTo>
                  <a:pt x="3725" y="553395"/>
                </a:lnTo>
                <a:lnTo>
                  <a:pt x="0" y="568580"/>
                </a:lnTo>
                <a:lnTo>
                  <a:pt x="2449" y="584639"/>
                </a:lnTo>
                <a:lnTo>
                  <a:pt x="8672" y="595761"/>
                </a:lnTo>
                <a:lnTo>
                  <a:pt x="17643" y="604170"/>
                </a:lnTo>
                <a:lnTo>
                  <a:pt x="28582" y="609490"/>
                </a:lnTo>
                <a:lnTo>
                  <a:pt x="40714" y="611347"/>
                </a:lnTo>
                <a:lnTo>
                  <a:pt x="45451" y="611347"/>
                </a:lnTo>
                <a:lnTo>
                  <a:pt x="102660" y="589311"/>
                </a:lnTo>
                <a:lnTo>
                  <a:pt x="167289" y="557523"/>
                </a:lnTo>
                <a:lnTo>
                  <a:pt x="207339" y="535632"/>
                </a:lnTo>
                <a:lnTo>
                  <a:pt x="251472" y="509577"/>
                </a:lnTo>
                <a:lnTo>
                  <a:pt x="298882" y="479237"/>
                </a:lnTo>
                <a:lnTo>
                  <a:pt x="348762" y="444488"/>
                </a:lnTo>
                <a:lnTo>
                  <a:pt x="400308" y="405207"/>
                </a:lnTo>
                <a:lnTo>
                  <a:pt x="452712" y="361272"/>
                </a:lnTo>
                <a:lnTo>
                  <a:pt x="505170" y="312560"/>
                </a:lnTo>
                <a:lnTo>
                  <a:pt x="556874" y="258947"/>
                </a:lnTo>
                <a:lnTo>
                  <a:pt x="607019" y="200311"/>
                </a:lnTo>
                <a:lnTo>
                  <a:pt x="700745" y="200311"/>
                </a:lnTo>
                <a:lnTo>
                  <a:pt x="700745" y="121266"/>
                </a:lnTo>
                <a:close/>
              </a:path>
              <a:path w="701039" h="611504">
                <a:moveTo>
                  <a:pt x="700745" y="200311"/>
                </a:moveTo>
                <a:lnTo>
                  <a:pt x="607019" y="200311"/>
                </a:lnTo>
                <a:lnTo>
                  <a:pt x="607019" y="238576"/>
                </a:lnTo>
                <a:lnTo>
                  <a:pt x="611172" y="254461"/>
                </a:lnTo>
                <a:lnTo>
                  <a:pt x="621999" y="267440"/>
                </a:lnTo>
                <a:lnTo>
                  <a:pt x="637055" y="276195"/>
                </a:lnTo>
                <a:lnTo>
                  <a:pt x="653895" y="279407"/>
                </a:lnTo>
                <a:lnTo>
                  <a:pt x="670693" y="276195"/>
                </a:lnTo>
                <a:lnTo>
                  <a:pt x="685745" y="267440"/>
                </a:lnTo>
                <a:lnTo>
                  <a:pt x="696584" y="254461"/>
                </a:lnTo>
                <a:lnTo>
                  <a:pt x="700745" y="238576"/>
                </a:lnTo>
                <a:lnTo>
                  <a:pt x="700745" y="200311"/>
                </a:lnTo>
                <a:close/>
              </a:path>
              <a:path w="701039" h="611504">
                <a:moveTo>
                  <a:pt x="656835" y="0"/>
                </a:moveTo>
                <a:lnTo>
                  <a:pt x="464056" y="71317"/>
                </a:lnTo>
                <a:lnTo>
                  <a:pt x="437786" y="108047"/>
                </a:lnTo>
                <a:lnTo>
                  <a:pt x="440522" y="123921"/>
                </a:lnTo>
                <a:lnTo>
                  <a:pt x="446752" y="134868"/>
                </a:lnTo>
                <a:lnTo>
                  <a:pt x="455681" y="143126"/>
                </a:lnTo>
                <a:lnTo>
                  <a:pt x="466527" y="148342"/>
                </a:lnTo>
                <a:lnTo>
                  <a:pt x="478508" y="150159"/>
                </a:lnTo>
                <a:lnTo>
                  <a:pt x="483385" y="150159"/>
                </a:lnTo>
                <a:lnTo>
                  <a:pt x="488300" y="149321"/>
                </a:lnTo>
                <a:lnTo>
                  <a:pt x="493177" y="147301"/>
                </a:lnTo>
                <a:lnTo>
                  <a:pt x="560715" y="121266"/>
                </a:lnTo>
                <a:lnTo>
                  <a:pt x="700745" y="121266"/>
                </a:lnTo>
                <a:lnTo>
                  <a:pt x="700745" y="48153"/>
                </a:lnTo>
                <a:lnTo>
                  <a:pt x="684004" y="10381"/>
                </a:lnTo>
                <a:lnTo>
                  <a:pt x="671377" y="2768"/>
                </a:lnTo>
                <a:lnTo>
                  <a:pt x="656835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54694" y="5352732"/>
            <a:ext cx="692785" cy="1293495"/>
          </a:xfrm>
          <a:custGeom>
            <a:avLst/>
            <a:gdLst/>
            <a:ahLst/>
            <a:cxnLst/>
            <a:rect l="l" t="t" r="r" b="b"/>
            <a:pathLst>
              <a:path w="692785" h="1293495">
                <a:moveTo>
                  <a:pt x="404317" y="1181442"/>
                </a:moveTo>
                <a:lnTo>
                  <a:pt x="317715" y="1181442"/>
                </a:lnTo>
                <a:lnTo>
                  <a:pt x="317715" y="1292910"/>
                </a:lnTo>
                <a:lnTo>
                  <a:pt x="404317" y="1292910"/>
                </a:lnTo>
                <a:lnTo>
                  <a:pt x="404317" y="1181442"/>
                </a:lnTo>
                <a:close/>
              </a:path>
              <a:path w="692785" h="1293495">
                <a:moveTo>
                  <a:pt x="50114" y="950150"/>
                </a:moveTo>
                <a:lnTo>
                  <a:pt x="0" y="1106144"/>
                </a:lnTo>
                <a:lnTo>
                  <a:pt x="16524" y="1114529"/>
                </a:lnTo>
                <a:lnTo>
                  <a:pt x="33023" y="1122548"/>
                </a:lnTo>
                <a:lnTo>
                  <a:pt x="82711" y="1144351"/>
                </a:lnTo>
                <a:lnTo>
                  <a:pt x="135039" y="1161402"/>
                </a:lnTo>
                <a:lnTo>
                  <a:pt x="191651" y="1173660"/>
                </a:lnTo>
                <a:lnTo>
                  <a:pt x="232756" y="1179260"/>
                </a:lnTo>
                <a:lnTo>
                  <a:pt x="277165" y="1182110"/>
                </a:lnTo>
                <a:lnTo>
                  <a:pt x="300672" y="1182458"/>
                </a:lnTo>
                <a:lnTo>
                  <a:pt x="303720" y="1182458"/>
                </a:lnTo>
                <a:lnTo>
                  <a:pt x="306311" y="1182230"/>
                </a:lnTo>
                <a:lnTo>
                  <a:pt x="308698" y="1181836"/>
                </a:lnTo>
                <a:lnTo>
                  <a:pt x="310946" y="1181519"/>
                </a:lnTo>
                <a:lnTo>
                  <a:pt x="317715" y="1181442"/>
                </a:lnTo>
                <a:lnTo>
                  <a:pt x="404317" y="1181442"/>
                </a:lnTo>
                <a:lnTo>
                  <a:pt x="404317" y="1171092"/>
                </a:lnTo>
                <a:lnTo>
                  <a:pt x="468155" y="1151848"/>
                </a:lnTo>
                <a:lnTo>
                  <a:pt x="525106" y="1123746"/>
                </a:lnTo>
                <a:lnTo>
                  <a:pt x="574544" y="1088956"/>
                </a:lnTo>
                <a:lnTo>
                  <a:pt x="615696" y="1049185"/>
                </a:lnTo>
                <a:lnTo>
                  <a:pt x="616653" y="1048004"/>
                </a:lnTo>
                <a:lnTo>
                  <a:pt x="317715" y="1048004"/>
                </a:lnTo>
                <a:lnTo>
                  <a:pt x="299934" y="1046411"/>
                </a:lnTo>
                <a:lnTo>
                  <a:pt x="244386" y="1035494"/>
                </a:lnTo>
                <a:lnTo>
                  <a:pt x="206546" y="1024293"/>
                </a:lnTo>
                <a:lnTo>
                  <a:pt x="169659" y="1011072"/>
                </a:lnTo>
                <a:lnTo>
                  <a:pt x="134531" y="996189"/>
                </a:lnTo>
                <a:lnTo>
                  <a:pt x="86913" y="972180"/>
                </a:lnTo>
                <a:lnTo>
                  <a:pt x="61039" y="957126"/>
                </a:lnTo>
                <a:lnTo>
                  <a:pt x="50114" y="950150"/>
                </a:lnTo>
                <a:close/>
              </a:path>
              <a:path w="692785" h="1293495">
                <a:moveTo>
                  <a:pt x="404317" y="0"/>
                </a:moveTo>
                <a:lnTo>
                  <a:pt x="317715" y="0"/>
                </a:lnTo>
                <a:lnTo>
                  <a:pt x="317715" y="113931"/>
                </a:lnTo>
                <a:lnTo>
                  <a:pt x="285066" y="121318"/>
                </a:lnTo>
                <a:lnTo>
                  <a:pt x="225329" y="142651"/>
                </a:lnTo>
                <a:lnTo>
                  <a:pt x="173041" y="172325"/>
                </a:lnTo>
                <a:lnTo>
                  <a:pt x="128896" y="207102"/>
                </a:lnTo>
                <a:lnTo>
                  <a:pt x="93018" y="246080"/>
                </a:lnTo>
                <a:lnTo>
                  <a:pt x="65415" y="287659"/>
                </a:lnTo>
                <a:lnTo>
                  <a:pt x="46205" y="330987"/>
                </a:lnTo>
                <a:lnTo>
                  <a:pt x="36493" y="372873"/>
                </a:lnTo>
                <a:lnTo>
                  <a:pt x="35280" y="393052"/>
                </a:lnTo>
                <a:lnTo>
                  <a:pt x="36885" y="431803"/>
                </a:lnTo>
                <a:lnTo>
                  <a:pt x="49725" y="499276"/>
                </a:lnTo>
                <a:lnTo>
                  <a:pt x="74640" y="553999"/>
                </a:lnTo>
                <a:lnTo>
                  <a:pt x="107612" y="599265"/>
                </a:lnTo>
                <a:lnTo>
                  <a:pt x="147764" y="636018"/>
                </a:lnTo>
                <a:lnTo>
                  <a:pt x="193064" y="666178"/>
                </a:lnTo>
                <a:lnTo>
                  <a:pt x="242577" y="690618"/>
                </a:lnTo>
                <a:lnTo>
                  <a:pt x="292666" y="712278"/>
                </a:lnTo>
                <a:lnTo>
                  <a:pt x="317715" y="722274"/>
                </a:lnTo>
                <a:lnTo>
                  <a:pt x="317715" y="1048004"/>
                </a:lnTo>
                <a:lnTo>
                  <a:pt x="616653" y="1048004"/>
                </a:lnTo>
                <a:lnTo>
                  <a:pt x="621276" y="1042301"/>
                </a:lnTo>
                <a:lnTo>
                  <a:pt x="404317" y="1042301"/>
                </a:lnTo>
                <a:lnTo>
                  <a:pt x="404317" y="758736"/>
                </a:lnTo>
                <a:lnTo>
                  <a:pt x="679728" y="758736"/>
                </a:lnTo>
                <a:lnTo>
                  <a:pt x="677815" y="751073"/>
                </a:lnTo>
                <a:lnTo>
                  <a:pt x="652241" y="695260"/>
                </a:lnTo>
                <a:lnTo>
                  <a:pt x="618071" y="649068"/>
                </a:lnTo>
                <a:lnTo>
                  <a:pt x="576340" y="611667"/>
                </a:lnTo>
                <a:lnTo>
                  <a:pt x="529628" y="581226"/>
                </a:lnTo>
                <a:lnTo>
                  <a:pt x="479103" y="556759"/>
                </a:lnTo>
                <a:lnTo>
                  <a:pt x="428952" y="535099"/>
                </a:lnTo>
                <a:lnTo>
                  <a:pt x="404317" y="525119"/>
                </a:lnTo>
                <a:lnTo>
                  <a:pt x="404317" y="487591"/>
                </a:lnTo>
                <a:lnTo>
                  <a:pt x="317715" y="487591"/>
                </a:lnTo>
                <a:lnTo>
                  <a:pt x="276494" y="464254"/>
                </a:lnTo>
                <a:lnTo>
                  <a:pt x="243751" y="437413"/>
                </a:lnTo>
                <a:lnTo>
                  <a:pt x="222410" y="404171"/>
                </a:lnTo>
                <a:lnTo>
                  <a:pt x="215252" y="361137"/>
                </a:lnTo>
                <a:lnTo>
                  <a:pt x="215819" y="342554"/>
                </a:lnTo>
                <a:lnTo>
                  <a:pt x="224345" y="296240"/>
                </a:lnTo>
                <a:lnTo>
                  <a:pt x="252831" y="258597"/>
                </a:lnTo>
                <a:lnTo>
                  <a:pt x="298765" y="242261"/>
                </a:lnTo>
                <a:lnTo>
                  <a:pt x="317715" y="239306"/>
                </a:lnTo>
                <a:lnTo>
                  <a:pt x="404317" y="239306"/>
                </a:lnTo>
                <a:lnTo>
                  <a:pt x="404317" y="238188"/>
                </a:lnTo>
                <a:lnTo>
                  <a:pt x="625901" y="238188"/>
                </a:lnTo>
                <a:lnTo>
                  <a:pt x="646976" y="131064"/>
                </a:lnTo>
                <a:lnTo>
                  <a:pt x="588329" y="120754"/>
                </a:lnTo>
                <a:lnTo>
                  <a:pt x="530796" y="112750"/>
                </a:lnTo>
                <a:lnTo>
                  <a:pt x="471025" y="107635"/>
                </a:lnTo>
                <a:lnTo>
                  <a:pt x="405549" y="105930"/>
                </a:lnTo>
                <a:lnTo>
                  <a:pt x="404317" y="105930"/>
                </a:lnTo>
                <a:lnTo>
                  <a:pt x="404317" y="0"/>
                </a:lnTo>
                <a:close/>
              </a:path>
              <a:path w="692785" h="1293495">
                <a:moveTo>
                  <a:pt x="679728" y="758736"/>
                </a:moveTo>
                <a:lnTo>
                  <a:pt x="404317" y="758736"/>
                </a:lnTo>
                <a:lnTo>
                  <a:pt x="427099" y="770494"/>
                </a:lnTo>
                <a:lnTo>
                  <a:pt x="447630" y="783061"/>
                </a:lnTo>
                <a:lnTo>
                  <a:pt x="481838" y="810615"/>
                </a:lnTo>
                <a:lnTo>
                  <a:pt x="503964" y="844602"/>
                </a:lnTo>
                <a:lnTo>
                  <a:pt x="511365" y="888504"/>
                </a:lnTo>
                <a:lnTo>
                  <a:pt x="510492" y="916174"/>
                </a:lnTo>
                <a:lnTo>
                  <a:pt x="503430" y="962578"/>
                </a:lnTo>
                <a:lnTo>
                  <a:pt x="480875" y="1010004"/>
                </a:lnTo>
                <a:lnTo>
                  <a:pt x="447505" y="1031624"/>
                </a:lnTo>
                <a:lnTo>
                  <a:pt x="404317" y="1042301"/>
                </a:lnTo>
                <a:lnTo>
                  <a:pt x="621276" y="1042301"/>
                </a:lnTo>
                <a:lnTo>
                  <a:pt x="648439" y="1005316"/>
                </a:lnTo>
                <a:lnTo>
                  <a:pt x="672630" y="958075"/>
                </a:lnTo>
                <a:lnTo>
                  <a:pt x="687587" y="909083"/>
                </a:lnTo>
                <a:lnTo>
                  <a:pt x="692581" y="860082"/>
                </a:lnTo>
                <a:lnTo>
                  <a:pt x="690936" y="820237"/>
                </a:lnTo>
                <a:lnTo>
                  <a:pt x="686009" y="783899"/>
                </a:lnTo>
                <a:lnTo>
                  <a:pt x="679728" y="758736"/>
                </a:lnTo>
                <a:close/>
              </a:path>
              <a:path w="692785" h="1293495">
                <a:moveTo>
                  <a:pt x="404317" y="239306"/>
                </a:moveTo>
                <a:lnTo>
                  <a:pt x="317715" y="239306"/>
                </a:lnTo>
                <a:lnTo>
                  <a:pt x="317715" y="487591"/>
                </a:lnTo>
                <a:lnTo>
                  <a:pt x="404317" y="487591"/>
                </a:lnTo>
                <a:lnTo>
                  <a:pt x="404317" y="239306"/>
                </a:lnTo>
                <a:close/>
              </a:path>
              <a:path w="692785" h="1293495">
                <a:moveTo>
                  <a:pt x="625901" y="238188"/>
                </a:moveTo>
                <a:lnTo>
                  <a:pt x="404317" y="238188"/>
                </a:lnTo>
                <a:lnTo>
                  <a:pt x="429709" y="240028"/>
                </a:lnTo>
                <a:lnTo>
                  <a:pt x="455734" y="243300"/>
                </a:lnTo>
                <a:lnTo>
                  <a:pt x="509714" y="254127"/>
                </a:lnTo>
                <a:lnTo>
                  <a:pt x="563964" y="269130"/>
                </a:lnTo>
                <a:lnTo>
                  <a:pt x="616280" y="287096"/>
                </a:lnTo>
                <a:lnTo>
                  <a:pt x="625901" y="238188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760575" y="3970311"/>
            <a:ext cx="349250" cy="651510"/>
          </a:xfrm>
          <a:custGeom>
            <a:avLst/>
            <a:gdLst/>
            <a:ahLst/>
            <a:cxnLst/>
            <a:rect l="l" t="t" r="r" b="b"/>
            <a:pathLst>
              <a:path w="349250" h="651510">
                <a:moveTo>
                  <a:pt x="203669" y="595083"/>
                </a:moveTo>
                <a:lnTo>
                  <a:pt x="160045" y="595083"/>
                </a:lnTo>
                <a:lnTo>
                  <a:pt x="160045" y="651243"/>
                </a:lnTo>
                <a:lnTo>
                  <a:pt x="203669" y="651243"/>
                </a:lnTo>
                <a:lnTo>
                  <a:pt x="203669" y="595083"/>
                </a:lnTo>
                <a:close/>
              </a:path>
              <a:path w="349250" h="651510">
                <a:moveTo>
                  <a:pt x="25247" y="478574"/>
                </a:moveTo>
                <a:lnTo>
                  <a:pt x="0" y="557161"/>
                </a:lnTo>
                <a:lnTo>
                  <a:pt x="8331" y="561382"/>
                </a:lnTo>
                <a:lnTo>
                  <a:pt x="16646" y="565421"/>
                </a:lnTo>
                <a:lnTo>
                  <a:pt x="59050" y="582415"/>
                </a:lnTo>
                <a:lnTo>
                  <a:pt x="96553" y="591184"/>
                </a:lnTo>
                <a:lnTo>
                  <a:pt x="139613" y="595418"/>
                </a:lnTo>
                <a:lnTo>
                  <a:pt x="151434" y="595591"/>
                </a:lnTo>
                <a:lnTo>
                  <a:pt x="154317" y="595515"/>
                </a:lnTo>
                <a:lnTo>
                  <a:pt x="155486" y="595274"/>
                </a:lnTo>
                <a:lnTo>
                  <a:pt x="160045" y="595083"/>
                </a:lnTo>
                <a:lnTo>
                  <a:pt x="203669" y="595083"/>
                </a:lnTo>
                <a:lnTo>
                  <a:pt x="203669" y="589902"/>
                </a:lnTo>
                <a:lnTo>
                  <a:pt x="220173" y="585598"/>
                </a:lnTo>
                <a:lnTo>
                  <a:pt x="264490" y="566051"/>
                </a:lnTo>
                <a:lnTo>
                  <a:pt x="300294" y="538807"/>
                </a:lnTo>
                <a:lnTo>
                  <a:pt x="310662" y="527875"/>
                </a:lnTo>
                <a:lnTo>
                  <a:pt x="160045" y="527875"/>
                </a:lnTo>
                <a:lnTo>
                  <a:pt x="151103" y="527076"/>
                </a:lnTo>
                <a:lnTo>
                  <a:pt x="113519" y="518885"/>
                </a:lnTo>
                <a:lnTo>
                  <a:pt x="76476" y="505605"/>
                </a:lnTo>
                <a:lnTo>
                  <a:pt x="36930" y="485805"/>
                </a:lnTo>
                <a:lnTo>
                  <a:pt x="30748" y="482100"/>
                </a:lnTo>
                <a:lnTo>
                  <a:pt x="25247" y="478574"/>
                </a:lnTo>
                <a:close/>
              </a:path>
              <a:path w="349250" h="651510">
                <a:moveTo>
                  <a:pt x="203669" y="0"/>
                </a:moveTo>
                <a:lnTo>
                  <a:pt x="160045" y="0"/>
                </a:lnTo>
                <a:lnTo>
                  <a:pt x="160045" y="57391"/>
                </a:lnTo>
                <a:lnTo>
                  <a:pt x="143595" y="61117"/>
                </a:lnTo>
                <a:lnTo>
                  <a:pt x="99860" y="78905"/>
                </a:lnTo>
                <a:lnTo>
                  <a:pt x="64934" y="104333"/>
                </a:lnTo>
                <a:lnTo>
                  <a:pt x="39387" y="134289"/>
                </a:lnTo>
                <a:lnTo>
                  <a:pt x="20227" y="177396"/>
                </a:lnTo>
                <a:lnTo>
                  <a:pt x="17779" y="197967"/>
                </a:lnTo>
                <a:lnTo>
                  <a:pt x="18587" y="217502"/>
                </a:lnTo>
                <a:lnTo>
                  <a:pt x="30721" y="265976"/>
                </a:lnTo>
                <a:lnTo>
                  <a:pt x="54220" y="301852"/>
                </a:lnTo>
                <a:lnTo>
                  <a:pt x="85558" y="328358"/>
                </a:lnTo>
                <a:lnTo>
                  <a:pt x="122203" y="347870"/>
                </a:lnTo>
                <a:lnTo>
                  <a:pt x="160045" y="363804"/>
                </a:lnTo>
                <a:lnTo>
                  <a:pt x="160045" y="527875"/>
                </a:lnTo>
                <a:lnTo>
                  <a:pt x="310662" y="527875"/>
                </a:lnTo>
                <a:lnTo>
                  <a:pt x="312992" y="524992"/>
                </a:lnTo>
                <a:lnTo>
                  <a:pt x="203669" y="524992"/>
                </a:lnTo>
                <a:lnTo>
                  <a:pt x="203669" y="382181"/>
                </a:lnTo>
                <a:lnTo>
                  <a:pt x="342383" y="382181"/>
                </a:lnTo>
                <a:lnTo>
                  <a:pt x="341419" y="378317"/>
                </a:lnTo>
                <a:lnTo>
                  <a:pt x="320433" y="338000"/>
                </a:lnTo>
                <a:lnTo>
                  <a:pt x="290306" y="308101"/>
                </a:lnTo>
                <a:lnTo>
                  <a:pt x="254126" y="286334"/>
                </a:lnTo>
                <a:lnTo>
                  <a:pt x="216075" y="269537"/>
                </a:lnTo>
                <a:lnTo>
                  <a:pt x="203669" y="264515"/>
                </a:lnTo>
                <a:lnTo>
                  <a:pt x="203669" y="245592"/>
                </a:lnTo>
                <a:lnTo>
                  <a:pt x="160045" y="245592"/>
                </a:lnTo>
                <a:lnTo>
                  <a:pt x="122783" y="220332"/>
                </a:lnTo>
                <a:lnTo>
                  <a:pt x="108470" y="181914"/>
                </a:lnTo>
                <a:lnTo>
                  <a:pt x="108750" y="172561"/>
                </a:lnTo>
                <a:lnTo>
                  <a:pt x="120891" y="134124"/>
                </a:lnTo>
                <a:lnTo>
                  <a:pt x="160045" y="120548"/>
                </a:lnTo>
                <a:lnTo>
                  <a:pt x="203669" y="120548"/>
                </a:lnTo>
                <a:lnTo>
                  <a:pt x="203669" y="119989"/>
                </a:lnTo>
                <a:lnTo>
                  <a:pt x="315273" y="119989"/>
                </a:lnTo>
                <a:lnTo>
                  <a:pt x="325894" y="66027"/>
                </a:lnTo>
                <a:lnTo>
                  <a:pt x="281790" y="58676"/>
                </a:lnTo>
                <a:lnTo>
                  <a:pt x="237274" y="54217"/>
                </a:lnTo>
                <a:lnTo>
                  <a:pt x="203669" y="53352"/>
                </a:lnTo>
                <a:lnTo>
                  <a:pt x="203669" y="0"/>
                </a:lnTo>
                <a:close/>
              </a:path>
              <a:path w="349250" h="651510">
                <a:moveTo>
                  <a:pt x="342383" y="382181"/>
                </a:moveTo>
                <a:lnTo>
                  <a:pt x="203669" y="382181"/>
                </a:lnTo>
                <a:lnTo>
                  <a:pt x="215145" y="388100"/>
                </a:lnTo>
                <a:lnTo>
                  <a:pt x="225485" y="394428"/>
                </a:lnTo>
                <a:lnTo>
                  <a:pt x="253872" y="425424"/>
                </a:lnTo>
                <a:lnTo>
                  <a:pt x="257606" y="447535"/>
                </a:lnTo>
                <a:lnTo>
                  <a:pt x="257164" y="461477"/>
                </a:lnTo>
                <a:lnTo>
                  <a:pt x="246616" y="502316"/>
                </a:lnTo>
                <a:lnTo>
                  <a:pt x="214490" y="523227"/>
                </a:lnTo>
                <a:lnTo>
                  <a:pt x="203669" y="524992"/>
                </a:lnTo>
                <a:lnTo>
                  <a:pt x="312992" y="524992"/>
                </a:lnTo>
                <a:lnTo>
                  <a:pt x="338810" y="482561"/>
                </a:lnTo>
                <a:lnTo>
                  <a:pt x="348227" y="445576"/>
                </a:lnTo>
                <a:lnTo>
                  <a:pt x="348856" y="433222"/>
                </a:lnTo>
                <a:lnTo>
                  <a:pt x="348026" y="413147"/>
                </a:lnTo>
                <a:lnTo>
                  <a:pt x="345544" y="394847"/>
                </a:lnTo>
                <a:lnTo>
                  <a:pt x="342383" y="382181"/>
                </a:lnTo>
                <a:close/>
              </a:path>
              <a:path w="349250" h="651510">
                <a:moveTo>
                  <a:pt x="203669" y="120548"/>
                </a:moveTo>
                <a:lnTo>
                  <a:pt x="160045" y="120548"/>
                </a:lnTo>
                <a:lnTo>
                  <a:pt x="160045" y="245592"/>
                </a:lnTo>
                <a:lnTo>
                  <a:pt x="203669" y="245592"/>
                </a:lnTo>
                <a:lnTo>
                  <a:pt x="203669" y="120548"/>
                </a:lnTo>
                <a:close/>
              </a:path>
              <a:path w="349250" h="651510">
                <a:moveTo>
                  <a:pt x="315273" y="119989"/>
                </a:moveTo>
                <a:lnTo>
                  <a:pt x="203669" y="119989"/>
                </a:lnTo>
                <a:lnTo>
                  <a:pt x="216452" y="120916"/>
                </a:lnTo>
                <a:lnTo>
                  <a:pt x="229560" y="122558"/>
                </a:lnTo>
                <a:lnTo>
                  <a:pt x="270542" y="131597"/>
                </a:lnTo>
                <a:lnTo>
                  <a:pt x="310426" y="144614"/>
                </a:lnTo>
                <a:lnTo>
                  <a:pt x="315273" y="119989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628184" y="4764290"/>
            <a:ext cx="323850" cy="604520"/>
          </a:xfrm>
          <a:custGeom>
            <a:avLst/>
            <a:gdLst/>
            <a:ahLst/>
            <a:cxnLst/>
            <a:rect l="l" t="t" r="r" b="b"/>
            <a:pathLst>
              <a:path w="323850" h="604520">
                <a:moveTo>
                  <a:pt x="188899" y="551941"/>
                </a:moveTo>
                <a:lnTo>
                  <a:pt x="148437" y="551941"/>
                </a:lnTo>
                <a:lnTo>
                  <a:pt x="148437" y="604037"/>
                </a:lnTo>
                <a:lnTo>
                  <a:pt x="188899" y="604037"/>
                </a:lnTo>
                <a:lnTo>
                  <a:pt x="188899" y="551941"/>
                </a:lnTo>
                <a:close/>
              </a:path>
              <a:path w="323850" h="604520">
                <a:moveTo>
                  <a:pt x="23444" y="443877"/>
                </a:moveTo>
                <a:lnTo>
                  <a:pt x="0" y="516762"/>
                </a:lnTo>
                <a:lnTo>
                  <a:pt x="7740" y="520683"/>
                </a:lnTo>
                <a:lnTo>
                  <a:pt x="15462" y="524432"/>
                </a:lnTo>
                <a:lnTo>
                  <a:pt x="54789" y="540193"/>
                </a:lnTo>
                <a:lnTo>
                  <a:pt x="98983" y="549744"/>
                </a:lnTo>
                <a:lnTo>
                  <a:pt x="140500" y="552399"/>
                </a:lnTo>
                <a:lnTo>
                  <a:pt x="143128" y="552335"/>
                </a:lnTo>
                <a:lnTo>
                  <a:pt x="144246" y="552132"/>
                </a:lnTo>
                <a:lnTo>
                  <a:pt x="145287" y="551992"/>
                </a:lnTo>
                <a:lnTo>
                  <a:pt x="148437" y="551941"/>
                </a:lnTo>
                <a:lnTo>
                  <a:pt x="188899" y="551941"/>
                </a:lnTo>
                <a:lnTo>
                  <a:pt x="188899" y="547141"/>
                </a:lnTo>
                <a:lnTo>
                  <a:pt x="232444" y="532080"/>
                </a:lnTo>
                <a:lnTo>
                  <a:pt x="268438" y="508747"/>
                </a:lnTo>
                <a:lnTo>
                  <a:pt x="288107" y="489610"/>
                </a:lnTo>
                <a:lnTo>
                  <a:pt x="148437" y="489610"/>
                </a:lnTo>
                <a:lnTo>
                  <a:pt x="140140" y="488863"/>
                </a:lnTo>
                <a:lnTo>
                  <a:pt x="96523" y="478535"/>
                </a:lnTo>
                <a:lnTo>
                  <a:pt x="55113" y="461733"/>
                </a:lnTo>
                <a:lnTo>
                  <a:pt x="28548" y="447149"/>
                </a:lnTo>
                <a:lnTo>
                  <a:pt x="23444" y="443877"/>
                </a:lnTo>
                <a:close/>
              </a:path>
              <a:path w="323850" h="604520">
                <a:moveTo>
                  <a:pt x="188899" y="0"/>
                </a:moveTo>
                <a:lnTo>
                  <a:pt x="148437" y="0"/>
                </a:lnTo>
                <a:lnTo>
                  <a:pt x="148437" y="53238"/>
                </a:lnTo>
                <a:lnTo>
                  <a:pt x="133186" y="56687"/>
                </a:lnTo>
                <a:lnTo>
                  <a:pt x="92621" y="73177"/>
                </a:lnTo>
                <a:lnTo>
                  <a:pt x="60236" y="96771"/>
                </a:lnTo>
                <a:lnTo>
                  <a:pt x="30588" y="134401"/>
                </a:lnTo>
                <a:lnTo>
                  <a:pt x="17080" y="174208"/>
                </a:lnTo>
                <a:lnTo>
                  <a:pt x="16509" y="183629"/>
                </a:lnTo>
                <a:lnTo>
                  <a:pt x="17259" y="201734"/>
                </a:lnTo>
                <a:lnTo>
                  <a:pt x="28498" y="246697"/>
                </a:lnTo>
                <a:lnTo>
                  <a:pt x="50305" y="279965"/>
                </a:lnTo>
                <a:lnTo>
                  <a:pt x="90240" y="311234"/>
                </a:lnTo>
                <a:lnTo>
                  <a:pt x="125044" y="327840"/>
                </a:lnTo>
                <a:lnTo>
                  <a:pt x="148437" y="337438"/>
                </a:lnTo>
                <a:lnTo>
                  <a:pt x="148437" y="489610"/>
                </a:lnTo>
                <a:lnTo>
                  <a:pt x="288107" y="489610"/>
                </a:lnTo>
                <a:lnTo>
                  <a:pt x="290279" y="486930"/>
                </a:lnTo>
                <a:lnTo>
                  <a:pt x="188899" y="486930"/>
                </a:lnTo>
                <a:lnTo>
                  <a:pt x="188899" y="354482"/>
                </a:lnTo>
                <a:lnTo>
                  <a:pt x="317582" y="354482"/>
                </a:lnTo>
                <a:lnTo>
                  <a:pt x="316684" y="350892"/>
                </a:lnTo>
                <a:lnTo>
                  <a:pt x="297214" y="313496"/>
                </a:lnTo>
                <a:lnTo>
                  <a:pt x="269270" y="285756"/>
                </a:lnTo>
                <a:lnTo>
                  <a:pt x="235737" y="265569"/>
                </a:lnTo>
                <a:lnTo>
                  <a:pt x="200416" y="249992"/>
                </a:lnTo>
                <a:lnTo>
                  <a:pt x="188899" y="245338"/>
                </a:lnTo>
                <a:lnTo>
                  <a:pt x="188899" y="227799"/>
                </a:lnTo>
                <a:lnTo>
                  <a:pt x="148437" y="227799"/>
                </a:lnTo>
                <a:lnTo>
                  <a:pt x="138323" y="222568"/>
                </a:lnTo>
                <a:lnTo>
                  <a:pt x="108079" y="197171"/>
                </a:lnTo>
                <a:lnTo>
                  <a:pt x="100583" y="168719"/>
                </a:lnTo>
                <a:lnTo>
                  <a:pt x="100846" y="160051"/>
                </a:lnTo>
                <a:lnTo>
                  <a:pt x="118148" y="120840"/>
                </a:lnTo>
                <a:lnTo>
                  <a:pt x="148437" y="111823"/>
                </a:lnTo>
                <a:lnTo>
                  <a:pt x="188899" y="111823"/>
                </a:lnTo>
                <a:lnTo>
                  <a:pt x="188899" y="111302"/>
                </a:lnTo>
                <a:lnTo>
                  <a:pt x="292438" y="111302"/>
                </a:lnTo>
                <a:lnTo>
                  <a:pt x="302310" y="61252"/>
                </a:lnTo>
                <a:lnTo>
                  <a:pt x="261394" y="54426"/>
                </a:lnTo>
                <a:lnTo>
                  <a:pt x="220078" y="50291"/>
                </a:lnTo>
                <a:lnTo>
                  <a:pt x="188899" y="49491"/>
                </a:lnTo>
                <a:lnTo>
                  <a:pt x="188899" y="0"/>
                </a:lnTo>
                <a:close/>
              </a:path>
              <a:path w="323850" h="604520">
                <a:moveTo>
                  <a:pt x="317582" y="354482"/>
                </a:moveTo>
                <a:lnTo>
                  <a:pt x="188899" y="354482"/>
                </a:lnTo>
                <a:lnTo>
                  <a:pt x="199552" y="359965"/>
                </a:lnTo>
                <a:lnTo>
                  <a:pt x="209142" y="365836"/>
                </a:lnTo>
                <a:lnTo>
                  <a:pt x="235469" y="394577"/>
                </a:lnTo>
                <a:lnTo>
                  <a:pt x="238925" y="415099"/>
                </a:lnTo>
                <a:lnTo>
                  <a:pt x="238514" y="428029"/>
                </a:lnTo>
                <a:lnTo>
                  <a:pt x="228746" y="465897"/>
                </a:lnTo>
                <a:lnTo>
                  <a:pt x="194259" y="486257"/>
                </a:lnTo>
                <a:lnTo>
                  <a:pt x="188899" y="486930"/>
                </a:lnTo>
                <a:lnTo>
                  <a:pt x="290279" y="486930"/>
                </a:lnTo>
                <a:lnTo>
                  <a:pt x="314286" y="447586"/>
                </a:lnTo>
                <a:lnTo>
                  <a:pt x="323595" y="401815"/>
                </a:lnTo>
                <a:lnTo>
                  <a:pt x="322825" y="383199"/>
                </a:lnTo>
                <a:lnTo>
                  <a:pt x="320519" y="366228"/>
                </a:lnTo>
                <a:lnTo>
                  <a:pt x="317582" y="354482"/>
                </a:lnTo>
                <a:close/>
              </a:path>
              <a:path w="323850" h="604520">
                <a:moveTo>
                  <a:pt x="188899" y="111823"/>
                </a:moveTo>
                <a:lnTo>
                  <a:pt x="148437" y="111823"/>
                </a:lnTo>
                <a:lnTo>
                  <a:pt x="148437" y="227799"/>
                </a:lnTo>
                <a:lnTo>
                  <a:pt x="188899" y="227799"/>
                </a:lnTo>
                <a:lnTo>
                  <a:pt x="188899" y="111823"/>
                </a:lnTo>
                <a:close/>
              </a:path>
              <a:path w="323850" h="604520">
                <a:moveTo>
                  <a:pt x="292438" y="111302"/>
                </a:moveTo>
                <a:lnTo>
                  <a:pt x="188899" y="111302"/>
                </a:lnTo>
                <a:lnTo>
                  <a:pt x="200767" y="112151"/>
                </a:lnTo>
                <a:lnTo>
                  <a:pt x="212937" y="113669"/>
                </a:lnTo>
                <a:lnTo>
                  <a:pt x="250951" y="122064"/>
                </a:lnTo>
                <a:lnTo>
                  <a:pt x="287934" y="134137"/>
                </a:lnTo>
                <a:lnTo>
                  <a:pt x="292438" y="111302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58372" y="3706634"/>
            <a:ext cx="208279" cy="388620"/>
          </a:xfrm>
          <a:custGeom>
            <a:avLst/>
            <a:gdLst/>
            <a:ahLst/>
            <a:cxnLst/>
            <a:rect l="l" t="t" r="r" b="b"/>
            <a:pathLst>
              <a:path w="208279" h="388620">
                <a:moveTo>
                  <a:pt x="121475" y="354876"/>
                </a:moveTo>
                <a:lnTo>
                  <a:pt x="95440" y="354876"/>
                </a:lnTo>
                <a:lnTo>
                  <a:pt x="95440" y="388378"/>
                </a:lnTo>
                <a:lnTo>
                  <a:pt x="121475" y="388378"/>
                </a:lnTo>
                <a:lnTo>
                  <a:pt x="121475" y="354876"/>
                </a:lnTo>
                <a:close/>
              </a:path>
              <a:path w="208279" h="388620">
                <a:moveTo>
                  <a:pt x="15062" y="285419"/>
                </a:moveTo>
                <a:lnTo>
                  <a:pt x="0" y="332282"/>
                </a:lnTo>
                <a:lnTo>
                  <a:pt x="6642" y="335711"/>
                </a:lnTo>
                <a:lnTo>
                  <a:pt x="13220" y="338835"/>
                </a:lnTo>
                <a:lnTo>
                  <a:pt x="55422" y="352361"/>
                </a:lnTo>
                <a:lnTo>
                  <a:pt x="91249" y="355180"/>
                </a:lnTo>
                <a:lnTo>
                  <a:pt x="92735" y="355003"/>
                </a:lnTo>
                <a:lnTo>
                  <a:pt x="95440" y="354876"/>
                </a:lnTo>
                <a:lnTo>
                  <a:pt x="121475" y="354876"/>
                </a:lnTo>
                <a:lnTo>
                  <a:pt x="121475" y="351777"/>
                </a:lnTo>
                <a:lnTo>
                  <a:pt x="131307" y="349217"/>
                </a:lnTo>
                <a:lnTo>
                  <a:pt x="172592" y="327110"/>
                </a:lnTo>
                <a:lnTo>
                  <a:pt x="185260" y="314794"/>
                </a:lnTo>
                <a:lnTo>
                  <a:pt x="95440" y="314794"/>
                </a:lnTo>
                <a:lnTo>
                  <a:pt x="88391" y="314388"/>
                </a:lnTo>
                <a:lnTo>
                  <a:pt x="43700" y="300862"/>
                </a:lnTo>
                <a:lnTo>
                  <a:pt x="19176" y="288137"/>
                </a:lnTo>
                <a:lnTo>
                  <a:pt x="15062" y="285419"/>
                </a:lnTo>
                <a:close/>
              </a:path>
              <a:path w="208279" h="388620">
                <a:moveTo>
                  <a:pt x="121475" y="0"/>
                </a:moveTo>
                <a:lnTo>
                  <a:pt x="95440" y="0"/>
                </a:lnTo>
                <a:lnTo>
                  <a:pt x="95440" y="34239"/>
                </a:lnTo>
                <a:lnTo>
                  <a:pt x="85639" y="36457"/>
                </a:lnTo>
                <a:lnTo>
                  <a:pt x="45045" y="56830"/>
                </a:lnTo>
                <a:lnTo>
                  <a:pt x="19661" y="86418"/>
                </a:lnTo>
                <a:lnTo>
                  <a:pt x="10617" y="118071"/>
                </a:lnTo>
                <a:lnTo>
                  <a:pt x="11100" y="129717"/>
                </a:lnTo>
                <a:lnTo>
                  <a:pt x="22432" y="166415"/>
                </a:lnTo>
                <a:lnTo>
                  <a:pt x="51031" y="195811"/>
                </a:lnTo>
                <a:lnTo>
                  <a:pt x="87917" y="213963"/>
                </a:lnTo>
                <a:lnTo>
                  <a:pt x="95440" y="216954"/>
                </a:lnTo>
                <a:lnTo>
                  <a:pt x="95440" y="314794"/>
                </a:lnTo>
                <a:lnTo>
                  <a:pt x="185260" y="314794"/>
                </a:lnTo>
                <a:lnTo>
                  <a:pt x="186625" y="313105"/>
                </a:lnTo>
                <a:lnTo>
                  <a:pt x="121475" y="313105"/>
                </a:lnTo>
                <a:lnTo>
                  <a:pt x="121475" y="227914"/>
                </a:lnTo>
                <a:lnTo>
                  <a:pt x="204191" y="227914"/>
                </a:lnTo>
                <a:lnTo>
                  <a:pt x="203617" y="225612"/>
                </a:lnTo>
                <a:lnTo>
                  <a:pt x="179641" y="189052"/>
                </a:lnTo>
                <a:lnTo>
                  <a:pt x="143931" y="167251"/>
                </a:lnTo>
                <a:lnTo>
                  <a:pt x="121475" y="157746"/>
                </a:lnTo>
                <a:lnTo>
                  <a:pt x="121475" y="146469"/>
                </a:lnTo>
                <a:lnTo>
                  <a:pt x="95440" y="146469"/>
                </a:lnTo>
                <a:lnTo>
                  <a:pt x="88933" y="143106"/>
                </a:lnTo>
                <a:lnTo>
                  <a:pt x="64668" y="118071"/>
                </a:lnTo>
                <a:lnTo>
                  <a:pt x="64668" y="100736"/>
                </a:lnTo>
                <a:lnTo>
                  <a:pt x="65570" y="94233"/>
                </a:lnTo>
                <a:lnTo>
                  <a:pt x="67411" y="89001"/>
                </a:lnTo>
                <a:lnTo>
                  <a:pt x="69214" y="83731"/>
                </a:lnTo>
                <a:lnTo>
                  <a:pt x="72097" y="79997"/>
                </a:lnTo>
                <a:lnTo>
                  <a:pt x="80987" y="74726"/>
                </a:lnTo>
                <a:lnTo>
                  <a:pt x="87490" y="72834"/>
                </a:lnTo>
                <a:lnTo>
                  <a:pt x="95440" y="71894"/>
                </a:lnTo>
                <a:lnTo>
                  <a:pt x="121475" y="71894"/>
                </a:lnTo>
                <a:lnTo>
                  <a:pt x="121475" y="71551"/>
                </a:lnTo>
                <a:lnTo>
                  <a:pt x="188026" y="71551"/>
                </a:lnTo>
                <a:lnTo>
                  <a:pt x="194373" y="39382"/>
                </a:lnTo>
                <a:lnTo>
                  <a:pt x="150686" y="32983"/>
                </a:lnTo>
                <a:lnTo>
                  <a:pt x="121475" y="31826"/>
                </a:lnTo>
                <a:lnTo>
                  <a:pt x="121475" y="0"/>
                </a:lnTo>
                <a:close/>
              </a:path>
              <a:path w="208279" h="388620">
                <a:moveTo>
                  <a:pt x="204191" y="227914"/>
                </a:moveTo>
                <a:lnTo>
                  <a:pt x="121475" y="227914"/>
                </a:lnTo>
                <a:lnTo>
                  <a:pt x="128307" y="231445"/>
                </a:lnTo>
                <a:lnTo>
                  <a:pt x="134470" y="235219"/>
                </a:lnTo>
                <a:lnTo>
                  <a:pt x="139952" y="239237"/>
                </a:lnTo>
                <a:lnTo>
                  <a:pt x="144741" y="243497"/>
                </a:lnTo>
                <a:lnTo>
                  <a:pt x="150647" y="249300"/>
                </a:lnTo>
                <a:lnTo>
                  <a:pt x="153631" y="257124"/>
                </a:lnTo>
                <a:lnTo>
                  <a:pt x="153631" y="266903"/>
                </a:lnTo>
                <a:lnTo>
                  <a:pt x="142798" y="306260"/>
                </a:lnTo>
                <a:lnTo>
                  <a:pt x="121475" y="313105"/>
                </a:lnTo>
                <a:lnTo>
                  <a:pt x="186625" y="313105"/>
                </a:lnTo>
                <a:lnTo>
                  <a:pt x="206563" y="273076"/>
                </a:lnTo>
                <a:lnTo>
                  <a:pt x="208064" y="258368"/>
                </a:lnTo>
                <a:lnTo>
                  <a:pt x="207566" y="246391"/>
                </a:lnTo>
                <a:lnTo>
                  <a:pt x="206079" y="235472"/>
                </a:lnTo>
                <a:lnTo>
                  <a:pt x="204191" y="227914"/>
                </a:lnTo>
                <a:close/>
              </a:path>
              <a:path w="208279" h="388620">
                <a:moveTo>
                  <a:pt x="121475" y="71894"/>
                </a:moveTo>
                <a:lnTo>
                  <a:pt x="95440" y="71894"/>
                </a:lnTo>
                <a:lnTo>
                  <a:pt x="95440" y="146469"/>
                </a:lnTo>
                <a:lnTo>
                  <a:pt x="121475" y="146469"/>
                </a:lnTo>
                <a:lnTo>
                  <a:pt x="121475" y="71894"/>
                </a:lnTo>
                <a:close/>
              </a:path>
              <a:path w="208279" h="388620">
                <a:moveTo>
                  <a:pt x="188026" y="71551"/>
                </a:moveTo>
                <a:lnTo>
                  <a:pt x="121475" y="71551"/>
                </a:lnTo>
                <a:lnTo>
                  <a:pt x="129090" y="72109"/>
                </a:lnTo>
                <a:lnTo>
                  <a:pt x="136905" y="73094"/>
                </a:lnTo>
                <a:lnTo>
                  <a:pt x="177350" y="83442"/>
                </a:lnTo>
                <a:lnTo>
                  <a:pt x="185127" y="86245"/>
                </a:lnTo>
                <a:lnTo>
                  <a:pt x="188026" y="71551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42502" y="7901520"/>
            <a:ext cx="334645" cy="624840"/>
          </a:xfrm>
          <a:custGeom>
            <a:avLst/>
            <a:gdLst/>
            <a:ahLst/>
            <a:cxnLst/>
            <a:rect l="l" t="t" r="r" b="b"/>
            <a:pathLst>
              <a:path w="334644" h="624840">
                <a:moveTo>
                  <a:pt x="195389" y="570877"/>
                </a:moveTo>
                <a:lnTo>
                  <a:pt x="153530" y="570877"/>
                </a:lnTo>
                <a:lnTo>
                  <a:pt x="153530" y="624725"/>
                </a:lnTo>
                <a:lnTo>
                  <a:pt x="195389" y="624725"/>
                </a:lnTo>
                <a:lnTo>
                  <a:pt x="195389" y="570877"/>
                </a:lnTo>
                <a:close/>
              </a:path>
              <a:path w="334644" h="624840">
                <a:moveTo>
                  <a:pt x="24180" y="459079"/>
                </a:moveTo>
                <a:lnTo>
                  <a:pt x="0" y="534479"/>
                </a:lnTo>
                <a:lnTo>
                  <a:pt x="7983" y="538513"/>
                </a:lnTo>
                <a:lnTo>
                  <a:pt x="15957" y="542390"/>
                </a:lnTo>
                <a:lnTo>
                  <a:pt x="56614" y="558712"/>
                </a:lnTo>
                <a:lnTo>
                  <a:pt x="102336" y="568579"/>
                </a:lnTo>
                <a:lnTo>
                  <a:pt x="145326" y="571322"/>
                </a:lnTo>
                <a:lnTo>
                  <a:pt x="148018" y="571258"/>
                </a:lnTo>
                <a:lnTo>
                  <a:pt x="150240" y="570903"/>
                </a:lnTo>
                <a:lnTo>
                  <a:pt x="195389" y="570877"/>
                </a:lnTo>
                <a:lnTo>
                  <a:pt x="195389" y="565861"/>
                </a:lnTo>
                <a:lnTo>
                  <a:pt x="211202" y="561744"/>
                </a:lnTo>
                <a:lnTo>
                  <a:pt x="226206" y="556567"/>
                </a:lnTo>
                <a:lnTo>
                  <a:pt x="266174" y="534899"/>
                </a:lnTo>
                <a:lnTo>
                  <a:pt x="297535" y="506971"/>
                </a:lnTo>
                <a:lnTo>
                  <a:pt x="298017" y="506374"/>
                </a:lnTo>
                <a:lnTo>
                  <a:pt x="153530" y="506374"/>
                </a:lnTo>
                <a:lnTo>
                  <a:pt x="144919" y="505609"/>
                </a:lnTo>
                <a:lnTo>
                  <a:pt x="99785" y="494928"/>
                </a:lnTo>
                <a:lnTo>
                  <a:pt x="56953" y="477549"/>
                </a:lnTo>
                <a:lnTo>
                  <a:pt x="29472" y="462455"/>
                </a:lnTo>
                <a:lnTo>
                  <a:pt x="24180" y="459079"/>
                </a:lnTo>
                <a:close/>
              </a:path>
              <a:path w="334644" h="624840">
                <a:moveTo>
                  <a:pt x="195389" y="0"/>
                </a:moveTo>
                <a:lnTo>
                  <a:pt x="153530" y="0"/>
                </a:lnTo>
                <a:lnTo>
                  <a:pt x="153530" y="55029"/>
                </a:lnTo>
                <a:lnTo>
                  <a:pt x="137728" y="58597"/>
                </a:lnTo>
                <a:lnTo>
                  <a:pt x="95796" y="75692"/>
                </a:lnTo>
                <a:lnTo>
                  <a:pt x="62256" y="100071"/>
                </a:lnTo>
                <a:lnTo>
                  <a:pt x="31590" y="138974"/>
                </a:lnTo>
                <a:lnTo>
                  <a:pt x="17643" y="180137"/>
                </a:lnTo>
                <a:lnTo>
                  <a:pt x="17056" y="189890"/>
                </a:lnTo>
                <a:lnTo>
                  <a:pt x="17835" y="208632"/>
                </a:lnTo>
                <a:lnTo>
                  <a:pt x="29438" y="255155"/>
                </a:lnTo>
                <a:lnTo>
                  <a:pt x="51998" y="289542"/>
                </a:lnTo>
                <a:lnTo>
                  <a:pt x="82064" y="314950"/>
                </a:lnTo>
                <a:lnTo>
                  <a:pt x="117200" y="333675"/>
                </a:lnTo>
                <a:lnTo>
                  <a:pt x="153530" y="348945"/>
                </a:lnTo>
                <a:lnTo>
                  <a:pt x="153530" y="506374"/>
                </a:lnTo>
                <a:lnTo>
                  <a:pt x="298017" y="506374"/>
                </a:lnTo>
                <a:lnTo>
                  <a:pt x="300229" y="503631"/>
                </a:lnTo>
                <a:lnTo>
                  <a:pt x="195389" y="503631"/>
                </a:lnTo>
                <a:lnTo>
                  <a:pt x="195389" y="366610"/>
                </a:lnTo>
                <a:lnTo>
                  <a:pt x="328430" y="366610"/>
                </a:lnTo>
                <a:lnTo>
                  <a:pt x="327497" y="362871"/>
                </a:lnTo>
                <a:lnTo>
                  <a:pt x="307398" y="324208"/>
                </a:lnTo>
                <a:lnTo>
                  <a:pt x="278478" y="295538"/>
                </a:lnTo>
                <a:lnTo>
                  <a:pt x="243763" y="274675"/>
                </a:lnTo>
                <a:lnTo>
                  <a:pt x="207273" y="258536"/>
                </a:lnTo>
                <a:lnTo>
                  <a:pt x="195389" y="253707"/>
                </a:lnTo>
                <a:lnTo>
                  <a:pt x="195389" y="235572"/>
                </a:lnTo>
                <a:lnTo>
                  <a:pt x="153530" y="235572"/>
                </a:lnTo>
                <a:lnTo>
                  <a:pt x="143049" y="230163"/>
                </a:lnTo>
                <a:lnTo>
                  <a:pt x="111779" y="203911"/>
                </a:lnTo>
                <a:lnTo>
                  <a:pt x="104000" y="174472"/>
                </a:lnTo>
                <a:lnTo>
                  <a:pt x="104272" y="165501"/>
                </a:lnTo>
                <a:lnTo>
                  <a:pt x="115989" y="128651"/>
                </a:lnTo>
                <a:lnTo>
                  <a:pt x="153530" y="115608"/>
                </a:lnTo>
                <a:lnTo>
                  <a:pt x="195389" y="115608"/>
                </a:lnTo>
                <a:lnTo>
                  <a:pt x="195389" y="115049"/>
                </a:lnTo>
                <a:lnTo>
                  <a:pt x="302460" y="115049"/>
                </a:lnTo>
                <a:lnTo>
                  <a:pt x="312648" y="63322"/>
                </a:lnTo>
                <a:lnTo>
                  <a:pt x="270304" y="56251"/>
                </a:lnTo>
                <a:lnTo>
                  <a:pt x="227580" y="51982"/>
                </a:lnTo>
                <a:lnTo>
                  <a:pt x="195389" y="51168"/>
                </a:lnTo>
                <a:lnTo>
                  <a:pt x="195389" y="0"/>
                </a:lnTo>
                <a:close/>
              </a:path>
              <a:path w="334644" h="624840">
                <a:moveTo>
                  <a:pt x="328430" y="366610"/>
                </a:moveTo>
                <a:lnTo>
                  <a:pt x="195389" y="366610"/>
                </a:lnTo>
                <a:lnTo>
                  <a:pt x="206378" y="372295"/>
                </a:lnTo>
                <a:lnTo>
                  <a:pt x="216292" y="378363"/>
                </a:lnTo>
                <a:lnTo>
                  <a:pt x="243505" y="408074"/>
                </a:lnTo>
                <a:lnTo>
                  <a:pt x="247091" y="429272"/>
                </a:lnTo>
                <a:lnTo>
                  <a:pt x="246667" y="442663"/>
                </a:lnTo>
                <a:lnTo>
                  <a:pt x="236557" y="481849"/>
                </a:lnTo>
                <a:lnTo>
                  <a:pt x="209918" y="500583"/>
                </a:lnTo>
                <a:lnTo>
                  <a:pt x="205739" y="501916"/>
                </a:lnTo>
                <a:lnTo>
                  <a:pt x="200875" y="502920"/>
                </a:lnTo>
                <a:lnTo>
                  <a:pt x="195389" y="503631"/>
                </a:lnTo>
                <a:lnTo>
                  <a:pt x="300229" y="503631"/>
                </a:lnTo>
                <a:lnTo>
                  <a:pt x="325043" y="462953"/>
                </a:lnTo>
                <a:lnTo>
                  <a:pt x="334644" y="415569"/>
                </a:lnTo>
                <a:lnTo>
                  <a:pt x="333845" y="396322"/>
                </a:lnTo>
                <a:lnTo>
                  <a:pt x="331457" y="378750"/>
                </a:lnTo>
                <a:lnTo>
                  <a:pt x="328430" y="366610"/>
                </a:lnTo>
                <a:close/>
              </a:path>
              <a:path w="334644" h="624840">
                <a:moveTo>
                  <a:pt x="195389" y="115608"/>
                </a:moveTo>
                <a:lnTo>
                  <a:pt x="153530" y="115608"/>
                </a:lnTo>
                <a:lnTo>
                  <a:pt x="153530" y="235572"/>
                </a:lnTo>
                <a:lnTo>
                  <a:pt x="195389" y="235572"/>
                </a:lnTo>
                <a:lnTo>
                  <a:pt x="195389" y="115608"/>
                </a:lnTo>
                <a:close/>
              </a:path>
              <a:path w="334644" h="624840">
                <a:moveTo>
                  <a:pt x="302460" y="115049"/>
                </a:moveTo>
                <a:lnTo>
                  <a:pt x="195389" y="115049"/>
                </a:lnTo>
                <a:lnTo>
                  <a:pt x="207643" y="115938"/>
                </a:lnTo>
                <a:lnTo>
                  <a:pt x="220213" y="117530"/>
                </a:lnTo>
                <a:lnTo>
                  <a:pt x="259538" y="126211"/>
                </a:lnTo>
                <a:lnTo>
                  <a:pt x="297802" y="138696"/>
                </a:lnTo>
                <a:lnTo>
                  <a:pt x="302460" y="115049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08005" y="7597241"/>
            <a:ext cx="480695" cy="480695"/>
          </a:xfrm>
          <a:custGeom>
            <a:avLst/>
            <a:gdLst/>
            <a:ahLst/>
            <a:cxnLst/>
            <a:rect l="l" t="t" r="r" b="b"/>
            <a:pathLst>
              <a:path w="480695" h="480695">
                <a:moveTo>
                  <a:pt x="308954" y="437616"/>
                </a:moveTo>
                <a:lnTo>
                  <a:pt x="206565" y="437616"/>
                </a:lnTo>
                <a:lnTo>
                  <a:pt x="211391" y="438391"/>
                </a:lnTo>
                <a:lnTo>
                  <a:pt x="216420" y="439039"/>
                </a:lnTo>
                <a:lnTo>
                  <a:pt x="221399" y="439470"/>
                </a:lnTo>
                <a:lnTo>
                  <a:pt x="242506" y="480428"/>
                </a:lnTo>
                <a:lnTo>
                  <a:pt x="265722" y="479653"/>
                </a:lnTo>
                <a:lnTo>
                  <a:pt x="284775" y="476808"/>
                </a:lnTo>
                <a:lnTo>
                  <a:pt x="297670" y="473745"/>
                </a:lnTo>
                <a:lnTo>
                  <a:pt x="302412" y="472313"/>
                </a:lnTo>
                <a:lnTo>
                  <a:pt x="308954" y="437616"/>
                </a:lnTo>
                <a:close/>
              </a:path>
              <a:path w="480695" h="480695">
                <a:moveTo>
                  <a:pt x="407457" y="395859"/>
                </a:moveTo>
                <a:lnTo>
                  <a:pt x="106984" y="395859"/>
                </a:lnTo>
                <a:lnTo>
                  <a:pt x="106984" y="398360"/>
                </a:lnTo>
                <a:lnTo>
                  <a:pt x="116890" y="400773"/>
                </a:lnTo>
                <a:lnTo>
                  <a:pt x="120103" y="403085"/>
                </a:lnTo>
                <a:lnTo>
                  <a:pt x="119545" y="449008"/>
                </a:lnTo>
                <a:lnTo>
                  <a:pt x="158373" y="467126"/>
                </a:lnTo>
                <a:lnTo>
                  <a:pt x="176314" y="472109"/>
                </a:lnTo>
                <a:lnTo>
                  <a:pt x="206463" y="437781"/>
                </a:lnTo>
                <a:lnTo>
                  <a:pt x="206565" y="437616"/>
                </a:lnTo>
                <a:lnTo>
                  <a:pt x="308954" y="437616"/>
                </a:lnTo>
                <a:lnTo>
                  <a:pt x="310819" y="427723"/>
                </a:lnTo>
                <a:lnTo>
                  <a:pt x="310629" y="427596"/>
                </a:lnTo>
                <a:lnTo>
                  <a:pt x="315582" y="425767"/>
                </a:lnTo>
                <a:lnTo>
                  <a:pt x="320446" y="423710"/>
                </a:lnTo>
                <a:lnTo>
                  <a:pt x="325158" y="421538"/>
                </a:lnTo>
                <a:lnTo>
                  <a:pt x="397814" y="421538"/>
                </a:lnTo>
                <a:lnTo>
                  <a:pt x="398594" y="420884"/>
                </a:lnTo>
                <a:lnTo>
                  <a:pt x="408139" y="411265"/>
                </a:lnTo>
                <a:lnTo>
                  <a:pt x="411492" y="407428"/>
                </a:lnTo>
                <a:lnTo>
                  <a:pt x="407457" y="395859"/>
                </a:lnTo>
                <a:close/>
              </a:path>
              <a:path w="480695" h="480695">
                <a:moveTo>
                  <a:pt x="397814" y="421538"/>
                </a:moveTo>
                <a:lnTo>
                  <a:pt x="325158" y="421538"/>
                </a:lnTo>
                <a:lnTo>
                  <a:pt x="364007" y="446112"/>
                </a:lnTo>
                <a:lnTo>
                  <a:pt x="383626" y="433446"/>
                </a:lnTo>
                <a:lnTo>
                  <a:pt x="397814" y="421538"/>
                </a:lnTo>
                <a:close/>
              </a:path>
              <a:path w="480695" h="480695">
                <a:moveTo>
                  <a:pt x="470082" y="310667"/>
                </a:moveTo>
                <a:lnTo>
                  <a:pt x="52831" y="310667"/>
                </a:lnTo>
                <a:lnTo>
                  <a:pt x="54660" y="315595"/>
                </a:lnTo>
                <a:lnTo>
                  <a:pt x="56730" y="320421"/>
                </a:lnTo>
                <a:lnTo>
                  <a:pt x="58940" y="325183"/>
                </a:lnTo>
                <a:lnTo>
                  <a:pt x="34328" y="363982"/>
                </a:lnTo>
                <a:lnTo>
                  <a:pt x="46196" y="383619"/>
                </a:lnTo>
                <a:lnTo>
                  <a:pt x="57026" y="398589"/>
                </a:lnTo>
                <a:lnTo>
                  <a:pt x="64917" y="408130"/>
                </a:lnTo>
                <a:lnTo>
                  <a:pt x="67970" y="411480"/>
                </a:lnTo>
                <a:lnTo>
                  <a:pt x="106984" y="396138"/>
                </a:lnTo>
                <a:lnTo>
                  <a:pt x="106984" y="395859"/>
                </a:lnTo>
                <a:lnTo>
                  <a:pt x="407457" y="395859"/>
                </a:lnTo>
                <a:lnTo>
                  <a:pt x="396112" y="363334"/>
                </a:lnTo>
                <a:lnTo>
                  <a:pt x="398360" y="363334"/>
                </a:lnTo>
                <a:lnTo>
                  <a:pt x="400748" y="358470"/>
                </a:lnTo>
                <a:lnTo>
                  <a:pt x="403097" y="355269"/>
                </a:lnTo>
                <a:lnTo>
                  <a:pt x="450688" y="355269"/>
                </a:lnTo>
                <a:lnTo>
                  <a:pt x="460028" y="337971"/>
                </a:lnTo>
                <a:lnTo>
                  <a:pt x="467159" y="320211"/>
                </a:lnTo>
                <a:lnTo>
                  <a:pt x="470082" y="310667"/>
                </a:lnTo>
                <a:close/>
              </a:path>
              <a:path w="480695" h="480695">
                <a:moveTo>
                  <a:pt x="450688" y="355269"/>
                </a:moveTo>
                <a:lnTo>
                  <a:pt x="403097" y="355269"/>
                </a:lnTo>
                <a:lnTo>
                  <a:pt x="449008" y="358381"/>
                </a:lnTo>
                <a:lnTo>
                  <a:pt x="450688" y="355269"/>
                </a:lnTo>
                <a:close/>
              </a:path>
              <a:path w="480695" h="480695">
                <a:moveTo>
                  <a:pt x="478481" y="206794"/>
                </a:moveTo>
                <a:lnTo>
                  <a:pt x="42875" y="206794"/>
                </a:lnTo>
                <a:lnTo>
                  <a:pt x="41998" y="211645"/>
                </a:lnTo>
                <a:lnTo>
                  <a:pt x="41427" y="216560"/>
                </a:lnTo>
                <a:lnTo>
                  <a:pt x="40919" y="221513"/>
                </a:lnTo>
                <a:lnTo>
                  <a:pt x="0" y="242519"/>
                </a:lnTo>
                <a:lnTo>
                  <a:pt x="3617" y="284808"/>
                </a:lnTo>
                <a:lnTo>
                  <a:pt x="52768" y="310794"/>
                </a:lnTo>
                <a:lnTo>
                  <a:pt x="52831" y="310667"/>
                </a:lnTo>
                <a:lnTo>
                  <a:pt x="470082" y="310667"/>
                </a:lnTo>
                <a:lnTo>
                  <a:pt x="471000" y="307671"/>
                </a:lnTo>
                <a:lnTo>
                  <a:pt x="472147" y="302920"/>
                </a:lnTo>
                <a:lnTo>
                  <a:pt x="438178" y="273685"/>
                </a:lnTo>
                <a:lnTo>
                  <a:pt x="437641" y="273685"/>
                </a:lnTo>
                <a:lnTo>
                  <a:pt x="438403" y="268833"/>
                </a:lnTo>
                <a:lnTo>
                  <a:pt x="439038" y="263867"/>
                </a:lnTo>
                <a:lnTo>
                  <a:pt x="439458" y="258953"/>
                </a:lnTo>
                <a:lnTo>
                  <a:pt x="480466" y="237896"/>
                </a:lnTo>
                <a:lnTo>
                  <a:pt x="479663" y="214671"/>
                </a:lnTo>
                <a:lnTo>
                  <a:pt x="478481" y="206794"/>
                </a:lnTo>
                <a:close/>
              </a:path>
              <a:path w="480695" h="480695">
                <a:moveTo>
                  <a:pt x="437794" y="273354"/>
                </a:moveTo>
                <a:lnTo>
                  <a:pt x="437641" y="273685"/>
                </a:lnTo>
                <a:lnTo>
                  <a:pt x="438178" y="273685"/>
                </a:lnTo>
                <a:lnTo>
                  <a:pt x="437794" y="273354"/>
                </a:lnTo>
                <a:close/>
              </a:path>
              <a:path w="480695" h="480695">
                <a:moveTo>
                  <a:pt x="31495" y="121399"/>
                </a:moveTo>
                <a:lnTo>
                  <a:pt x="20466" y="141859"/>
                </a:lnTo>
                <a:lnTo>
                  <a:pt x="13327" y="159727"/>
                </a:lnTo>
                <a:lnTo>
                  <a:pt x="9480" y="172377"/>
                </a:lnTo>
                <a:lnTo>
                  <a:pt x="8331" y="177177"/>
                </a:lnTo>
                <a:lnTo>
                  <a:pt x="42710" y="206946"/>
                </a:lnTo>
                <a:lnTo>
                  <a:pt x="42875" y="206794"/>
                </a:lnTo>
                <a:lnTo>
                  <a:pt x="478481" y="206794"/>
                </a:lnTo>
                <a:lnTo>
                  <a:pt x="476808" y="195646"/>
                </a:lnTo>
                <a:lnTo>
                  <a:pt x="473744" y="182789"/>
                </a:lnTo>
                <a:lnTo>
                  <a:pt x="472312" y="178066"/>
                </a:lnTo>
                <a:lnTo>
                  <a:pt x="428585" y="169811"/>
                </a:lnTo>
                <a:lnTo>
                  <a:pt x="427659" y="169811"/>
                </a:lnTo>
                <a:lnTo>
                  <a:pt x="425767" y="164884"/>
                </a:lnTo>
                <a:lnTo>
                  <a:pt x="423710" y="160032"/>
                </a:lnTo>
                <a:lnTo>
                  <a:pt x="421512" y="155295"/>
                </a:lnTo>
                <a:lnTo>
                  <a:pt x="441482" y="123786"/>
                </a:lnTo>
                <a:lnTo>
                  <a:pt x="77368" y="123786"/>
                </a:lnTo>
                <a:lnTo>
                  <a:pt x="31495" y="121399"/>
                </a:lnTo>
                <a:close/>
              </a:path>
              <a:path w="480695" h="480695">
                <a:moveTo>
                  <a:pt x="427710" y="169646"/>
                </a:moveTo>
                <a:lnTo>
                  <a:pt x="427659" y="169811"/>
                </a:lnTo>
                <a:lnTo>
                  <a:pt x="428585" y="169811"/>
                </a:lnTo>
                <a:lnTo>
                  <a:pt x="427710" y="169646"/>
                </a:lnTo>
                <a:close/>
              </a:path>
              <a:path w="480695" h="480695">
                <a:moveTo>
                  <a:pt x="444783" y="114388"/>
                </a:moveTo>
                <a:lnTo>
                  <a:pt x="84581" y="114388"/>
                </a:lnTo>
                <a:lnTo>
                  <a:pt x="82105" y="117462"/>
                </a:lnTo>
                <a:lnTo>
                  <a:pt x="79679" y="120561"/>
                </a:lnTo>
                <a:lnTo>
                  <a:pt x="77368" y="123786"/>
                </a:lnTo>
                <a:lnTo>
                  <a:pt x="441482" y="123786"/>
                </a:lnTo>
                <a:lnTo>
                  <a:pt x="446150" y="116420"/>
                </a:lnTo>
                <a:lnTo>
                  <a:pt x="444783" y="114388"/>
                </a:lnTo>
                <a:close/>
              </a:path>
              <a:path w="480695" h="480695">
                <a:moveTo>
                  <a:pt x="116509" y="34328"/>
                </a:moveTo>
                <a:lnTo>
                  <a:pt x="96865" y="46782"/>
                </a:lnTo>
                <a:lnTo>
                  <a:pt x="81775" y="58966"/>
                </a:lnTo>
                <a:lnTo>
                  <a:pt x="72298" y="68028"/>
                </a:lnTo>
                <a:lnTo>
                  <a:pt x="68935" y="71653"/>
                </a:lnTo>
                <a:lnTo>
                  <a:pt x="84302" y="114452"/>
                </a:lnTo>
                <a:lnTo>
                  <a:pt x="84581" y="114388"/>
                </a:lnTo>
                <a:lnTo>
                  <a:pt x="444783" y="114388"/>
                </a:lnTo>
                <a:lnTo>
                  <a:pt x="432957" y="96814"/>
                </a:lnTo>
                <a:lnTo>
                  <a:pt x="421750" y="84569"/>
                </a:lnTo>
                <a:lnTo>
                  <a:pt x="356768" y="84569"/>
                </a:lnTo>
                <a:lnTo>
                  <a:pt x="356768" y="82118"/>
                </a:lnTo>
                <a:lnTo>
                  <a:pt x="355231" y="79667"/>
                </a:lnTo>
                <a:lnTo>
                  <a:pt x="351993" y="77343"/>
                </a:lnTo>
                <a:lnTo>
                  <a:pt x="353905" y="58966"/>
                </a:lnTo>
                <a:lnTo>
                  <a:pt x="155308" y="58966"/>
                </a:lnTo>
                <a:lnTo>
                  <a:pt x="116509" y="34328"/>
                </a:lnTo>
                <a:close/>
              </a:path>
              <a:path w="480695" h="480695">
                <a:moveTo>
                  <a:pt x="404164" y="68948"/>
                </a:moveTo>
                <a:lnTo>
                  <a:pt x="356768" y="84277"/>
                </a:lnTo>
                <a:lnTo>
                  <a:pt x="356768" y="84569"/>
                </a:lnTo>
                <a:lnTo>
                  <a:pt x="421750" y="84569"/>
                </a:lnTo>
                <a:lnTo>
                  <a:pt x="419261" y="81849"/>
                </a:lnTo>
                <a:lnTo>
                  <a:pt x="408514" y="72302"/>
                </a:lnTo>
                <a:lnTo>
                  <a:pt x="404164" y="68948"/>
                </a:lnTo>
                <a:close/>
              </a:path>
              <a:path w="480695" h="480695">
                <a:moveTo>
                  <a:pt x="237870" y="0"/>
                </a:moveTo>
                <a:lnTo>
                  <a:pt x="195605" y="3627"/>
                </a:lnTo>
                <a:lnTo>
                  <a:pt x="169608" y="52717"/>
                </a:lnTo>
                <a:lnTo>
                  <a:pt x="169811" y="52832"/>
                </a:lnTo>
                <a:lnTo>
                  <a:pt x="164858" y="54698"/>
                </a:lnTo>
                <a:lnTo>
                  <a:pt x="160045" y="56730"/>
                </a:lnTo>
                <a:lnTo>
                  <a:pt x="155308" y="58966"/>
                </a:lnTo>
                <a:lnTo>
                  <a:pt x="353905" y="58966"/>
                </a:lnTo>
                <a:lnTo>
                  <a:pt x="355582" y="42849"/>
                </a:lnTo>
                <a:lnTo>
                  <a:pt x="273380" y="42849"/>
                </a:lnTo>
                <a:lnTo>
                  <a:pt x="268516" y="42037"/>
                </a:lnTo>
                <a:lnTo>
                  <a:pt x="263753" y="41389"/>
                </a:lnTo>
                <a:lnTo>
                  <a:pt x="258775" y="40906"/>
                </a:lnTo>
                <a:lnTo>
                  <a:pt x="237870" y="0"/>
                </a:lnTo>
                <a:close/>
              </a:path>
              <a:path w="480695" h="480695">
                <a:moveTo>
                  <a:pt x="302094" y="8356"/>
                </a:moveTo>
                <a:lnTo>
                  <a:pt x="272935" y="42659"/>
                </a:lnTo>
                <a:lnTo>
                  <a:pt x="273380" y="42849"/>
                </a:lnTo>
                <a:lnTo>
                  <a:pt x="355582" y="42849"/>
                </a:lnTo>
                <a:lnTo>
                  <a:pt x="356768" y="31457"/>
                </a:lnTo>
                <a:lnTo>
                  <a:pt x="336454" y="20454"/>
                </a:lnTo>
                <a:lnTo>
                  <a:pt x="318968" y="13335"/>
                </a:lnTo>
                <a:lnTo>
                  <a:pt x="306713" y="9501"/>
                </a:lnTo>
                <a:lnTo>
                  <a:pt x="302094" y="8356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36691" y="7835772"/>
            <a:ext cx="320675" cy="320675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246706" y="284594"/>
                </a:moveTo>
                <a:lnTo>
                  <a:pt x="112171" y="284594"/>
                </a:lnTo>
                <a:lnTo>
                  <a:pt x="114622" y="285559"/>
                </a:lnTo>
                <a:lnTo>
                  <a:pt x="117098" y="286461"/>
                </a:lnTo>
                <a:lnTo>
                  <a:pt x="119600" y="287261"/>
                </a:lnTo>
                <a:lnTo>
                  <a:pt x="127385" y="316852"/>
                </a:lnTo>
                <a:lnTo>
                  <a:pt x="142627" y="319668"/>
                </a:lnTo>
                <a:lnTo>
                  <a:pt x="155430" y="320538"/>
                </a:lnTo>
                <a:lnTo>
                  <a:pt x="164247" y="320384"/>
                </a:lnTo>
                <a:lnTo>
                  <a:pt x="167530" y="320128"/>
                </a:lnTo>
                <a:lnTo>
                  <a:pt x="179392" y="292328"/>
                </a:lnTo>
                <a:lnTo>
                  <a:pt x="179239" y="292227"/>
                </a:lnTo>
                <a:lnTo>
                  <a:pt x="182503" y="291757"/>
                </a:lnTo>
                <a:lnTo>
                  <a:pt x="185742" y="291185"/>
                </a:lnTo>
                <a:lnTo>
                  <a:pt x="189006" y="290449"/>
                </a:lnTo>
                <a:lnTo>
                  <a:pt x="244048" y="290449"/>
                </a:lnTo>
                <a:lnTo>
                  <a:pt x="244252" y="290255"/>
                </a:lnTo>
                <a:lnTo>
                  <a:pt x="246923" y="287261"/>
                </a:lnTo>
                <a:lnTo>
                  <a:pt x="246803" y="285559"/>
                </a:lnTo>
                <a:lnTo>
                  <a:pt x="246706" y="284594"/>
                </a:lnTo>
                <a:close/>
              </a:path>
              <a:path w="320675" h="320675">
                <a:moveTo>
                  <a:pt x="244048" y="290449"/>
                </a:moveTo>
                <a:lnTo>
                  <a:pt x="189006" y="290449"/>
                </a:lnTo>
                <a:lnTo>
                  <a:pt x="210646" y="312140"/>
                </a:lnTo>
                <a:lnTo>
                  <a:pt x="225200" y="305694"/>
                </a:lnTo>
                <a:lnTo>
                  <a:pt x="236699" y="297408"/>
                </a:lnTo>
                <a:lnTo>
                  <a:pt x="244048" y="290449"/>
                </a:lnTo>
                <a:close/>
              </a:path>
              <a:path w="320675" h="320675">
                <a:moveTo>
                  <a:pt x="295561" y="243103"/>
                </a:moveTo>
                <a:lnTo>
                  <a:pt x="55795" y="243103"/>
                </a:lnTo>
                <a:lnTo>
                  <a:pt x="57954" y="245872"/>
                </a:lnTo>
                <a:lnTo>
                  <a:pt x="60215" y="248513"/>
                </a:lnTo>
                <a:lnTo>
                  <a:pt x="62590" y="251091"/>
                </a:lnTo>
                <a:lnTo>
                  <a:pt x="54906" y="280695"/>
                </a:lnTo>
                <a:lnTo>
                  <a:pt x="66793" y="290586"/>
                </a:lnTo>
                <a:lnTo>
                  <a:pt x="77501" y="297622"/>
                </a:lnTo>
                <a:lnTo>
                  <a:pt x="85241" y="301828"/>
                </a:lnTo>
                <a:lnTo>
                  <a:pt x="88218" y="303225"/>
                </a:lnTo>
                <a:lnTo>
                  <a:pt x="112247" y="284721"/>
                </a:lnTo>
                <a:lnTo>
                  <a:pt x="112171" y="284594"/>
                </a:lnTo>
                <a:lnTo>
                  <a:pt x="246706" y="284594"/>
                </a:lnTo>
                <a:lnTo>
                  <a:pt x="243209" y="249669"/>
                </a:lnTo>
                <a:lnTo>
                  <a:pt x="290978" y="249669"/>
                </a:lnTo>
                <a:lnTo>
                  <a:pt x="295561" y="243103"/>
                </a:lnTo>
                <a:close/>
              </a:path>
              <a:path w="320675" h="320675">
                <a:moveTo>
                  <a:pt x="290500" y="250329"/>
                </a:moveTo>
                <a:lnTo>
                  <a:pt x="251007" y="250329"/>
                </a:lnTo>
                <a:lnTo>
                  <a:pt x="280649" y="261835"/>
                </a:lnTo>
                <a:lnTo>
                  <a:pt x="290500" y="250329"/>
                </a:lnTo>
                <a:close/>
              </a:path>
              <a:path w="320675" h="320675">
                <a:moveTo>
                  <a:pt x="290978" y="249669"/>
                </a:moveTo>
                <a:lnTo>
                  <a:pt x="245800" y="249669"/>
                </a:lnTo>
                <a:lnTo>
                  <a:pt x="248480" y="252780"/>
                </a:lnTo>
                <a:lnTo>
                  <a:pt x="251007" y="250329"/>
                </a:lnTo>
                <a:lnTo>
                  <a:pt x="290500" y="250329"/>
                </a:lnTo>
                <a:lnTo>
                  <a:pt x="290978" y="249669"/>
                </a:lnTo>
                <a:close/>
              </a:path>
              <a:path w="320675" h="320675">
                <a:moveTo>
                  <a:pt x="319315" y="179654"/>
                </a:moveTo>
                <a:lnTo>
                  <a:pt x="28262" y="179654"/>
                </a:lnTo>
                <a:lnTo>
                  <a:pt x="28757" y="182905"/>
                </a:lnTo>
                <a:lnTo>
                  <a:pt x="29329" y="185915"/>
                </a:lnTo>
                <a:lnTo>
                  <a:pt x="30027" y="189179"/>
                </a:lnTo>
                <a:lnTo>
                  <a:pt x="8399" y="210743"/>
                </a:lnTo>
                <a:lnTo>
                  <a:pt x="13637" y="225311"/>
                </a:lnTo>
                <a:lnTo>
                  <a:pt x="19315" y="236804"/>
                </a:lnTo>
                <a:lnTo>
                  <a:pt x="23869" y="244344"/>
                </a:lnTo>
                <a:lnTo>
                  <a:pt x="25734" y="247053"/>
                </a:lnTo>
                <a:lnTo>
                  <a:pt x="55732" y="243230"/>
                </a:lnTo>
                <a:lnTo>
                  <a:pt x="55795" y="243103"/>
                </a:lnTo>
                <a:lnTo>
                  <a:pt x="295561" y="243103"/>
                </a:lnTo>
                <a:lnTo>
                  <a:pt x="297626" y="240145"/>
                </a:lnTo>
                <a:lnTo>
                  <a:pt x="301809" y="233041"/>
                </a:lnTo>
                <a:lnTo>
                  <a:pt x="303191" y="230352"/>
                </a:lnTo>
                <a:lnTo>
                  <a:pt x="285241" y="207924"/>
                </a:lnTo>
                <a:lnTo>
                  <a:pt x="284611" y="207924"/>
                </a:lnTo>
                <a:lnTo>
                  <a:pt x="284750" y="207379"/>
                </a:lnTo>
                <a:lnTo>
                  <a:pt x="285500" y="205422"/>
                </a:lnTo>
                <a:lnTo>
                  <a:pt x="286453" y="203187"/>
                </a:lnTo>
                <a:lnTo>
                  <a:pt x="287240" y="200672"/>
                </a:lnTo>
                <a:lnTo>
                  <a:pt x="316818" y="193090"/>
                </a:lnTo>
                <a:lnTo>
                  <a:pt x="319315" y="179654"/>
                </a:lnTo>
                <a:close/>
              </a:path>
              <a:path w="320675" h="320675">
                <a:moveTo>
                  <a:pt x="284764" y="207327"/>
                </a:moveTo>
                <a:lnTo>
                  <a:pt x="284611" y="207924"/>
                </a:lnTo>
                <a:lnTo>
                  <a:pt x="284805" y="207379"/>
                </a:lnTo>
                <a:close/>
              </a:path>
              <a:path w="320675" h="320675">
                <a:moveTo>
                  <a:pt x="284805" y="207379"/>
                </a:moveTo>
                <a:lnTo>
                  <a:pt x="284611" y="207924"/>
                </a:lnTo>
                <a:lnTo>
                  <a:pt x="285241" y="207924"/>
                </a:lnTo>
                <a:lnTo>
                  <a:pt x="284805" y="207379"/>
                </a:lnTo>
                <a:close/>
              </a:path>
              <a:path w="320675" h="320675">
                <a:moveTo>
                  <a:pt x="284823" y="207327"/>
                </a:moveTo>
                <a:close/>
              </a:path>
              <a:path w="320675" h="320675">
                <a:moveTo>
                  <a:pt x="34091" y="123393"/>
                </a:moveTo>
                <a:lnTo>
                  <a:pt x="33266" y="125920"/>
                </a:lnTo>
                <a:lnTo>
                  <a:pt x="3611" y="130594"/>
                </a:lnTo>
                <a:lnTo>
                  <a:pt x="853" y="145560"/>
                </a:lnTo>
                <a:lnTo>
                  <a:pt x="0" y="157807"/>
                </a:lnTo>
                <a:lnTo>
                  <a:pt x="148" y="166077"/>
                </a:lnTo>
                <a:lnTo>
                  <a:pt x="398" y="169113"/>
                </a:lnTo>
                <a:lnTo>
                  <a:pt x="28160" y="180187"/>
                </a:lnTo>
                <a:lnTo>
                  <a:pt x="28262" y="179654"/>
                </a:lnTo>
                <a:lnTo>
                  <a:pt x="319315" y="179654"/>
                </a:lnTo>
                <a:lnTo>
                  <a:pt x="319647" y="177867"/>
                </a:lnTo>
                <a:lnTo>
                  <a:pt x="320521" y="165080"/>
                </a:lnTo>
                <a:lnTo>
                  <a:pt x="320365" y="156275"/>
                </a:lnTo>
                <a:lnTo>
                  <a:pt x="320108" y="152996"/>
                </a:lnTo>
                <a:lnTo>
                  <a:pt x="292635" y="141287"/>
                </a:lnTo>
                <a:lnTo>
                  <a:pt x="292219" y="141287"/>
                </a:lnTo>
                <a:lnTo>
                  <a:pt x="291774" y="138010"/>
                </a:lnTo>
                <a:lnTo>
                  <a:pt x="291139" y="134759"/>
                </a:lnTo>
                <a:lnTo>
                  <a:pt x="290428" y="131533"/>
                </a:lnTo>
                <a:lnTo>
                  <a:pt x="297163" y="124802"/>
                </a:lnTo>
                <a:lnTo>
                  <a:pt x="34967" y="124802"/>
                </a:lnTo>
                <a:lnTo>
                  <a:pt x="34091" y="123393"/>
                </a:lnTo>
                <a:close/>
              </a:path>
              <a:path w="320675" h="320675">
                <a:moveTo>
                  <a:pt x="292307" y="141147"/>
                </a:moveTo>
                <a:lnTo>
                  <a:pt x="292219" y="141287"/>
                </a:lnTo>
                <a:lnTo>
                  <a:pt x="292635" y="141287"/>
                </a:lnTo>
                <a:lnTo>
                  <a:pt x="292307" y="141147"/>
                </a:lnTo>
                <a:close/>
              </a:path>
              <a:path w="320675" h="320675">
                <a:moveTo>
                  <a:pt x="39819" y="56565"/>
                </a:moveTo>
                <a:lnTo>
                  <a:pt x="29905" y="69321"/>
                </a:lnTo>
                <a:lnTo>
                  <a:pt x="22880" y="81919"/>
                </a:lnTo>
                <a:lnTo>
                  <a:pt x="18698" y="91543"/>
                </a:lnTo>
                <a:lnTo>
                  <a:pt x="17314" y="95377"/>
                </a:lnTo>
                <a:lnTo>
                  <a:pt x="35742" y="124802"/>
                </a:lnTo>
                <a:lnTo>
                  <a:pt x="297163" y="124802"/>
                </a:lnTo>
                <a:lnTo>
                  <a:pt x="312081" y="109893"/>
                </a:lnTo>
                <a:lnTo>
                  <a:pt x="305975" y="95293"/>
                </a:lnTo>
                <a:lnTo>
                  <a:pt x="298362" y="83789"/>
                </a:lnTo>
                <a:lnTo>
                  <a:pt x="292885" y="77431"/>
                </a:lnTo>
                <a:lnTo>
                  <a:pt x="253445" y="77431"/>
                </a:lnTo>
                <a:lnTo>
                  <a:pt x="253445" y="74714"/>
                </a:lnTo>
                <a:lnTo>
                  <a:pt x="254652" y="72047"/>
                </a:lnTo>
                <a:lnTo>
                  <a:pt x="252226" y="69430"/>
                </a:lnTo>
                <a:lnTo>
                  <a:pt x="253489" y="65900"/>
                </a:lnTo>
                <a:lnTo>
                  <a:pt x="69461" y="65900"/>
                </a:lnTo>
                <a:lnTo>
                  <a:pt x="39819" y="56565"/>
                </a:lnTo>
                <a:close/>
              </a:path>
              <a:path w="320675" h="320675">
                <a:moveTo>
                  <a:pt x="289120" y="73545"/>
                </a:moveTo>
                <a:lnTo>
                  <a:pt x="253445" y="77279"/>
                </a:lnTo>
                <a:lnTo>
                  <a:pt x="253445" y="77431"/>
                </a:lnTo>
                <a:lnTo>
                  <a:pt x="292885" y="77431"/>
                </a:lnTo>
                <a:lnTo>
                  <a:pt x="291868" y="76251"/>
                </a:lnTo>
                <a:lnTo>
                  <a:pt x="289120" y="73545"/>
                </a:lnTo>
                <a:close/>
              </a:path>
              <a:path w="320675" h="320675">
                <a:moveTo>
                  <a:pt x="109885" y="8394"/>
                </a:moveTo>
                <a:lnTo>
                  <a:pt x="95294" y="14170"/>
                </a:lnTo>
                <a:lnTo>
                  <a:pt x="83799" y="20994"/>
                </a:lnTo>
                <a:lnTo>
                  <a:pt x="76266" y="26688"/>
                </a:lnTo>
                <a:lnTo>
                  <a:pt x="73563" y="29070"/>
                </a:lnTo>
                <a:lnTo>
                  <a:pt x="77296" y="62369"/>
                </a:lnTo>
                <a:lnTo>
                  <a:pt x="74655" y="62369"/>
                </a:lnTo>
                <a:lnTo>
                  <a:pt x="72026" y="63525"/>
                </a:lnTo>
                <a:lnTo>
                  <a:pt x="69461" y="65900"/>
                </a:lnTo>
                <a:lnTo>
                  <a:pt x="253489" y="65900"/>
                </a:lnTo>
                <a:lnTo>
                  <a:pt x="262818" y="39814"/>
                </a:lnTo>
                <a:lnTo>
                  <a:pt x="258245" y="35953"/>
                </a:lnTo>
                <a:lnTo>
                  <a:pt x="207979" y="35953"/>
                </a:lnTo>
                <a:lnTo>
                  <a:pt x="205541" y="35001"/>
                </a:lnTo>
                <a:lnTo>
                  <a:pt x="203242" y="34074"/>
                </a:lnTo>
                <a:lnTo>
                  <a:pt x="200715" y="33248"/>
                </a:lnTo>
                <a:lnTo>
                  <a:pt x="199890" y="30099"/>
                </a:lnTo>
                <a:lnTo>
                  <a:pt x="131500" y="30099"/>
                </a:lnTo>
                <a:lnTo>
                  <a:pt x="109885" y="8394"/>
                </a:lnTo>
                <a:close/>
              </a:path>
              <a:path w="320675" h="320675">
                <a:moveTo>
                  <a:pt x="230801" y="17322"/>
                </a:moveTo>
                <a:lnTo>
                  <a:pt x="207586" y="35775"/>
                </a:lnTo>
                <a:lnTo>
                  <a:pt x="207979" y="35953"/>
                </a:lnTo>
                <a:lnTo>
                  <a:pt x="258245" y="35953"/>
                </a:lnTo>
                <a:lnTo>
                  <a:pt x="251102" y="29924"/>
                </a:lnTo>
                <a:lnTo>
                  <a:pt x="240842" y="22901"/>
                </a:lnTo>
                <a:lnTo>
                  <a:pt x="233566" y="18711"/>
                </a:lnTo>
                <a:lnTo>
                  <a:pt x="230801" y="17322"/>
                </a:lnTo>
                <a:close/>
              </a:path>
              <a:path w="320675" h="320675">
                <a:moveTo>
                  <a:pt x="165017" y="0"/>
                </a:moveTo>
                <a:lnTo>
                  <a:pt x="156233" y="152"/>
                </a:lnTo>
                <a:lnTo>
                  <a:pt x="152963" y="406"/>
                </a:lnTo>
                <a:lnTo>
                  <a:pt x="141050" y="28232"/>
                </a:lnTo>
                <a:lnTo>
                  <a:pt x="141216" y="28295"/>
                </a:lnTo>
                <a:lnTo>
                  <a:pt x="137977" y="28778"/>
                </a:lnTo>
                <a:lnTo>
                  <a:pt x="134739" y="29349"/>
                </a:lnTo>
                <a:lnTo>
                  <a:pt x="131500" y="30099"/>
                </a:lnTo>
                <a:lnTo>
                  <a:pt x="199890" y="30099"/>
                </a:lnTo>
                <a:lnTo>
                  <a:pt x="192968" y="3670"/>
                </a:lnTo>
                <a:lnTo>
                  <a:pt x="177775" y="867"/>
                </a:lnTo>
                <a:lnTo>
                  <a:pt x="165017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23665" y="7631036"/>
            <a:ext cx="220979" cy="220979"/>
          </a:xfrm>
          <a:custGeom>
            <a:avLst/>
            <a:gdLst/>
            <a:ahLst/>
            <a:cxnLst/>
            <a:rect l="l" t="t" r="r" b="b"/>
            <a:pathLst>
              <a:path w="220979" h="220979">
                <a:moveTo>
                  <a:pt x="160903" y="192836"/>
                </a:moveTo>
                <a:lnTo>
                  <a:pt x="69469" y="192836"/>
                </a:lnTo>
                <a:lnTo>
                  <a:pt x="70002" y="192938"/>
                </a:lnTo>
                <a:lnTo>
                  <a:pt x="69857" y="193034"/>
                </a:lnTo>
                <a:lnTo>
                  <a:pt x="72517" y="194411"/>
                </a:lnTo>
                <a:lnTo>
                  <a:pt x="74193" y="195148"/>
                </a:lnTo>
                <a:lnTo>
                  <a:pt x="77431" y="216065"/>
                </a:lnTo>
                <a:lnTo>
                  <a:pt x="87727" y="219006"/>
                </a:lnTo>
                <a:lnTo>
                  <a:pt x="96470" y="220449"/>
                </a:lnTo>
                <a:lnTo>
                  <a:pt x="102540" y="220926"/>
                </a:lnTo>
                <a:lnTo>
                  <a:pt x="104813" y="220967"/>
                </a:lnTo>
                <a:lnTo>
                  <a:pt x="114782" y="202679"/>
                </a:lnTo>
                <a:lnTo>
                  <a:pt x="116979" y="202514"/>
                </a:lnTo>
                <a:lnTo>
                  <a:pt x="121475" y="202044"/>
                </a:lnTo>
                <a:lnTo>
                  <a:pt x="160679" y="202044"/>
                </a:lnTo>
                <a:lnTo>
                  <a:pt x="161061" y="201612"/>
                </a:lnTo>
                <a:lnTo>
                  <a:pt x="160903" y="192836"/>
                </a:lnTo>
                <a:close/>
              </a:path>
              <a:path w="220979" h="220979">
                <a:moveTo>
                  <a:pt x="160679" y="202044"/>
                </a:moveTo>
                <a:lnTo>
                  <a:pt x="121475" y="202044"/>
                </a:lnTo>
                <a:lnTo>
                  <a:pt x="134924" y="218389"/>
                </a:lnTo>
                <a:lnTo>
                  <a:pt x="145309" y="214631"/>
                </a:lnTo>
                <a:lnTo>
                  <a:pt x="153593" y="208991"/>
                </a:lnTo>
                <a:lnTo>
                  <a:pt x="159077" y="203855"/>
                </a:lnTo>
                <a:lnTo>
                  <a:pt x="160679" y="202044"/>
                </a:lnTo>
                <a:close/>
              </a:path>
              <a:path w="220979" h="220979">
                <a:moveTo>
                  <a:pt x="199210" y="160540"/>
                </a:moveTo>
                <a:lnTo>
                  <a:pt x="47967" y="160540"/>
                </a:lnTo>
                <a:lnTo>
                  <a:pt x="47967" y="162521"/>
                </a:lnTo>
                <a:lnTo>
                  <a:pt x="43154" y="164490"/>
                </a:lnTo>
                <a:lnTo>
                  <a:pt x="44653" y="166433"/>
                </a:lnTo>
                <a:lnTo>
                  <a:pt x="33604" y="186309"/>
                </a:lnTo>
                <a:lnTo>
                  <a:pt x="40859" y="193911"/>
                </a:lnTo>
                <a:lnTo>
                  <a:pt x="47124" y="199469"/>
                </a:lnTo>
                <a:lnTo>
                  <a:pt x="51526" y="202878"/>
                </a:lnTo>
                <a:lnTo>
                  <a:pt x="53187" y="204038"/>
                </a:lnTo>
                <a:lnTo>
                  <a:pt x="69857" y="193034"/>
                </a:lnTo>
                <a:lnTo>
                  <a:pt x="69469" y="192836"/>
                </a:lnTo>
                <a:lnTo>
                  <a:pt x="160903" y="192836"/>
                </a:lnTo>
                <a:lnTo>
                  <a:pt x="160553" y="173456"/>
                </a:lnTo>
                <a:lnTo>
                  <a:pt x="199835" y="173456"/>
                </a:lnTo>
                <a:lnTo>
                  <a:pt x="202858" y="169520"/>
                </a:lnTo>
                <a:lnTo>
                  <a:pt x="204012" y="167843"/>
                </a:lnTo>
                <a:lnTo>
                  <a:pt x="199210" y="160540"/>
                </a:lnTo>
                <a:close/>
              </a:path>
              <a:path w="220979" h="220979">
                <a:moveTo>
                  <a:pt x="69469" y="192836"/>
                </a:moveTo>
                <a:lnTo>
                  <a:pt x="69857" y="193034"/>
                </a:lnTo>
                <a:lnTo>
                  <a:pt x="70002" y="192938"/>
                </a:lnTo>
                <a:lnTo>
                  <a:pt x="69469" y="192836"/>
                </a:lnTo>
                <a:close/>
              </a:path>
              <a:path w="220979" h="220979">
                <a:moveTo>
                  <a:pt x="197148" y="176555"/>
                </a:moveTo>
                <a:lnTo>
                  <a:pt x="166408" y="176555"/>
                </a:lnTo>
                <a:lnTo>
                  <a:pt x="186270" y="187439"/>
                </a:lnTo>
                <a:lnTo>
                  <a:pt x="193897" y="180225"/>
                </a:lnTo>
                <a:lnTo>
                  <a:pt x="197148" y="176555"/>
                </a:lnTo>
                <a:close/>
              </a:path>
              <a:path w="220979" h="220979">
                <a:moveTo>
                  <a:pt x="199835" y="173456"/>
                </a:moveTo>
                <a:lnTo>
                  <a:pt x="162458" y="173456"/>
                </a:lnTo>
                <a:lnTo>
                  <a:pt x="164465" y="177952"/>
                </a:lnTo>
                <a:lnTo>
                  <a:pt x="166408" y="176555"/>
                </a:lnTo>
                <a:lnTo>
                  <a:pt x="197148" y="176555"/>
                </a:lnTo>
                <a:lnTo>
                  <a:pt x="199456" y="173950"/>
                </a:lnTo>
                <a:lnTo>
                  <a:pt x="199835" y="173456"/>
                </a:lnTo>
                <a:close/>
              </a:path>
              <a:path w="220979" h="220979">
                <a:moveTo>
                  <a:pt x="210268" y="69507"/>
                </a:moveTo>
                <a:lnTo>
                  <a:pt x="28168" y="69507"/>
                </a:lnTo>
                <a:lnTo>
                  <a:pt x="28041" y="70065"/>
                </a:lnTo>
                <a:lnTo>
                  <a:pt x="27883" y="70065"/>
                </a:lnTo>
                <a:lnTo>
                  <a:pt x="26606" y="72567"/>
                </a:lnTo>
                <a:lnTo>
                  <a:pt x="25806" y="74231"/>
                </a:lnTo>
                <a:lnTo>
                  <a:pt x="4927" y="77495"/>
                </a:lnTo>
                <a:lnTo>
                  <a:pt x="1977" y="87785"/>
                </a:lnTo>
                <a:lnTo>
                  <a:pt x="525" y="96507"/>
                </a:lnTo>
                <a:lnTo>
                  <a:pt x="104" y="101777"/>
                </a:lnTo>
                <a:lnTo>
                  <a:pt x="0" y="104813"/>
                </a:lnTo>
                <a:lnTo>
                  <a:pt x="18300" y="114820"/>
                </a:lnTo>
                <a:lnTo>
                  <a:pt x="18503" y="116967"/>
                </a:lnTo>
                <a:lnTo>
                  <a:pt x="18669" y="119253"/>
                </a:lnTo>
                <a:lnTo>
                  <a:pt x="18948" y="121500"/>
                </a:lnTo>
                <a:lnTo>
                  <a:pt x="2565" y="135026"/>
                </a:lnTo>
                <a:lnTo>
                  <a:pt x="6359" y="145374"/>
                </a:lnTo>
                <a:lnTo>
                  <a:pt x="12069" y="153654"/>
                </a:lnTo>
                <a:lnTo>
                  <a:pt x="17272" y="159147"/>
                </a:lnTo>
                <a:lnTo>
                  <a:pt x="19545" y="161137"/>
                </a:lnTo>
                <a:lnTo>
                  <a:pt x="47967" y="160540"/>
                </a:lnTo>
                <a:lnTo>
                  <a:pt x="199210" y="160540"/>
                </a:lnTo>
                <a:lnTo>
                  <a:pt x="193263" y="151498"/>
                </a:lnTo>
                <a:lnTo>
                  <a:pt x="192798" y="151498"/>
                </a:lnTo>
                <a:lnTo>
                  <a:pt x="192913" y="150964"/>
                </a:lnTo>
                <a:lnTo>
                  <a:pt x="193082" y="150964"/>
                </a:lnTo>
                <a:lnTo>
                  <a:pt x="194411" y="148463"/>
                </a:lnTo>
                <a:lnTo>
                  <a:pt x="195084" y="146773"/>
                </a:lnTo>
                <a:lnTo>
                  <a:pt x="216052" y="143637"/>
                </a:lnTo>
                <a:lnTo>
                  <a:pt x="218981" y="133341"/>
                </a:lnTo>
                <a:lnTo>
                  <a:pt x="220435" y="124598"/>
                </a:lnTo>
                <a:lnTo>
                  <a:pt x="220870" y="119253"/>
                </a:lnTo>
                <a:lnTo>
                  <a:pt x="220980" y="116255"/>
                </a:lnTo>
                <a:lnTo>
                  <a:pt x="202653" y="106260"/>
                </a:lnTo>
                <a:lnTo>
                  <a:pt x="202438" y="104063"/>
                </a:lnTo>
                <a:lnTo>
                  <a:pt x="202260" y="101777"/>
                </a:lnTo>
                <a:lnTo>
                  <a:pt x="202006" y="99479"/>
                </a:lnTo>
                <a:lnTo>
                  <a:pt x="218351" y="86055"/>
                </a:lnTo>
                <a:lnTo>
                  <a:pt x="214546" y="75682"/>
                </a:lnTo>
                <a:lnTo>
                  <a:pt x="210655" y="70065"/>
                </a:lnTo>
                <a:lnTo>
                  <a:pt x="28041" y="70065"/>
                </a:lnTo>
                <a:lnTo>
                  <a:pt x="27952" y="69931"/>
                </a:lnTo>
                <a:lnTo>
                  <a:pt x="210562" y="69931"/>
                </a:lnTo>
                <a:lnTo>
                  <a:pt x="210268" y="69507"/>
                </a:lnTo>
                <a:close/>
              </a:path>
              <a:path w="220979" h="220979">
                <a:moveTo>
                  <a:pt x="193006" y="151107"/>
                </a:moveTo>
                <a:lnTo>
                  <a:pt x="192798" y="151498"/>
                </a:lnTo>
                <a:lnTo>
                  <a:pt x="193263" y="151498"/>
                </a:lnTo>
                <a:lnTo>
                  <a:pt x="193006" y="151107"/>
                </a:lnTo>
                <a:close/>
              </a:path>
              <a:path w="220979" h="220979">
                <a:moveTo>
                  <a:pt x="193082" y="150964"/>
                </a:moveTo>
                <a:lnTo>
                  <a:pt x="192913" y="150964"/>
                </a:lnTo>
                <a:lnTo>
                  <a:pt x="193006" y="151107"/>
                </a:lnTo>
                <a:lnTo>
                  <a:pt x="193082" y="150964"/>
                </a:lnTo>
                <a:close/>
              </a:path>
              <a:path w="220979" h="220979">
                <a:moveTo>
                  <a:pt x="34671" y="33820"/>
                </a:moveTo>
                <a:lnTo>
                  <a:pt x="27059" y="41036"/>
                </a:lnTo>
                <a:lnTo>
                  <a:pt x="21507" y="47278"/>
                </a:lnTo>
                <a:lnTo>
                  <a:pt x="18108" y="51668"/>
                </a:lnTo>
                <a:lnTo>
                  <a:pt x="16954" y="53327"/>
                </a:lnTo>
                <a:lnTo>
                  <a:pt x="27952" y="69931"/>
                </a:lnTo>
                <a:lnTo>
                  <a:pt x="28168" y="69507"/>
                </a:lnTo>
                <a:lnTo>
                  <a:pt x="210268" y="69507"/>
                </a:lnTo>
                <a:lnTo>
                  <a:pt x="208800" y="67387"/>
                </a:lnTo>
                <a:lnTo>
                  <a:pt x="203559" y="61886"/>
                </a:lnTo>
                <a:lnTo>
                  <a:pt x="201882" y="60426"/>
                </a:lnTo>
                <a:lnTo>
                  <a:pt x="172821" y="60426"/>
                </a:lnTo>
                <a:lnTo>
                  <a:pt x="172821" y="58496"/>
                </a:lnTo>
                <a:lnTo>
                  <a:pt x="177698" y="56540"/>
                </a:lnTo>
                <a:lnTo>
                  <a:pt x="176237" y="54610"/>
                </a:lnTo>
                <a:lnTo>
                  <a:pt x="179583" y="48590"/>
                </a:lnTo>
                <a:lnTo>
                  <a:pt x="58458" y="48590"/>
                </a:lnTo>
                <a:lnTo>
                  <a:pt x="57079" y="44970"/>
                </a:lnTo>
                <a:lnTo>
                  <a:pt x="54571" y="44970"/>
                </a:lnTo>
                <a:lnTo>
                  <a:pt x="34671" y="33820"/>
                </a:lnTo>
                <a:close/>
              </a:path>
              <a:path w="220979" h="220979">
                <a:moveTo>
                  <a:pt x="201269" y="59893"/>
                </a:moveTo>
                <a:lnTo>
                  <a:pt x="172821" y="60426"/>
                </a:lnTo>
                <a:lnTo>
                  <a:pt x="201882" y="60426"/>
                </a:lnTo>
                <a:lnTo>
                  <a:pt x="201269" y="59893"/>
                </a:lnTo>
                <a:close/>
              </a:path>
              <a:path w="220979" h="220979">
                <a:moveTo>
                  <a:pt x="86017" y="2603"/>
                </a:moveTo>
                <a:lnTo>
                  <a:pt x="75626" y="6462"/>
                </a:lnTo>
                <a:lnTo>
                  <a:pt x="67329" y="12288"/>
                </a:lnTo>
                <a:lnTo>
                  <a:pt x="61831" y="17603"/>
                </a:lnTo>
                <a:lnTo>
                  <a:pt x="59842" y="19926"/>
                </a:lnTo>
                <a:lnTo>
                  <a:pt x="60439" y="48590"/>
                </a:lnTo>
                <a:lnTo>
                  <a:pt x="179583" y="48590"/>
                </a:lnTo>
                <a:lnTo>
                  <a:pt x="187312" y="34683"/>
                </a:lnTo>
                <a:lnTo>
                  <a:pt x="181119" y="28206"/>
                </a:lnTo>
                <a:lnTo>
                  <a:pt x="151447" y="28206"/>
                </a:lnTo>
                <a:lnTo>
                  <a:pt x="150926" y="28067"/>
                </a:lnTo>
                <a:lnTo>
                  <a:pt x="149796" y="27368"/>
                </a:lnTo>
                <a:lnTo>
                  <a:pt x="148412" y="26555"/>
                </a:lnTo>
                <a:lnTo>
                  <a:pt x="146723" y="25869"/>
                </a:lnTo>
                <a:lnTo>
                  <a:pt x="145636" y="18948"/>
                </a:lnTo>
                <a:lnTo>
                  <a:pt x="99479" y="18948"/>
                </a:lnTo>
                <a:lnTo>
                  <a:pt x="86017" y="2603"/>
                </a:lnTo>
                <a:close/>
              </a:path>
              <a:path w="220979" h="220979">
                <a:moveTo>
                  <a:pt x="56527" y="43522"/>
                </a:moveTo>
                <a:lnTo>
                  <a:pt x="54571" y="44970"/>
                </a:lnTo>
                <a:lnTo>
                  <a:pt x="57079" y="44970"/>
                </a:lnTo>
                <a:lnTo>
                  <a:pt x="56527" y="43522"/>
                </a:lnTo>
                <a:close/>
              </a:path>
              <a:path w="220979" h="220979">
                <a:moveTo>
                  <a:pt x="151033" y="27996"/>
                </a:moveTo>
                <a:lnTo>
                  <a:pt x="151447" y="28206"/>
                </a:lnTo>
                <a:lnTo>
                  <a:pt x="151033" y="27996"/>
                </a:lnTo>
                <a:close/>
              </a:path>
              <a:path w="220979" h="220979">
                <a:moveTo>
                  <a:pt x="167741" y="16992"/>
                </a:moveTo>
                <a:lnTo>
                  <a:pt x="151033" y="27996"/>
                </a:lnTo>
                <a:lnTo>
                  <a:pt x="151447" y="28206"/>
                </a:lnTo>
                <a:lnTo>
                  <a:pt x="181119" y="28206"/>
                </a:lnTo>
                <a:lnTo>
                  <a:pt x="180064" y="27102"/>
                </a:lnTo>
                <a:lnTo>
                  <a:pt x="173802" y="21556"/>
                </a:lnTo>
                <a:lnTo>
                  <a:pt x="169402" y="18151"/>
                </a:lnTo>
                <a:lnTo>
                  <a:pt x="167741" y="16992"/>
                </a:lnTo>
                <a:close/>
              </a:path>
              <a:path w="220979" h="220979">
                <a:moveTo>
                  <a:pt x="116128" y="0"/>
                </a:moveTo>
                <a:lnTo>
                  <a:pt x="106215" y="18151"/>
                </a:lnTo>
                <a:lnTo>
                  <a:pt x="106235" y="18440"/>
                </a:lnTo>
                <a:lnTo>
                  <a:pt x="104013" y="18503"/>
                </a:lnTo>
                <a:lnTo>
                  <a:pt x="101765" y="18745"/>
                </a:lnTo>
                <a:lnTo>
                  <a:pt x="99479" y="18948"/>
                </a:lnTo>
                <a:lnTo>
                  <a:pt x="145636" y="18948"/>
                </a:lnTo>
                <a:lnTo>
                  <a:pt x="143433" y="4914"/>
                </a:lnTo>
                <a:lnTo>
                  <a:pt x="133172" y="1977"/>
                </a:lnTo>
                <a:lnTo>
                  <a:pt x="124452" y="528"/>
                </a:lnTo>
                <a:lnTo>
                  <a:pt x="118396" y="44"/>
                </a:lnTo>
                <a:lnTo>
                  <a:pt x="116128" y="0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48218" y="6004704"/>
            <a:ext cx="633730" cy="621030"/>
          </a:xfrm>
          <a:custGeom>
            <a:avLst/>
            <a:gdLst/>
            <a:ahLst/>
            <a:cxnLst/>
            <a:rect l="l" t="t" r="r" b="b"/>
            <a:pathLst>
              <a:path w="633729" h="621029">
                <a:moveTo>
                  <a:pt x="439755" y="378442"/>
                </a:moveTo>
                <a:lnTo>
                  <a:pt x="297276" y="378442"/>
                </a:lnTo>
                <a:lnTo>
                  <a:pt x="332989" y="416733"/>
                </a:lnTo>
                <a:lnTo>
                  <a:pt x="329312" y="434017"/>
                </a:lnTo>
                <a:lnTo>
                  <a:pt x="347111" y="483814"/>
                </a:lnTo>
                <a:lnTo>
                  <a:pt x="454439" y="598990"/>
                </a:lnTo>
                <a:lnTo>
                  <a:pt x="501805" y="620931"/>
                </a:lnTo>
                <a:lnTo>
                  <a:pt x="527525" y="616987"/>
                </a:lnTo>
                <a:lnTo>
                  <a:pt x="550591" y="602838"/>
                </a:lnTo>
                <a:lnTo>
                  <a:pt x="552508" y="601086"/>
                </a:lnTo>
                <a:lnTo>
                  <a:pt x="568645" y="578666"/>
                </a:lnTo>
                <a:lnTo>
                  <a:pt x="575306" y="552419"/>
                </a:lnTo>
                <a:lnTo>
                  <a:pt x="571959" y="525830"/>
                </a:lnTo>
                <a:lnTo>
                  <a:pt x="558071" y="502381"/>
                </a:lnTo>
                <a:lnTo>
                  <a:pt x="450730" y="387243"/>
                </a:lnTo>
                <a:lnTo>
                  <a:pt x="439755" y="378442"/>
                </a:lnTo>
                <a:close/>
              </a:path>
              <a:path w="633729" h="621029">
                <a:moveTo>
                  <a:pt x="186887" y="364644"/>
                </a:moveTo>
                <a:lnTo>
                  <a:pt x="137104" y="382430"/>
                </a:lnTo>
                <a:lnTo>
                  <a:pt x="21940" y="489758"/>
                </a:lnTo>
                <a:lnTo>
                  <a:pt x="0" y="537148"/>
                </a:lnTo>
                <a:lnTo>
                  <a:pt x="3943" y="562877"/>
                </a:lnTo>
                <a:lnTo>
                  <a:pt x="18092" y="585947"/>
                </a:lnTo>
                <a:lnTo>
                  <a:pt x="19858" y="587840"/>
                </a:lnTo>
                <a:lnTo>
                  <a:pt x="42252" y="603970"/>
                </a:lnTo>
                <a:lnTo>
                  <a:pt x="68494" y="610630"/>
                </a:lnTo>
                <a:lnTo>
                  <a:pt x="95090" y="607288"/>
                </a:lnTo>
                <a:lnTo>
                  <a:pt x="233675" y="486113"/>
                </a:lnTo>
                <a:lnTo>
                  <a:pt x="253622" y="438667"/>
                </a:lnTo>
                <a:lnTo>
                  <a:pt x="251353" y="421228"/>
                </a:lnTo>
                <a:lnTo>
                  <a:pt x="297276" y="378442"/>
                </a:lnTo>
                <a:lnTo>
                  <a:pt x="439755" y="378442"/>
                </a:lnTo>
                <a:lnTo>
                  <a:pt x="436682" y="375978"/>
                </a:lnTo>
                <a:lnTo>
                  <a:pt x="420975" y="369552"/>
                </a:lnTo>
                <a:lnTo>
                  <a:pt x="385897" y="369552"/>
                </a:lnTo>
                <a:lnTo>
                  <a:pt x="384725" y="368295"/>
                </a:lnTo>
                <a:lnTo>
                  <a:pt x="204185" y="368295"/>
                </a:lnTo>
                <a:lnTo>
                  <a:pt x="186887" y="364644"/>
                </a:lnTo>
                <a:close/>
              </a:path>
              <a:path w="633729" h="621029">
                <a:moveTo>
                  <a:pt x="403332" y="367301"/>
                </a:moveTo>
                <a:lnTo>
                  <a:pt x="385897" y="369552"/>
                </a:lnTo>
                <a:lnTo>
                  <a:pt x="420975" y="369552"/>
                </a:lnTo>
                <a:lnTo>
                  <a:pt x="420571" y="369387"/>
                </a:lnTo>
                <a:lnTo>
                  <a:pt x="403332" y="367301"/>
                </a:lnTo>
                <a:close/>
              </a:path>
              <a:path w="633729" h="621029">
                <a:moveTo>
                  <a:pt x="72855" y="77465"/>
                </a:moveTo>
                <a:lnTo>
                  <a:pt x="60180" y="89238"/>
                </a:lnTo>
                <a:lnTo>
                  <a:pt x="76969" y="142057"/>
                </a:lnTo>
                <a:lnTo>
                  <a:pt x="248953" y="326575"/>
                </a:lnTo>
                <a:lnTo>
                  <a:pt x="204185" y="368295"/>
                </a:lnTo>
                <a:lnTo>
                  <a:pt x="384725" y="368295"/>
                </a:lnTo>
                <a:lnTo>
                  <a:pt x="349118" y="330106"/>
                </a:lnTo>
                <a:lnTo>
                  <a:pt x="387738" y="294114"/>
                </a:lnTo>
                <a:lnTo>
                  <a:pt x="543587" y="294114"/>
                </a:lnTo>
                <a:lnTo>
                  <a:pt x="560582" y="278277"/>
                </a:lnTo>
                <a:lnTo>
                  <a:pt x="300794" y="278277"/>
                </a:lnTo>
                <a:lnTo>
                  <a:pt x="128811" y="93772"/>
                </a:lnTo>
                <a:lnTo>
                  <a:pt x="72855" y="77465"/>
                </a:lnTo>
                <a:close/>
              </a:path>
              <a:path w="633729" h="621029">
                <a:moveTo>
                  <a:pt x="543587" y="294114"/>
                </a:moveTo>
                <a:lnTo>
                  <a:pt x="387738" y="294114"/>
                </a:lnTo>
                <a:lnTo>
                  <a:pt x="396628" y="303652"/>
                </a:lnTo>
                <a:lnTo>
                  <a:pt x="426997" y="324851"/>
                </a:lnTo>
                <a:lnTo>
                  <a:pt x="462494" y="332289"/>
                </a:lnTo>
                <a:lnTo>
                  <a:pt x="498463" y="326131"/>
                </a:lnTo>
                <a:lnTo>
                  <a:pt x="530245" y="306547"/>
                </a:lnTo>
                <a:lnTo>
                  <a:pt x="543587" y="294114"/>
                </a:lnTo>
                <a:close/>
              </a:path>
              <a:path w="633729" h="621029">
                <a:moveTo>
                  <a:pt x="456350" y="0"/>
                </a:moveTo>
                <a:lnTo>
                  <a:pt x="404617" y="24150"/>
                </a:lnTo>
                <a:lnTo>
                  <a:pt x="330982" y="92768"/>
                </a:lnTo>
                <a:lnTo>
                  <a:pt x="302317" y="160432"/>
                </a:lnTo>
                <a:lnTo>
                  <a:pt x="308460" y="197662"/>
                </a:lnTo>
                <a:lnTo>
                  <a:pt x="328048" y="230030"/>
                </a:lnTo>
                <a:lnTo>
                  <a:pt x="339428" y="242285"/>
                </a:lnTo>
                <a:lnTo>
                  <a:pt x="300794" y="278277"/>
                </a:lnTo>
                <a:lnTo>
                  <a:pt x="560582" y="278277"/>
                </a:lnTo>
                <a:lnTo>
                  <a:pt x="592130" y="248878"/>
                </a:lnTo>
                <a:lnTo>
                  <a:pt x="477170" y="248878"/>
                </a:lnTo>
                <a:lnTo>
                  <a:pt x="445109" y="241668"/>
                </a:lnTo>
                <a:lnTo>
                  <a:pt x="417698" y="222270"/>
                </a:lnTo>
                <a:lnTo>
                  <a:pt x="415920" y="220416"/>
                </a:lnTo>
                <a:lnTo>
                  <a:pt x="398101" y="191253"/>
                </a:lnTo>
                <a:lnTo>
                  <a:pt x="392223" y="157737"/>
                </a:lnTo>
                <a:lnTo>
                  <a:pt x="398616" y="124641"/>
                </a:lnTo>
                <a:lnTo>
                  <a:pt x="417609" y="96743"/>
                </a:lnTo>
                <a:lnTo>
                  <a:pt x="506687" y="13762"/>
                </a:lnTo>
                <a:lnTo>
                  <a:pt x="508973" y="11844"/>
                </a:lnTo>
                <a:lnTo>
                  <a:pt x="511322" y="10053"/>
                </a:lnTo>
                <a:lnTo>
                  <a:pt x="484480" y="799"/>
                </a:lnTo>
                <a:lnTo>
                  <a:pt x="456350" y="0"/>
                </a:lnTo>
                <a:close/>
              </a:path>
              <a:path w="633729" h="621029">
                <a:moveTo>
                  <a:pt x="628899" y="140863"/>
                </a:moveTo>
                <a:lnTo>
                  <a:pt x="627578" y="142286"/>
                </a:lnTo>
                <a:lnTo>
                  <a:pt x="626664" y="144089"/>
                </a:lnTo>
                <a:lnTo>
                  <a:pt x="538348" y="226347"/>
                </a:lnTo>
                <a:lnTo>
                  <a:pt x="509657" y="243803"/>
                </a:lnTo>
                <a:lnTo>
                  <a:pt x="477170" y="248878"/>
                </a:lnTo>
                <a:lnTo>
                  <a:pt x="592130" y="248878"/>
                </a:lnTo>
                <a:lnTo>
                  <a:pt x="603892" y="237917"/>
                </a:lnTo>
                <a:lnTo>
                  <a:pt x="620978" y="216649"/>
                </a:lnTo>
                <a:lnTo>
                  <a:pt x="630907" y="192328"/>
                </a:lnTo>
                <a:lnTo>
                  <a:pt x="633580" y="166538"/>
                </a:lnTo>
                <a:lnTo>
                  <a:pt x="628899" y="140863"/>
                </a:lnTo>
                <a:close/>
              </a:path>
            </a:pathLst>
          </a:custGeom>
          <a:solidFill>
            <a:srgbClr val="F8E9B1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71449" y="3757910"/>
            <a:ext cx="7847965" cy="538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5735" indent="-635">
              <a:lnSpc>
                <a:spcPct val="100000"/>
              </a:lnSpc>
            </a:pPr>
            <a:r>
              <a:rPr sz="2500" spc="10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CONSILIERE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 </a:t>
            </a:r>
            <a:r>
              <a:rPr sz="2500" spc="-114" dirty="0">
                <a:latin typeface="Arial" pitchFamily="34" charset="0"/>
                <a:cs typeface="Arial" pitchFamily="34" charset="0"/>
              </a:rPr>
              <a:t>asistenţă </a:t>
            </a:r>
            <a:r>
              <a:rPr sz="2500" spc="-75" dirty="0" err="1">
                <a:latin typeface="Arial" pitchFamily="34" charset="0"/>
                <a:cs typeface="Arial" pitchFamily="34" charset="0"/>
              </a:rPr>
              <a:t>precontractuală</a:t>
            </a:r>
            <a:r>
              <a:rPr sz="2500" spc="-75" dirty="0">
                <a:latin typeface="Arial" pitchFamily="34" charset="0"/>
                <a:cs typeface="Arial" pitchFamily="34" charset="0"/>
              </a:rPr>
              <a:t>  </a:t>
            </a:r>
            <a:r>
              <a:rPr sz="2500" spc="1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ECONOMIE </a:t>
            </a:r>
            <a:r>
              <a:rPr sz="2500" spc="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sz="2500" spc="3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FACTURĂ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-85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114" dirty="0">
                <a:latin typeface="Arial" pitchFamily="34" charset="0"/>
                <a:cs typeface="Arial" pitchFamily="34" charset="0"/>
              </a:rPr>
              <a:t>alegerea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produsului 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în  funcţie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de</a:t>
            </a:r>
            <a:r>
              <a:rPr sz="2500" spc="-100" dirty="0">
                <a:latin typeface="Arial" pitchFamily="34" charset="0"/>
                <a:cs typeface="Arial" pitchFamily="34" charset="0"/>
              </a:rPr>
              <a:t> necesitate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spc="16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PROGNOZE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-114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75" dirty="0">
                <a:latin typeface="Arial" pitchFamily="34" charset="0"/>
                <a:cs typeface="Arial" pitchFamily="34" charset="0"/>
              </a:rPr>
              <a:t>utile </a:t>
            </a:r>
            <a:r>
              <a:rPr sz="2500" spc="-114" dirty="0">
                <a:latin typeface="Arial" pitchFamily="34" charset="0"/>
                <a:cs typeface="Arial" pitchFamily="34" charset="0"/>
              </a:rPr>
              <a:t>la </a:t>
            </a:r>
            <a:r>
              <a:rPr sz="2500" spc="-85" dirty="0">
                <a:latin typeface="Arial" pitchFamily="34" charset="0"/>
                <a:cs typeface="Arial" pitchFamily="34" charset="0"/>
              </a:rPr>
              <a:t>bugetare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 marR="1047115">
              <a:lnSpc>
                <a:spcPct val="100000"/>
              </a:lnSpc>
            </a:pPr>
            <a:r>
              <a:rPr sz="2500" spc="14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SIGURAN</a:t>
            </a:r>
            <a:r>
              <a:rPr lang="ro-RO" sz="2500" spc="14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sz="2500" spc="14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Ă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45" dirty="0">
                <a:latin typeface="Arial" pitchFamily="34" charset="0"/>
                <a:cs typeface="Arial" pitchFamily="34" charset="0"/>
              </a:rPr>
              <a:t>prin </a:t>
            </a:r>
            <a:r>
              <a:rPr sz="2500" spc="-80" dirty="0">
                <a:latin typeface="Arial" pitchFamily="34" charset="0"/>
                <a:cs typeface="Arial" pitchFamily="34" charset="0"/>
              </a:rPr>
              <a:t>serviciul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de </a:t>
            </a:r>
            <a:r>
              <a:rPr sz="2500" spc="-90" dirty="0">
                <a:latin typeface="Arial" pitchFamily="34" charset="0"/>
                <a:cs typeface="Arial" pitchFamily="34" charset="0"/>
              </a:rPr>
              <a:t>constatare </a:t>
            </a:r>
            <a:r>
              <a:rPr sz="2500" spc="-105" dirty="0">
                <a:latin typeface="Arial" pitchFamily="34" charset="0"/>
                <a:cs typeface="Arial" pitchFamily="34" charset="0"/>
              </a:rPr>
              <a:t>și  </a:t>
            </a:r>
            <a:r>
              <a:rPr sz="2500" spc="-95" dirty="0">
                <a:latin typeface="Arial" pitchFamily="34" charset="0"/>
                <a:cs typeface="Arial" pitchFamily="34" charset="0"/>
              </a:rPr>
              <a:t>remediere </a:t>
            </a:r>
            <a:r>
              <a:rPr sz="2500" spc="-165" dirty="0">
                <a:latin typeface="Arial" pitchFamily="34" charset="0"/>
                <a:cs typeface="Arial" pitchFamily="34" charset="0"/>
              </a:rPr>
              <a:t>a 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punctelor </a:t>
            </a:r>
            <a:r>
              <a:rPr sz="2500" spc="-100" dirty="0">
                <a:latin typeface="Arial" pitchFamily="34" charset="0"/>
                <a:cs typeface="Arial" pitchFamily="34" charset="0"/>
              </a:rPr>
              <a:t>slabe 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în</a:t>
            </a:r>
            <a:r>
              <a:rPr sz="2500" spc="180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90" dirty="0">
                <a:latin typeface="Arial" pitchFamily="34" charset="0"/>
                <a:cs typeface="Arial" pitchFamily="34" charset="0"/>
              </a:rPr>
              <a:t>instalaţii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2500" spc="14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CONFORT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70" dirty="0">
                <a:latin typeface="Arial" pitchFamily="34" charset="0"/>
                <a:cs typeface="Arial" pitchFamily="34" charset="0"/>
              </a:rPr>
              <a:t>consultant dedicat, </a:t>
            </a:r>
            <a:r>
              <a:rPr sz="2500" spc="-80" dirty="0">
                <a:latin typeface="Arial" pitchFamily="34" charset="0"/>
                <a:cs typeface="Arial" pitchFamily="34" charset="0"/>
              </a:rPr>
              <a:t>căi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de </a:t>
            </a:r>
            <a:r>
              <a:rPr sz="2500" spc="-75" dirty="0" err="1">
                <a:latin typeface="Arial" pitchFamily="34" charset="0"/>
                <a:cs typeface="Arial" pitchFamily="34" charset="0"/>
              </a:rPr>
              <a:t>comunicare</a:t>
            </a:r>
            <a:r>
              <a:rPr sz="2500" spc="-75" dirty="0">
                <a:latin typeface="Arial" pitchFamily="34" charset="0"/>
                <a:cs typeface="Arial" pitchFamily="34" charset="0"/>
              </a:rPr>
              <a:t>  </a:t>
            </a:r>
            <a:r>
              <a:rPr sz="2500" spc="-90" dirty="0" err="1">
                <a:latin typeface="Arial" pitchFamily="34" charset="0"/>
                <a:cs typeface="Arial" pitchFamily="34" charset="0"/>
              </a:rPr>
              <a:t>permanente</a:t>
            </a:r>
            <a:r>
              <a:rPr lang="en-US" sz="2500" spc="-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spc="-90" dirty="0" err="1">
                <a:latin typeface="Arial" pitchFamily="34" charset="0"/>
                <a:cs typeface="Arial" pitchFamily="34" charset="0"/>
              </a:rPr>
              <a:t>furnizor</a:t>
            </a:r>
            <a:r>
              <a:rPr lang="en-US" sz="2500" spc="-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spc="-90" dirty="0" err="1">
                <a:latin typeface="Arial" pitchFamily="34" charset="0"/>
                <a:cs typeface="Arial" pitchFamily="34" charset="0"/>
              </a:rPr>
              <a:t>complet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 marR="869950">
              <a:lnSpc>
                <a:spcPct val="100000"/>
              </a:lnSpc>
            </a:pPr>
            <a:r>
              <a:rPr sz="2500" spc="-3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STABILITATE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150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45" dirty="0">
                <a:latin typeface="Arial" pitchFamily="34" charset="0"/>
                <a:cs typeface="Arial" pitchFamily="34" charset="0"/>
              </a:rPr>
              <a:t>prin </a:t>
            </a:r>
            <a:r>
              <a:rPr sz="2500" spc="-80" dirty="0">
                <a:latin typeface="Arial" pitchFamily="34" charset="0"/>
                <a:cs typeface="Arial" pitchFamily="34" charset="0"/>
              </a:rPr>
              <a:t>focus 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pe </a:t>
            </a:r>
            <a:r>
              <a:rPr sz="2500" spc="-100" dirty="0">
                <a:latin typeface="Arial" pitchFamily="34" charset="0"/>
                <a:cs typeface="Arial" pitchFamily="34" charset="0"/>
              </a:rPr>
              <a:t>business, </a:t>
            </a:r>
            <a:r>
              <a:rPr sz="2500" spc="-85" dirty="0" err="1">
                <a:latin typeface="Arial" pitchFamily="34" charset="0"/>
                <a:cs typeface="Arial" pitchFamily="34" charset="0"/>
              </a:rPr>
              <a:t>tradi</a:t>
            </a:r>
            <a:r>
              <a:rPr lang="en-US" sz="2500" spc="-90" dirty="0" err="1">
                <a:latin typeface="Arial" pitchFamily="34" charset="0"/>
                <a:cs typeface="Arial" pitchFamily="34" charset="0"/>
              </a:rPr>
              <a:t>ţ</a:t>
            </a:r>
            <a:r>
              <a:rPr sz="2500" spc="-85" dirty="0" err="1">
                <a:latin typeface="Arial" pitchFamily="34" charset="0"/>
                <a:cs typeface="Arial" pitchFamily="34" charset="0"/>
              </a:rPr>
              <a:t>ie</a:t>
            </a:r>
            <a:r>
              <a:rPr sz="2500" spc="-85" dirty="0">
                <a:latin typeface="Arial" pitchFamily="34" charset="0"/>
                <a:cs typeface="Arial" pitchFamily="34" charset="0"/>
              </a:rPr>
              <a:t>,  </a:t>
            </a:r>
            <a:r>
              <a:rPr sz="2500" spc="-105" dirty="0">
                <a:latin typeface="Arial" pitchFamily="34" charset="0"/>
                <a:cs typeface="Arial" pitchFamily="34" charset="0"/>
              </a:rPr>
              <a:t>surse </a:t>
            </a:r>
            <a:r>
              <a:rPr sz="2500" spc="-45" dirty="0">
                <a:latin typeface="Arial" pitchFamily="34" charset="0"/>
                <a:cs typeface="Arial" pitchFamily="34" charset="0"/>
              </a:rPr>
              <a:t>proprii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de </a:t>
            </a:r>
            <a:r>
              <a:rPr sz="2500" spc="-100" dirty="0">
                <a:latin typeface="Arial" pitchFamily="34" charset="0"/>
                <a:cs typeface="Arial" pitchFamily="34" charset="0"/>
              </a:rPr>
              <a:t>energie,</a:t>
            </a:r>
            <a:r>
              <a:rPr sz="25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80" dirty="0">
                <a:latin typeface="Arial" pitchFamily="34" charset="0"/>
                <a:cs typeface="Arial" pitchFamily="34" charset="0"/>
              </a:rPr>
              <a:t>specialiști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spc="6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SERVICII </a:t>
            </a:r>
            <a:r>
              <a:rPr sz="2500" spc="12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ASOCIATE </a:t>
            </a:r>
            <a:r>
              <a:rPr sz="2500" spc="114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VÂNZĂRII </a:t>
            </a:r>
            <a:r>
              <a:rPr sz="2500" spc="5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sz="2500" spc="9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ENERGIE</a:t>
            </a:r>
            <a:r>
              <a:rPr sz="2500" spc="-5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500" spc="-325" dirty="0">
                <a:latin typeface="Arial" pitchFamily="34" charset="0"/>
                <a:cs typeface="Arial" pitchFamily="34" charset="0"/>
              </a:rPr>
              <a:t>-</a:t>
            </a:r>
            <a:endParaRPr sz="2500" dirty="0">
              <a:latin typeface="Arial" pitchFamily="34" charset="0"/>
              <a:cs typeface="Arial" pitchFamily="34" charset="0"/>
            </a:endParaRPr>
          </a:p>
          <a:p>
            <a:pPr marL="12700" marR="1839595" algn="just">
              <a:lnSpc>
                <a:spcPct val="100000"/>
              </a:lnSpc>
            </a:pPr>
            <a:r>
              <a:rPr sz="2500" spc="-100" dirty="0">
                <a:latin typeface="Arial" pitchFamily="34" charset="0"/>
                <a:cs typeface="Arial" pitchFamily="34" charset="0"/>
              </a:rPr>
              <a:t>personalizate </a:t>
            </a:r>
            <a:r>
              <a:rPr sz="2500" spc="-60" dirty="0">
                <a:latin typeface="Arial" pitchFamily="34" charset="0"/>
                <a:cs typeface="Arial" pitchFamily="34" charset="0"/>
              </a:rPr>
              <a:t>pentru </a:t>
            </a:r>
            <a:r>
              <a:rPr sz="2500" spc="-120" dirty="0">
                <a:latin typeface="Arial" pitchFamily="34" charset="0"/>
                <a:cs typeface="Arial" pitchFamily="34" charset="0"/>
              </a:rPr>
              <a:t>afacerea </a:t>
            </a:r>
            <a:r>
              <a:rPr sz="2500" spc="-65" dirty="0" err="1">
                <a:latin typeface="Arial" pitchFamily="34" charset="0"/>
                <a:cs typeface="Arial" pitchFamily="34" charset="0"/>
              </a:rPr>
              <a:t>clientului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  </a:t>
            </a:r>
            <a:r>
              <a:rPr sz="2500" spc="4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REDUCERE </a:t>
            </a:r>
            <a:r>
              <a:rPr sz="2500" spc="17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CONSUM </a:t>
            </a:r>
            <a:r>
              <a:rPr sz="2500" spc="735" dirty="0">
                <a:latin typeface="Arial" pitchFamily="34" charset="0"/>
                <a:cs typeface="Arial" pitchFamily="34" charset="0"/>
              </a:rPr>
              <a:t>–</a:t>
            </a:r>
            <a:r>
              <a:rPr sz="2500" spc="-114" dirty="0">
                <a:latin typeface="Arial" pitchFamily="34" charset="0"/>
                <a:cs typeface="Arial" pitchFamily="34" charset="0"/>
              </a:rPr>
              <a:t> </a:t>
            </a:r>
            <a:r>
              <a:rPr sz="2500" spc="-65" dirty="0">
                <a:latin typeface="Arial" pitchFamily="34" charset="0"/>
                <a:cs typeface="Arial" pitchFamily="34" charset="0"/>
              </a:rPr>
              <a:t>audit </a:t>
            </a:r>
            <a:r>
              <a:rPr sz="2500" spc="-80" dirty="0">
                <a:latin typeface="Arial" pitchFamily="34" charset="0"/>
                <a:cs typeface="Arial" pitchFamily="34" charset="0"/>
              </a:rPr>
              <a:t>energetic  </a:t>
            </a:r>
            <a:endParaRPr lang="ro-RO" sz="2500" spc="-80" dirty="0">
              <a:latin typeface="Arial" pitchFamily="34" charset="0"/>
              <a:cs typeface="Arial" pitchFamily="34" charset="0"/>
            </a:endParaRPr>
          </a:p>
          <a:p>
            <a:pPr marL="12700" marR="1839595" algn="just">
              <a:lnSpc>
                <a:spcPct val="100000"/>
              </a:lnSpc>
            </a:pPr>
            <a:r>
              <a:rPr sz="250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PARTENERIAT </a:t>
            </a:r>
            <a:r>
              <a:rPr sz="2500" spc="-4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PE </a:t>
            </a:r>
            <a:r>
              <a:rPr sz="2500" spc="2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TERMEN</a:t>
            </a:r>
            <a:r>
              <a:rPr sz="2500" spc="18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500" spc="125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LUNG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5" y="9743918"/>
            <a:ext cx="2810533" cy="1602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726" y="9359481"/>
            <a:ext cx="2173014" cy="1987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184" y="9370233"/>
            <a:ext cx="1783615" cy="197625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329863"/>
            <a:ext cx="11853497" cy="4308024"/>
            <a:chOff x="-612521" y="7924027"/>
            <a:chExt cx="14924913" cy="5285232"/>
          </a:xfrm>
        </p:grpSpPr>
        <p:sp>
          <p:nvSpPr>
            <p:cNvPr id="22" name="object 2"/>
            <p:cNvSpPr/>
            <p:nvPr/>
          </p:nvSpPr>
          <p:spPr>
            <a:xfrm>
              <a:off x="-612521" y="7924027"/>
              <a:ext cx="14924913" cy="52852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itchFamily="34" charset="0"/>
              </a:endParaRPr>
            </a:p>
          </p:txBody>
        </p:sp>
        <p:sp>
          <p:nvSpPr>
            <p:cNvPr id="23" name="object 3"/>
            <p:cNvSpPr/>
            <p:nvPr/>
          </p:nvSpPr>
          <p:spPr>
            <a:xfrm>
              <a:off x="-609600" y="7970229"/>
              <a:ext cx="14828519" cy="5100320"/>
            </a:xfrm>
            <a:custGeom>
              <a:avLst/>
              <a:gdLst/>
              <a:ahLst/>
              <a:cxnLst/>
              <a:rect l="l" t="t" r="r" b="b"/>
              <a:pathLst>
                <a:path w="14828519" h="5100320">
                  <a:moveTo>
                    <a:pt x="12888975" y="0"/>
                  </a:moveTo>
                  <a:lnTo>
                    <a:pt x="12888975" y="295376"/>
                  </a:lnTo>
                  <a:lnTo>
                    <a:pt x="3092977" y="295744"/>
                  </a:lnTo>
                  <a:lnTo>
                    <a:pt x="3044596" y="296843"/>
                  </a:lnTo>
                  <a:lnTo>
                    <a:pt x="2996398" y="298669"/>
                  </a:lnTo>
                  <a:lnTo>
                    <a:pt x="2948388" y="301217"/>
                  </a:lnTo>
                  <a:lnTo>
                    <a:pt x="2900571" y="304480"/>
                  </a:lnTo>
                  <a:lnTo>
                    <a:pt x="2852953" y="308454"/>
                  </a:lnTo>
                  <a:lnTo>
                    <a:pt x="2805538" y="313133"/>
                  </a:lnTo>
                  <a:lnTo>
                    <a:pt x="2758333" y="318513"/>
                  </a:lnTo>
                  <a:lnTo>
                    <a:pt x="2711342" y="324587"/>
                  </a:lnTo>
                  <a:lnTo>
                    <a:pt x="2664571" y="331351"/>
                  </a:lnTo>
                  <a:lnTo>
                    <a:pt x="2618024" y="338800"/>
                  </a:lnTo>
                  <a:lnTo>
                    <a:pt x="2571708" y="346927"/>
                  </a:lnTo>
                  <a:lnTo>
                    <a:pt x="2525628" y="355728"/>
                  </a:lnTo>
                  <a:lnTo>
                    <a:pt x="2479788" y="365198"/>
                  </a:lnTo>
                  <a:lnTo>
                    <a:pt x="2434194" y="375330"/>
                  </a:lnTo>
                  <a:lnTo>
                    <a:pt x="2388852" y="386121"/>
                  </a:lnTo>
                  <a:lnTo>
                    <a:pt x="2343766" y="397564"/>
                  </a:lnTo>
                  <a:lnTo>
                    <a:pt x="2298942" y="409655"/>
                  </a:lnTo>
                  <a:lnTo>
                    <a:pt x="2254386" y="422388"/>
                  </a:lnTo>
                  <a:lnTo>
                    <a:pt x="2210101" y="435757"/>
                  </a:lnTo>
                  <a:lnTo>
                    <a:pt x="2166095" y="449758"/>
                  </a:lnTo>
                  <a:lnTo>
                    <a:pt x="2122371" y="464385"/>
                  </a:lnTo>
                  <a:lnTo>
                    <a:pt x="2078936" y="479633"/>
                  </a:lnTo>
                  <a:lnTo>
                    <a:pt x="2035795" y="495497"/>
                  </a:lnTo>
                  <a:lnTo>
                    <a:pt x="1992952" y="511972"/>
                  </a:lnTo>
                  <a:lnTo>
                    <a:pt x="1950414" y="529051"/>
                  </a:lnTo>
                  <a:lnTo>
                    <a:pt x="1908185" y="546730"/>
                  </a:lnTo>
                  <a:lnTo>
                    <a:pt x="1866270" y="565004"/>
                  </a:lnTo>
                  <a:lnTo>
                    <a:pt x="1824676" y="583867"/>
                  </a:lnTo>
                  <a:lnTo>
                    <a:pt x="1783407" y="603314"/>
                  </a:lnTo>
                  <a:lnTo>
                    <a:pt x="1742468" y="623340"/>
                  </a:lnTo>
                  <a:lnTo>
                    <a:pt x="1701865" y="643939"/>
                  </a:lnTo>
                  <a:lnTo>
                    <a:pt x="1661604" y="665106"/>
                  </a:lnTo>
                  <a:lnTo>
                    <a:pt x="1621688" y="686836"/>
                  </a:lnTo>
                  <a:lnTo>
                    <a:pt x="1582125" y="709124"/>
                  </a:lnTo>
                  <a:lnTo>
                    <a:pt x="1542918" y="731964"/>
                  </a:lnTo>
                  <a:lnTo>
                    <a:pt x="1504074" y="755351"/>
                  </a:lnTo>
                  <a:lnTo>
                    <a:pt x="1465597" y="779280"/>
                  </a:lnTo>
                  <a:lnTo>
                    <a:pt x="1427493" y="803746"/>
                  </a:lnTo>
                  <a:lnTo>
                    <a:pt x="1389767" y="828742"/>
                  </a:lnTo>
                  <a:lnTo>
                    <a:pt x="1352424" y="854265"/>
                  </a:lnTo>
                  <a:lnTo>
                    <a:pt x="1315470" y="880308"/>
                  </a:lnTo>
                  <a:lnTo>
                    <a:pt x="1278910" y="906867"/>
                  </a:lnTo>
                  <a:lnTo>
                    <a:pt x="1242749" y="933935"/>
                  </a:lnTo>
                  <a:lnTo>
                    <a:pt x="1206992" y="961509"/>
                  </a:lnTo>
                  <a:lnTo>
                    <a:pt x="1171645" y="989582"/>
                  </a:lnTo>
                  <a:lnTo>
                    <a:pt x="1136714" y="1018149"/>
                  </a:lnTo>
                  <a:lnTo>
                    <a:pt x="1102202" y="1047205"/>
                  </a:lnTo>
                  <a:lnTo>
                    <a:pt x="1068116" y="1076745"/>
                  </a:lnTo>
                  <a:lnTo>
                    <a:pt x="1034461" y="1106763"/>
                  </a:lnTo>
                  <a:lnTo>
                    <a:pt x="1001243" y="1137254"/>
                  </a:lnTo>
                  <a:lnTo>
                    <a:pt x="968465" y="1168214"/>
                  </a:lnTo>
                  <a:lnTo>
                    <a:pt x="936134" y="1199635"/>
                  </a:lnTo>
                  <a:lnTo>
                    <a:pt x="904256" y="1231514"/>
                  </a:lnTo>
                  <a:lnTo>
                    <a:pt x="872834" y="1263846"/>
                  </a:lnTo>
                  <a:lnTo>
                    <a:pt x="841875" y="1296623"/>
                  </a:lnTo>
                  <a:lnTo>
                    <a:pt x="811384" y="1329843"/>
                  </a:lnTo>
                  <a:lnTo>
                    <a:pt x="781366" y="1363498"/>
                  </a:lnTo>
                  <a:lnTo>
                    <a:pt x="751827" y="1397584"/>
                  </a:lnTo>
                  <a:lnTo>
                    <a:pt x="722771" y="1432096"/>
                  </a:lnTo>
                  <a:lnTo>
                    <a:pt x="694204" y="1467028"/>
                  </a:lnTo>
                  <a:lnTo>
                    <a:pt x="666131" y="1502376"/>
                  </a:lnTo>
                  <a:lnTo>
                    <a:pt x="638558" y="1538133"/>
                  </a:lnTo>
                  <a:lnTo>
                    <a:pt x="611490" y="1574294"/>
                  </a:lnTo>
                  <a:lnTo>
                    <a:pt x="584931" y="1610855"/>
                  </a:lnTo>
                  <a:lnTo>
                    <a:pt x="558888" y="1647810"/>
                  </a:lnTo>
                  <a:lnTo>
                    <a:pt x="533366" y="1685153"/>
                  </a:lnTo>
                  <a:lnTo>
                    <a:pt x="508369" y="1722880"/>
                  </a:lnTo>
                  <a:lnTo>
                    <a:pt x="483904" y="1760985"/>
                  </a:lnTo>
                  <a:lnTo>
                    <a:pt x="459975" y="1799462"/>
                  </a:lnTo>
                  <a:lnTo>
                    <a:pt x="436588" y="1838308"/>
                  </a:lnTo>
                  <a:lnTo>
                    <a:pt x="413748" y="1877515"/>
                  </a:lnTo>
                  <a:lnTo>
                    <a:pt x="391460" y="1917080"/>
                  </a:lnTo>
                  <a:lnTo>
                    <a:pt x="369730" y="1956996"/>
                  </a:lnTo>
                  <a:lnTo>
                    <a:pt x="348563" y="1997258"/>
                  </a:lnTo>
                  <a:lnTo>
                    <a:pt x="327964" y="2037862"/>
                  </a:lnTo>
                  <a:lnTo>
                    <a:pt x="307938" y="2078801"/>
                  </a:lnTo>
                  <a:lnTo>
                    <a:pt x="288491" y="2120071"/>
                  </a:lnTo>
                  <a:lnTo>
                    <a:pt x="269628" y="2161667"/>
                  </a:lnTo>
                  <a:lnTo>
                    <a:pt x="251354" y="2203582"/>
                  </a:lnTo>
                  <a:lnTo>
                    <a:pt x="233675" y="2245812"/>
                  </a:lnTo>
                  <a:lnTo>
                    <a:pt x="216596" y="2288352"/>
                  </a:lnTo>
                  <a:lnTo>
                    <a:pt x="200121" y="2331196"/>
                  </a:lnTo>
                  <a:lnTo>
                    <a:pt x="184258" y="2374339"/>
                  </a:lnTo>
                  <a:lnTo>
                    <a:pt x="169009" y="2417775"/>
                  </a:lnTo>
                  <a:lnTo>
                    <a:pt x="154382" y="2461500"/>
                  </a:lnTo>
                  <a:lnTo>
                    <a:pt x="140381" y="2505507"/>
                  </a:lnTo>
                  <a:lnTo>
                    <a:pt x="127012" y="2549793"/>
                  </a:lnTo>
                  <a:lnTo>
                    <a:pt x="114279" y="2594351"/>
                  </a:lnTo>
                  <a:lnTo>
                    <a:pt x="102188" y="2639176"/>
                  </a:lnTo>
                  <a:lnTo>
                    <a:pt x="90745" y="2684263"/>
                  </a:lnTo>
                  <a:lnTo>
                    <a:pt x="79954" y="2729607"/>
                  </a:lnTo>
                  <a:lnTo>
                    <a:pt x="69821" y="2775203"/>
                  </a:lnTo>
                  <a:lnTo>
                    <a:pt x="60352" y="2821044"/>
                  </a:lnTo>
                  <a:lnTo>
                    <a:pt x="51551" y="2867126"/>
                  </a:lnTo>
                  <a:lnTo>
                    <a:pt x="43423" y="2913444"/>
                  </a:lnTo>
                  <a:lnTo>
                    <a:pt x="35975" y="2959992"/>
                  </a:lnTo>
                  <a:lnTo>
                    <a:pt x="29211" y="3006765"/>
                  </a:lnTo>
                  <a:lnTo>
                    <a:pt x="23136" y="3053757"/>
                  </a:lnTo>
                  <a:lnTo>
                    <a:pt x="17757" y="3100965"/>
                  </a:lnTo>
                  <a:lnTo>
                    <a:pt x="13077" y="3148381"/>
                  </a:lnTo>
                  <a:lnTo>
                    <a:pt x="9103" y="3196001"/>
                  </a:lnTo>
                  <a:lnTo>
                    <a:pt x="5840" y="3243820"/>
                  </a:lnTo>
                  <a:lnTo>
                    <a:pt x="3293" y="3291832"/>
                  </a:lnTo>
                  <a:lnTo>
                    <a:pt x="1467" y="3340032"/>
                  </a:lnTo>
                  <a:lnTo>
                    <a:pt x="367" y="3388415"/>
                  </a:lnTo>
                  <a:lnTo>
                    <a:pt x="0" y="5099799"/>
                  </a:lnTo>
                  <a:lnTo>
                    <a:pt x="367" y="5051238"/>
                  </a:lnTo>
                  <a:lnTo>
                    <a:pt x="1467" y="5002856"/>
                  </a:lnTo>
                  <a:lnTo>
                    <a:pt x="3293" y="4954656"/>
                  </a:lnTo>
                  <a:lnTo>
                    <a:pt x="5840" y="4906644"/>
                  </a:lnTo>
                  <a:lnTo>
                    <a:pt x="9103" y="4858825"/>
                  </a:lnTo>
                  <a:lnTo>
                    <a:pt x="13077" y="4811205"/>
                  </a:lnTo>
                  <a:lnTo>
                    <a:pt x="17757" y="4763788"/>
                  </a:lnTo>
                  <a:lnTo>
                    <a:pt x="23136" y="4716581"/>
                  </a:lnTo>
                  <a:lnTo>
                    <a:pt x="29211" y="4669588"/>
                  </a:lnTo>
                  <a:lnTo>
                    <a:pt x="35975" y="4622816"/>
                  </a:lnTo>
                  <a:lnTo>
                    <a:pt x="43423" y="4576267"/>
                  </a:lnTo>
                  <a:lnTo>
                    <a:pt x="51551" y="4529950"/>
                  </a:lnTo>
                  <a:lnTo>
                    <a:pt x="60352" y="4483868"/>
                  </a:lnTo>
                  <a:lnTo>
                    <a:pt x="69821" y="4438026"/>
                  </a:lnTo>
                  <a:lnTo>
                    <a:pt x="79954" y="4392431"/>
                  </a:lnTo>
                  <a:lnTo>
                    <a:pt x="90745" y="4347087"/>
                  </a:lnTo>
                  <a:lnTo>
                    <a:pt x="102188" y="4302000"/>
                  </a:lnTo>
                  <a:lnTo>
                    <a:pt x="114279" y="4257175"/>
                  </a:lnTo>
                  <a:lnTo>
                    <a:pt x="127012" y="4212617"/>
                  </a:lnTo>
                  <a:lnTo>
                    <a:pt x="140381" y="4168331"/>
                  </a:lnTo>
                  <a:lnTo>
                    <a:pt x="154382" y="4124323"/>
                  </a:lnTo>
                  <a:lnTo>
                    <a:pt x="169009" y="4080599"/>
                  </a:lnTo>
                  <a:lnTo>
                    <a:pt x="184258" y="4037162"/>
                  </a:lnTo>
                  <a:lnTo>
                    <a:pt x="200121" y="3994020"/>
                  </a:lnTo>
                  <a:lnTo>
                    <a:pt x="216596" y="3951176"/>
                  </a:lnTo>
                  <a:lnTo>
                    <a:pt x="233675" y="3908636"/>
                  </a:lnTo>
                  <a:lnTo>
                    <a:pt x="251354" y="3866406"/>
                  </a:lnTo>
                  <a:lnTo>
                    <a:pt x="269628" y="3824491"/>
                  </a:lnTo>
                  <a:lnTo>
                    <a:pt x="288491" y="3782895"/>
                  </a:lnTo>
                  <a:lnTo>
                    <a:pt x="307938" y="3741625"/>
                  </a:lnTo>
                  <a:lnTo>
                    <a:pt x="327964" y="3700686"/>
                  </a:lnTo>
                  <a:lnTo>
                    <a:pt x="348563" y="3660082"/>
                  </a:lnTo>
                  <a:lnTo>
                    <a:pt x="369730" y="3619819"/>
                  </a:lnTo>
                  <a:lnTo>
                    <a:pt x="391460" y="3579903"/>
                  </a:lnTo>
                  <a:lnTo>
                    <a:pt x="413748" y="3540339"/>
                  </a:lnTo>
                  <a:lnTo>
                    <a:pt x="436588" y="3501131"/>
                  </a:lnTo>
                  <a:lnTo>
                    <a:pt x="459975" y="3462286"/>
                  </a:lnTo>
                  <a:lnTo>
                    <a:pt x="483904" y="3423809"/>
                  </a:lnTo>
                  <a:lnTo>
                    <a:pt x="508369" y="3385704"/>
                  </a:lnTo>
                  <a:lnTo>
                    <a:pt x="533366" y="3347977"/>
                  </a:lnTo>
                  <a:lnTo>
                    <a:pt x="558888" y="3310634"/>
                  </a:lnTo>
                  <a:lnTo>
                    <a:pt x="584931" y="3273679"/>
                  </a:lnTo>
                  <a:lnTo>
                    <a:pt x="611490" y="3237118"/>
                  </a:lnTo>
                  <a:lnTo>
                    <a:pt x="638558" y="3200957"/>
                  </a:lnTo>
                  <a:lnTo>
                    <a:pt x="666131" y="3165199"/>
                  </a:lnTo>
                  <a:lnTo>
                    <a:pt x="694204" y="3129852"/>
                  </a:lnTo>
                  <a:lnTo>
                    <a:pt x="722771" y="3094920"/>
                  </a:lnTo>
                  <a:lnTo>
                    <a:pt x="751827" y="3060408"/>
                  </a:lnTo>
                  <a:lnTo>
                    <a:pt x="781366" y="3026322"/>
                  </a:lnTo>
                  <a:lnTo>
                    <a:pt x="811384" y="2992666"/>
                  </a:lnTo>
                  <a:lnTo>
                    <a:pt x="841875" y="2959447"/>
                  </a:lnTo>
                  <a:lnTo>
                    <a:pt x="872834" y="2926669"/>
                  </a:lnTo>
                  <a:lnTo>
                    <a:pt x="904256" y="2894338"/>
                  </a:lnTo>
                  <a:lnTo>
                    <a:pt x="936134" y="2862459"/>
                  </a:lnTo>
                  <a:lnTo>
                    <a:pt x="968465" y="2831037"/>
                  </a:lnTo>
                  <a:lnTo>
                    <a:pt x="1001243" y="2800078"/>
                  </a:lnTo>
                  <a:lnTo>
                    <a:pt x="1034461" y="2769587"/>
                  </a:lnTo>
                  <a:lnTo>
                    <a:pt x="1068116" y="2739568"/>
                  </a:lnTo>
                  <a:lnTo>
                    <a:pt x="1102202" y="2710029"/>
                  </a:lnTo>
                  <a:lnTo>
                    <a:pt x="1136714" y="2680973"/>
                  </a:lnTo>
                  <a:lnTo>
                    <a:pt x="1171645" y="2652405"/>
                  </a:lnTo>
                  <a:lnTo>
                    <a:pt x="1206992" y="2624332"/>
                  </a:lnTo>
                  <a:lnTo>
                    <a:pt x="1242749" y="2596759"/>
                  </a:lnTo>
                  <a:lnTo>
                    <a:pt x="1278910" y="2569690"/>
                  </a:lnTo>
                  <a:lnTo>
                    <a:pt x="1315470" y="2543132"/>
                  </a:lnTo>
                  <a:lnTo>
                    <a:pt x="1352424" y="2517089"/>
                  </a:lnTo>
                  <a:lnTo>
                    <a:pt x="1389767" y="2491566"/>
                  </a:lnTo>
                  <a:lnTo>
                    <a:pt x="1427493" y="2466570"/>
                  </a:lnTo>
                  <a:lnTo>
                    <a:pt x="1465597" y="2442104"/>
                  </a:lnTo>
                  <a:lnTo>
                    <a:pt x="1504074" y="2418175"/>
                  </a:lnTo>
                  <a:lnTo>
                    <a:pt x="1542918" y="2394788"/>
                  </a:lnTo>
                  <a:lnTo>
                    <a:pt x="1582125" y="2371948"/>
                  </a:lnTo>
                  <a:lnTo>
                    <a:pt x="1621688" y="2349660"/>
                  </a:lnTo>
                  <a:lnTo>
                    <a:pt x="1661604" y="2327930"/>
                  </a:lnTo>
                  <a:lnTo>
                    <a:pt x="1701865" y="2306763"/>
                  </a:lnTo>
                  <a:lnTo>
                    <a:pt x="1742468" y="2286163"/>
                  </a:lnTo>
                  <a:lnTo>
                    <a:pt x="1783407" y="2266138"/>
                  </a:lnTo>
                  <a:lnTo>
                    <a:pt x="1824676" y="2246691"/>
                  </a:lnTo>
                  <a:lnTo>
                    <a:pt x="1866270" y="2227828"/>
                  </a:lnTo>
                  <a:lnTo>
                    <a:pt x="1908185" y="2209554"/>
                  </a:lnTo>
                  <a:lnTo>
                    <a:pt x="1950414" y="2191875"/>
                  </a:lnTo>
                  <a:lnTo>
                    <a:pt x="1992952" y="2174795"/>
                  </a:lnTo>
                  <a:lnTo>
                    <a:pt x="2035795" y="2158321"/>
                  </a:lnTo>
                  <a:lnTo>
                    <a:pt x="2078936" y="2142457"/>
                  </a:lnTo>
                  <a:lnTo>
                    <a:pt x="2122371" y="2127209"/>
                  </a:lnTo>
                  <a:lnTo>
                    <a:pt x="2166095" y="2112582"/>
                  </a:lnTo>
                  <a:lnTo>
                    <a:pt x="2210101" y="2098581"/>
                  </a:lnTo>
                  <a:lnTo>
                    <a:pt x="2254386" y="2085211"/>
                  </a:lnTo>
                  <a:lnTo>
                    <a:pt x="2298942" y="2072479"/>
                  </a:lnTo>
                  <a:lnTo>
                    <a:pt x="2343766" y="2060388"/>
                  </a:lnTo>
                  <a:lnTo>
                    <a:pt x="2388852" y="2048945"/>
                  </a:lnTo>
                  <a:lnTo>
                    <a:pt x="2434194" y="2038154"/>
                  </a:lnTo>
                  <a:lnTo>
                    <a:pt x="2479788" y="2028021"/>
                  </a:lnTo>
                  <a:lnTo>
                    <a:pt x="2525628" y="2018552"/>
                  </a:lnTo>
                  <a:lnTo>
                    <a:pt x="2571708" y="2009751"/>
                  </a:lnTo>
                  <a:lnTo>
                    <a:pt x="2618024" y="2001623"/>
                  </a:lnTo>
                  <a:lnTo>
                    <a:pt x="2664571" y="1994175"/>
                  </a:lnTo>
                  <a:lnTo>
                    <a:pt x="2711342" y="1987411"/>
                  </a:lnTo>
                  <a:lnTo>
                    <a:pt x="2758333" y="1981337"/>
                  </a:lnTo>
                  <a:lnTo>
                    <a:pt x="2805538" y="1975957"/>
                  </a:lnTo>
                  <a:lnTo>
                    <a:pt x="2852953" y="1971278"/>
                  </a:lnTo>
                  <a:lnTo>
                    <a:pt x="2900571" y="1967304"/>
                  </a:lnTo>
                  <a:lnTo>
                    <a:pt x="2948388" y="1964040"/>
                  </a:lnTo>
                  <a:lnTo>
                    <a:pt x="2996398" y="1961493"/>
                  </a:lnTo>
                  <a:lnTo>
                    <a:pt x="3044596" y="1959667"/>
                  </a:lnTo>
                  <a:lnTo>
                    <a:pt x="3092977" y="1958567"/>
                  </a:lnTo>
                  <a:lnTo>
                    <a:pt x="13375350" y="1958200"/>
                  </a:lnTo>
                  <a:lnTo>
                    <a:pt x="14828139" y="1119504"/>
                  </a:lnTo>
                  <a:lnTo>
                    <a:pt x="12888975" y="0"/>
                  </a:lnTo>
                  <a:close/>
                </a:path>
                <a:path w="14828519" h="5100320">
                  <a:moveTo>
                    <a:pt x="13375350" y="1958200"/>
                  </a:moveTo>
                  <a:lnTo>
                    <a:pt x="12888975" y="1958200"/>
                  </a:lnTo>
                  <a:lnTo>
                    <a:pt x="12888975" y="2238984"/>
                  </a:lnTo>
                  <a:lnTo>
                    <a:pt x="13375350" y="1958200"/>
                  </a:lnTo>
                  <a:close/>
                </a:path>
              </a:pathLst>
            </a:custGeom>
            <a:solidFill>
              <a:srgbClr val="FE2E15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itchFamily="34" charset="0"/>
              </a:endParaRPr>
            </a:p>
          </p:txBody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905000" y="977154"/>
            <a:ext cx="14098015" cy="624414"/>
          </a:xfrm>
          <a:prstGeom prst="rect">
            <a:avLst/>
          </a:prstGeom>
        </p:spPr>
        <p:txBody>
          <a:bodyPr vert="horz" wrap="square" lIns="0" tIns="84975" rIns="0" bIns="0" rtlCol="0">
            <a:spAutoFit/>
          </a:bodyPr>
          <a:lstStyle/>
          <a:p>
            <a:pPr marL="3937635" marR="5080">
              <a:lnSpc>
                <a:spcPct val="100000"/>
              </a:lnSpc>
            </a:pPr>
            <a:r>
              <a:rPr lang="it-IT" sz="3500" spc="-15" dirty="0">
                <a:solidFill>
                  <a:schemeClr val="bg1"/>
                </a:solidFill>
              </a:rPr>
              <a:t>5 motive să alegi un furnizor puternic</a:t>
            </a:r>
            <a:endParaRPr lang="it-IT" sz="3500" spc="65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895600"/>
            <a:ext cx="3348054" cy="584775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Calitatea serviciilor</a:t>
            </a:r>
            <a:endParaRPr lang="en-US" sz="2600" b="1" dirty="0">
              <a:solidFill>
                <a:srgbClr val="FF3300"/>
              </a:solidFill>
              <a:latin typeface="Arial" pitchFamily="34" charset="0"/>
            </a:endParaRPr>
          </a:p>
          <a:p>
            <a:endParaRPr lang="en-US" sz="23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itchFamily="34" charset="0"/>
              </a:rPr>
              <a:t>Oamenii aduc energia mai aproape de oameni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300" dirty="0" err="1">
                <a:latin typeface="Arial" pitchFamily="34" charset="0"/>
              </a:rPr>
              <a:t>M</a:t>
            </a:r>
            <a:r>
              <a:rPr lang="en-US" sz="2300" dirty="0" err="1">
                <a:latin typeface="Arial" pitchFamily="34" charset="0"/>
              </a:rPr>
              <a:t>entenan</a:t>
            </a:r>
            <a:r>
              <a:rPr lang="ro-RO" sz="2300" dirty="0">
                <a:latin typeface="Arial" pitchFamily="34" charset="0"/>
              </a:rPr>
              <a:t>ță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profesional</a:t>
            </a:r>
            <a:r>
              <a:rPr lang="ro-RO" sz="2300" dirty="0">
                <a:latin typeface="Arial" pitchFamily="34" charset="0"/>
              </a:rPr>
              <a:t>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itchFamily="34" charset="0"/>
              </a:rPr>
              <a:t>Consultanță specializată</a:t>
            </a:r>
            <a:r>
              <a:rPr lang="en-US" sz="2300" dirty="0">
                <a:latin typeface="Arial" pitchFamily="34" charset="0"/>
              </a:rPr>
              <a:t>, </a:t>
            </a:r>
            <a:r>
              <a:rPr lang="ro-RO" sz="2300" dirty="0">
                <a:latin typeface="Arial" pitchFamily="34" charset="0"/>
              </a:rPr>
              <a:t>servicii de energie și gaz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itchFamily="34" charset="0"/>
              </a:rPr>
              <a:t>Soluții inovatoare </a:t>
            </a:r>
            <a:r>
              <a:rPr lang="ro-RO" sz="2300" i="1" dirty="0">
                <a:latin typeface="Arial" pitchFamily="34" charset="0"/>
              </a:rPr>
              <a:t>end to end </a:t>
            </a:r>
            <a:r>
              <a:rPr lang="ro-RO" sz="2300" dirty="0">
                <a:latin typeface="Arial" pitchFamily="34" charset="0"/>
              </a:rPr>
              <a:t>de eficiență și automatizare energetică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4746" y="2919919"/>
            <a:ext cx="3348054" cy="5801588"/>
          </a:xfrm>
          <a:prstGeom prst="rect">
            <a:avLst/>
          </a:prstGeom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.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Flexibilitate</a:t>
            </a:r>
            <a:endParaRPr lang="en-US" sz="2600" b="1" dirty="0">
              <a:solidFill>
                <a:srgbClr val="FF3300"/>
              </a:solidFill>
              <a:latin typeface="Arial" pitchFamily="34" charset="0"/>
            </a:endParaRPr>
          </a:p>
          <a:p>
            <a:endParaRPr lang="ro-RO" sz="2300" b="1" dirty="0">
              <a:solidFill>
                <a:srgbClr val="FF3300"/>
              </a:solidFill>
              <a:latin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Portofoliu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variat</a:t>
            </a:r>
            <a:r>
              <a:rPr lang="en-US" sz="2300" dirty="0">
                <a:latin typeface="Arial" pitchFamily="34" charset="0"/>
              </a:rPr>
              <a:t> de </a:t>
            </a:r>
            <a:r>
              <a:rPr lang="en-US" sz="2300" dirty="0" err="1">
                <a:latin typeface="Arial" pitchFamily="34" charset="0"/>
              </a:rPr>
              <a:t>servicii</a:t>
            </a:r>
            <a:endParaRPr lang="ro-RO" sz="2300" dirty="0">
              <a:latin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Produse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adaptate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domeniului</a:t>
            </a:r>
            <a:r>
              <a:rPr lang="en-US" sz="2300" dirty="0">
                <a:latin typeface="Arial" pitchFamily="34" charset="0"/>
              </a:rPr>
              <a:t> de </a:t>
            </a:r>
            <a:r>
              <a:rPr lang="en-US" sz="2300" dirty="0" err="1">
                <a:latin typeface="Arial" pitchFamily="34" charset="0"/>
              </a:rPr>
              <a:t>activitate</a:t>
            </a:r>
            <a:endParaRPr lang="ro-RO" sz="2300" dirty="0">
              <a:latin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Termen</a:t>
            </a:r>
            <a:r>
              <a:rPr lang="en-US" sz="2300" dirty="0">
                <a:latin typeface="Arial" pitchFamily="34" charset="0"/>
              </a:rPr>
              <a:t> de plat</a:t>
            </a:r>
            <a:r>
              <a:rPr lang="ro-RO" sz="2300" dirty="0">
                <a:latin typeface="Arial" pitchFamily="34" charset="0"/>
              </a:rPr>
              <a:t>ă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relaxat</a:t>
            </a:r>
            <a:r>
              <a:rPr lang="en-US" sz="2300" dirty="0">
                <a:latin typeface="Arial" pitchFamily="34" charset="0"/>
              </a:rPr>
              <a:t> </a:t>
            </a:r>
            <a:endParaRPr lang="ro-RO" sz="2300" dirty="0">
              <a:latin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Modalitate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personalizat</a:t>
            </a:r>
            <a:r>
              <a:rPr lang="ro-RO" sz="2300" dirty="0">
                <a:latin typeface="Arial" pitchFamily="34" charset="0"/>
              </a:rPr>
              <a:t>ă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ro-RO" sz="2300" dirty="0">
                <a:latin typeface="Arial" pitchFamily="34" charset="0"/>
              </a:rPr>
              <a:t>ș</a:t>
            </a:r>
            <a:r>
              <a:rPr lang="en-US" sz="2300" dirty="0" err="1">
                <a:latin typeface="Arial" pitchFamily="34" charset="0"/>
              </a:rPr>
              <a:t>i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flexibil</a:t>
            </a:r>
            <a:r>
              <a:rPr lang="ro-RO" sz="2300" dirty="0">
                <a:latin typeface="Arial" pitchFamily="34" charset="0"/>
              </a:rPr>
              <a:t>ă</a:t>
            </a:r>
            <a:r>
              <a:rPr lang="en-US" sz="2300" dirty="0">
                <a:latin typeface="Arial" pitchFamily="34" charset="0"/>
              </a:rPr>
              <a:t> de </a:t>
            </a:r>
            <a:r>
              <a:rPr lang="en-US" sz="2300" dirty="0" err="1">
                <a:latin typeface="Arial" pitchFamily="34" charset="0"/>
              </a:rPr>
              <a:t>facturare</a:t>
            </a:r>
            <a:r>
              <a:rPr lang="en-US" sz="2300" dirty="0">
                <a:latin typeface="Arial" pitchFamily="34" charset="0"/>
              </a:rPr>
              <a:t>, </a:t>
            </a:r>
            <a:r>
              <a:rPr lang="en-US" sz="2300" dirty="0" err="1">
                <a:latin typeface="Arial" pitchFamily="34" charset="0"/>
              </a:rPr>
              <a:t>raportare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ro-RO" sz="2300" dirty="0">
                <a:latin typeface="Arial" pitchFamily="34" charset="0"/>
              </a:rPr>
              <a:t>ș</a:t>
            </a:r>
            <a:r>
              <a:rPr lang="en-US" sz="2300" dirty="0" err="1">
                <a:latin typeface="Arial" pitchFamily="34" charset="0"/>
              </a:rPr>
              <a:t>i</a:t>
            </a:r>
            <a:r>
              <a:rPr lang="en-US" sz="2300" dirty="0">
                <a:latin typeface="Arial" pitchFamily="34" charset="0"/>
              </a:rPr>
              <a:t> plat</a:t>
            </a:r>
            <a:r>
              <a:rPr lang="ro-RO" sz="2300" dirty="0">
                <a:latin typeface="Arial" pitchFamily="34" charset="0"/>
              </a:rPr>
              <a:t>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>
                <a:latin typeface="Arial" pitchFamily="34" charset="0"/>
              </a:rPr>
              <a:t>Control </a:t>
            </a:r>
            <a:r>
              <a:rPr lang="en-US" sz="2300" dirty="0" err="1">
                <a:latin typeface="Arial" pitchFamily="34" charset="0"/>
              </a:rPr>
              <a:t>asupra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costurilor</a:t>
            </a:r>
            <a:endParaRPr lang="en-US" sz="2300" dirty="0"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68345" y="2877766"/>
            <a:ext cx="3323455" cy="4985980"/>
          </a:xfrm>
          <a:prstGeom prst="rect">
            <a:avLst/>
          </a:prstGeom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3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.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Eficien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ță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financiar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ă</a:t>
            </a:r>
            <a:endParaRPr lang="en-US" sz="2600" b="1" dirty="0">
              <a:solidFill>
                <a:srgbClr val="FF3300"/>
              </a:solidFill>
              <a:latin typeface="Arial" pitchFamily="34" charset="0"/>
            </a:endParaRPr>
          </a:p>
          <a:p>
            <a:endParaRPr lang="ro-RO" sz="2600" b="1" dirty="0">
              <a:solidFill>
                <a:srgbClr val="FF33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Pachet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integrat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ro-RO" sz="2300" dirty="0">
                <a:latin typeface="Arial" pitchFamily="34" charset="0"/>
              </a:rPr>
              <a:t>de </a:t>
            </a:r>
            <a:r>
              <a:rPr lang="en-US" sz="2300" dirty="0" err="1">
                <a:latin typeface="Arial" pitchFamily="34" charset="0"/>
              </a:rPr>
              <a:t>energie</a:t>
            </a:r>
            <a:r>
              <a:rPr lang="ro-RO" sz="2300" dirty="0">
                <a:latin typeface="Arial" pitchFamily="34" charset="0"/>
              </a:rPr>
              <a:t> și </a:t>
            </a:r>
            <a:r>
              <a:rPr lang="en-US" sz="2300" dirty="0" err="1">
                <a:latin typeface="Arial" pitchFamily="34" charset="0"/>
              </a:rPr>
              <a:t>gaz</a:t>
            </a:r>
            <a:r>
              <a:rPr lang="en-US" sz="2300" dirty="0">
                <a:latin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Cel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mai</a:t>
            </a:r>
            <a:r>
              <a:rPr lang="en-US" sz="2300" dirty="0">
                <a:latin typeface="Arial" pitchFamily="34" charset="0"/>
              </a:rPr>
              <a:t> bun </a:t>
            </a:r>
            <a:r>
              <a:rPr lang="en-US" sz="2300" dirty="0" err="1">
                <a:latin typeface="Arial" pitchFamily="34" charset="0"/>
              </a:rPr>
              <a:t>pachet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garantat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pentru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afacerea</a:t>
            </a:r>
            <a:r>
              <a:rPr lang="en-US" sz="2300" dirty="0">
                <a:latin typeface="Arial" pitchFamily="34" charset="0"/>
              </a:rPr>
              <a:t> 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Cel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mai</a:t>
            </a:r>
            <a:r>
              <a:rPr lang="en-US" sz="2300" dirty="0">
                <a:latin typeface="Arial" pitchFamily="34" charset="0"/>
              </a:rPr>
              <a:t> bun </a:t>
            </a:r>
            <a:r>
              <a:rPr lang="en-US" sz="2300" dirty="0" err="1">
                <a:latin typeface="Arial" pitchFamily="34" charset="0"/>
              </a:rPr>
              <a:t>raport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calitate</a:t>
            </a:r>
            <a:r>
              <a:rPr lang="en-US" sz="2300" dirty="0">
                <a:latin typeface="Arial" pitchFamily="34" charset="0"/>
              </a:rPr>
              <a:t>-pre</a:t>
            </a:r>
            <a:r>
              <a:rPr lang="ro-RO" sz="2300" dirty="0">
                <a:latin typeface="Arial" pitchFamily="34" charset="0"/>
              </a:rPr>
              <a:t>ț</a:t>
            </a:r>
            <a:endParaRPr lang="en-US" sz="23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 err="1">
                <a:latin typeface="Arial" pitchFamily="34" charset="0"/>
              </a:rPr>
              <a:t>Actualizare</a:t>
            </a:r>
            <a:r>
              <a:rPr lang="ro-RO" sz="2300" dirty="0">
                <a:latin typeface="Arial" pitchFamily="34" charset="0"/>
              </a:rPr>
              <a:t>a</a:t>
            </a:r>
            <a:r>
              <a:rPr lang="en-US" sz="2300" dirty="0">
                <a:latin typeface="Arial" pitchFamily="34" charset="0"/>
              </a:rPr>
              <a:t> constant</a:t>
            </a:r>
            <a:r>
              <a:rPr lang="ro-RO" sz="2300" dirty="0">
                <a:latin typeface="Arial" pitchFamily="34" charset="0"/>
              </a:rPr>
              <a:t>ă</a:t>
            </a:r>
            <a:r>
              <a:rPr lang="en-US" sz="2300" dirty="0">
                <a:latin typeface="Arial" pitchFamily="34" charset="0"/>
              </a:rPr>
              <a:t> a </a:t>
            </a:r>
            <a:r>
              <a:rPr lang="en-US" sz="2300" dirty="0" err="1">
                <a:latin typeface="Arial" pitchFamily="34" charset="0"/>
              </a:rPr>
              <a:t>propriilor</a:t>
            </a:r>
            <a:r>
              <a:rPr lang="en-US" sz="2300" dirty="0">
                <a:latin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</a:rPr>
              <a:t>bugete</a:t>
            </a:r>
            <a:endParaRPr lang="en-US" sz="2300" b="1" dirty="0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22502" y="7348781"/>
            <a:ext cx="4211341" cy="2000548"/>
          </a:xfrm>
          <a:prstGeom prst="rect">
            <a:avLst/>
          </a:prstGeom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5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. 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U</a:t>
            </a:r>
            <a:r>
              <a:rPr lang="ro-RO" sz="2600" b="1" dirty="0">
                <a:solidFill>
                  <a:srgbClr val="FF3300"/>
                </a:solidFill>
                <a:latin typeface="Arial" pitchFamily="34" charset="0"/>
              </a:rPr>
              <a:t>n partener pe termen 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itchFamily="34" charset="0"/>
              </a:rPr>
              <a:t>Prin siguranță, confort, stabilitate și servicii asociate</a:t>
            </a:r>
            <a:endParaRPr lang="ro-RO" sz="2300" b="1" dirty="0"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22502" y="2877766"/>
            <a:ext cx="4165112" cy="4227380"/>
          </a:xfrm>
          <a:prstGeom prst="rect">
            <a:avLst/>
          </a:prstGeom>
          <a:ln>
            <a:solidFill>
              <a:srgbClr val="F1592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FF6600"/>
              </a:buClr>
            </a:pP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4.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Furnizor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orientat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</a:rPr>
              <a:t>catre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</a:rPr>
              <a:t> client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Diferența o face un furnizor transparent, cu flexibilitate în produsele și serviciile oferite în funcție de nevoile clientului, inovat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o-RO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mereu în mișcare, căutând soluții noi pentru creșterea satisfacției clientului.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243" y="9404381"/>
            <a:ext cx="1810273" cy="18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5534" y="246950"/>
            <a:ext cx="11475148" cy="451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7244" y="307187"/>
            <a:ext cx="11384915" cy="4330700"/>
          </a:xfrm>
          <a:custGeom>
            <a:avLst/>
            <a:gdLst/>
            <a:ahLst/>
            <a:cxnLst/>
            <a:rect l="l" t="t" r="r" b="b"/>
            <a:pathLst>
              <a:path w="11384915" h="4330700">
                <a:moveTo>
                  <a:pt x="11101382" y="1662658"/>
                </a:moveTo>
                <a:lnTo>
                  <a:pt x="8972791" y="1662658"/>
                </a:lnTo>
                <a:lnTo>
                  <a:pt x="9018625" y="1663130"/>
                </a:lnTo>
                <a:lnTo>
                  <a:pt x="9064253" y="1664540"/>
                </a:lnTo>
                <a:lnTo>
                  <a:pt x="9109665" y="1666881"/>
                </a:lnTo>
                <a:lnTo>
                  <a:pt x="9154854" y="1670143"/>
                </a:lnTo>
                <a:lnTo>
                  <a:pt x="9199814" y="1674318"/>
                </a:lnTo>
                <a:lnTo>
                  <a:pt x="9244535" y="1679398"/>
                </a:lnTo>
                <a:lnTo>
                  <a:pt x="9289012" y="1685375"/>
                </a:lnTo>
                <a:lnTo>
                  <a:pt x="9333236" y="1692240"/>
                </a:lnTo>
                <a:lnTo>
                  <a:pt x="9377199" y="1699985"/>
                </a:lnTo>
                <a:lnTo>
                  <a:pt x="9420895" y="1708602"/>
                </a:lnTo>
                <a:lnTo>
                  <a:pt x="9464315" y="1718082"/>
                </a:lnTo>
                <a:lnTo>
                  <a:pt x="9507453" y="1728417"/>
                </a:lnTo>
                <a:lnTo>
                  <a:pt x="9550300" y="1739599"/>
                </a:lnTo>
                <a:lnTo>
                  <a:pt x="9592849" y="1751618"/>
                </a:lnTo>
                <a:lnTo>
                  <a:pt x="9635092" y="1764468"/>
                </a:lnTo>
                <a:lnTo>
                  <a:pt x="9677022" y="1778140"/>
                </a:lnTo>
                <a:lnTo>
                  <a:pt x="9718632" y="1792624"/>
                </a:lnTo>
                <a:lnTo>
                  <a:pt x="9759914" y="1807914"/>
                </a:lnTo>
                <a:lnTo>
                  <a:pt x="9800860" y="1824000"/>
                </a:lnTo>
                <a:lnTo>
                  <a:pt x="9841462" y="1840874"/>
                </a:lnTo>
                <a:lnTo>
                  <a:pt x="9881714" y="1858528"/>
                </a:lnTo>
                <a:lnTo>
                  <a:pt x="9921608" y="1876954"/>
                </a:lnTo>
                <a:lnTo>
                  <a:pt x="9961135" y="1896143"/>
                </a:lnTo>
                <a:lnTo>
                  <a:pt x="10000290" y="1916087"/>
                </a:lnTo>
                <a:lnTo>
                  <a:pt x="10039063" y="1936777"/>
                </a:lnTo>
                <a:lnTo>
                  <a:pt x="10077448" y="1958206"/>
                </a:lnTo>
                <a:lnTo>
                  <a:pt x="10115437" y="1980364"/>
                </a:lnTo>
                <a:lnTo>
                  <a:pt x="10153022" y="2003244"/>
                </a:lnTo>
                <a:lnTo>
                  <a:pt x="10190196" y="2026837"/>
                </a:lnTo>
                <a:lnTo>
                  <a:pt x="10226951" y="2051135"/>
                </a:lnTo>
                <a:lnTo>
                  <a:pt x="10263281" y="2076130"/>
                </a:lnTo>
                <a:lnTo>
                  <a:pt x="10299176" y="2101812"/>
                </a:lnTo>
                <a:lnTo>
                  <a:pt x="10334630" y="2128174"/>
                </a:lnTo>
                <a:lnTo>
                  <a:pt x="10369636" y="2155208"/>
                </a:lnTo>
                <a:lnTo>
                  <a:pt x="10404185" y="2182905"/>
                </a:lnTo>
                <a:lnTo>
                  <a:pt x="10438270" y="2211257"/>
                </a:lnTo>
                <a:lnTo>
                  <a:pt x="10471884" y="2240255"/>
                </a:lnTo>
                <a:lnTo>
                  <a:pt x="10505019" y="2269892"/>
                </a:lnTo>
                <a:lnTo>
                  <a:pt x="10537667" y="2300158"/>
                </a:lnTo>
                <a:lnTo>
                  <a:pt x="10569821" y="2331046"/>
                </a:lnTo>
                <a:lnTo>
                  <a:pt x="10601474" y="2362546"/>
                </a:lnTo>
                <a:lnTo>
                  <a:pt x="10632617" y="2394652"/>
                </a:lnTo>
                <a:lnTo>
                  <a:pt x="10663244" y="2427354"/>
                </a:lnTo>
                <a:lnTo>
                  <a:pt x="10693346" y="2460644"/>
                </a:lnTo>
                <a:lnTo>
                  <a:pt x="10722917" y="2494513"/>
                </a:lnTo>
                <a:lnTo>
                  <a:pt x="10751949" y="2528954"/>
                </a:lnTo>
                <a:lnTo>
                  <a:pt x="10780433" y="2563959"/>
                </a:lnTo>
                <a:lnTo>
                  <a:pt x="10808363" y="2599517"/>
                </a:lnTo>
                <a:lnTo>
                  <a:pt x="10835732" y="2635623"/>
                </a:lnTo>
                <a:lnTo>
                  <a:pt x="10862530" y="2672266"/>
                </a:lnTo>
                <a:lnTo>
                  <a:pt x="10888752" y="2709439"/>
                </a:lnTo>
                <a:lnTo>
                  <a:pt x="10914389" y="2747134"/>
                </a:lnTo>
                <a:lnTo>
                  <a:pt x="10939434" y="2785341"/>
                </a:lnTo>
                <a:lnTo>
                  <a:pt x="10963880" y="2824053"/>
                </a:lnTo>
                <a:lnTo>
                  <a:pt x="10987718" y="2863262"/>
                </a:lnTo>
                <a:lnTo>
                  <a:pt x="11010942" y="2902958"/>
                </a:lnTo>
                <a:lnTo>
                  <a:pt x="11033543" y="2943134"/>
                </a:lnTo>
                <a:lnTo>
                  <a:pt x="11055515" y="2983782"/>
                </a:lnTo>
                <a:lnTo>
                  <a:pt x="11076849" y="3024892"/>
                </a:lnTo>
                <a:lnTo>
                  <a:pt x="11097538" y="3066457"/>
                </a:lnTo>
                <a:lnTo>
                  <a:pt x="11117575" y="3108469"/>
                </a:lnTo>
                <a:lnTo>
                  <a:pt x="11136952" y="3150918"/>
                </a:lnTo>
                <a:lnTo>
                  <a:pt x="11155661" y="3193797"/>
                </a:lnTo>
                <a:lnTo>
                  <a:pt x="11173695" y="3237098"/>
                </a:lnTo>
                <a:lnTo>
                  <a:pt x="11191047" y="3280811"/>
                </a:lnTo>
                <a:lnTo>
                  <a:pt x="11207709" y="3324929"/>
                </a:lnTo>
                <a:lnTo>
                  <a:pt x="11223673" y="3369443"/>
                </a:lnTo>
                <a:lnTo>
                  <a:pt x="11238931" y="3414345"/>
                </a:lnTo>
                <a:lnTo>
                  <a:pt x="11253477" y="3459627"/>
                </a:lnTo>
                <a:lnTo>
                  <a:pt x="11267303" y="3505280"/>
                </a:lnTo>
                <a:lnTo>
                  <a:pt x="11280401" y="3551296"/>
                </a:lnTo>
                <a:lnTo>
                  <a:pt x="11292763" y="3597666"/>
                </a:lnTo>
                <a:lnTo>
                  <a:pt x="11304383" y="3644383"/>
                </a:lnTo>
                <a:lnTo>
                  <a:pt x="11315252" y="3691438"/>
                </a:lnTo>
                <a:lnTo>
                  <a:pt x="11325363" y="3738822"/>
                </a:lnTo>
                <a:lnTo>
                  <a:pt x="11334708" y="3786527"/>
                </a:lnTo>
                <a:lnTo>
                  <a:pt x="11343280" y="3834546"/>
                </a:lnTo>
                <a:lnTo>
                  <a:pt x="11351072" y="3882868"/>
                </a:lnTo>
                <a:lnTo>
                  <a:pt x="11358076" y="3931488"/>
                </a:lnTo>
                <a:lnTo>
                  <a:pt x="11364284" y="3980394"/>
                </a:lnTo>
                <a:lnTo>
                  <a:pt x="11369688" y="4029581"/>
                </a:lnTo>
                <a:lnTo>
                  <a:pt x="11374282" y="4079039"/>
                </a:lnTo>
                <a:lnTo>
                  <a:pt x="11378058" y="4128759"/>
                </a:lnTo>
                <a:lnTo>
                  <a:pt x="11381007" y="4178734"/>
                </a:lnTo>
                <a:lnTo>
                  <a:pt x="11383124" y="4228955"/>
                </a:lnTo>
                <a:lnTo>
                  <a:pt x="11384399" y="4279414"/>
                </a:lnTo>
                <a:lnTo>
                  <a:pt x="11384826" y="4330103"/>
                </a:lnTo>
                <a:lnTo>
                  <a:pt x="11384826" y="2918244"/>
                </a:lnTo>
                <a:lnTo>
                  <a:pt x="11384399" y="2867555"/>
                </a:lnTo>
                <a:lnTo>
                  <a:pt x="11383124" y="2817096"/>
                </a:lnTo>
                <a:lnTo>
                  <a:pt x="11381007" y="2766875"/>
                </a:lnTo>
                <a:lnTo>
                  <a:pt x="11378058" y="2716900"/>
                </a:lnTo>
                <a:lnTo>
                  <a:pt x="11374282" y="2667180"/>
                </a:lnTo>
                <a:lnTo>
                  <a:pt x="11369688" y="2617722"/>
                </a:lnTo>
                <a:lnTo>
                  <a:pt x="11364284" y="2568535"/>
                </a:lnTo>
                <a:lnTo>
                  <a:pt x="11358076" y="2519629"/>
                </a:lnTo>
                <a:lnTo>
                  <a:pt x="11351072" y="2471009"/>
                </a:lnTo>
                <a:lnTo>
                  <a:pt x="11343280" y="2422687"/>
                </a:lnTo>
                <a:lnTo>
                  <a:pt x="11334708" y="2374668"/>
                </a:lnTo>
                <a:lnTo>
                  <a:pt x="11325363" y="2326963"/>
                </a:lnTo>
                <a:lnTo>
                  <a:pt x="11315252" y="2279579"/>
                </a:lnTo>
                <a:lnTo>
                  <a:pt x="11304383" y="2232524"/>
                </a:lnTo>
                <a:lnTo>
                  <a:pt x="11292763" y="2185807"/>
                </a:lnTo>
                <a:lnTo>
                  <a:pt x="11280401" y="2139437"/>
                </a:lnTo>
                <a:lnTo>
                  <a:pt x="11267303" y="2093421"/>
                </a:lnTo>
                <a:lnTo>
                  <a:pt x="11253477" y="2047768"/>
                </a:lnTo>
                <a:lnTo>
                  <a:pt x="11238931" y="2002486"/>
                </a:lnTo>
                <a:lnTo>
                  <a:pt x="11223673" y="1957584"/>
                </a:lnTo>
                <a:lnTo>
                  <a:pt x="11207709" y="1913070"/>
                </a:lnTo>
                <a:lnTo>
                  <a:pt x="11191047" y="1868952"/>
                </a:lnTo>
                <a:lnTo>
                  <a:pt x="11173695" y="1825239"/>
                </a:lnTo>
                <a:lnTo>
                  <a:pt x="11155661" y="1781938"/>
                </a:lnTo>
                <a:lnTo>
                  <a:pt x="11136952" y="1739059"/>
                </a:lnTo>
                <a:lnTo>
                  <a:pt x="11117575" y="1696610"/>
                </a:lnTo>
                <a:lnTo>
                  <a:pt x="11101382" y="1662658"/>
                </a:lnTo>
                <a:close/>
              </a:path>
              <a:path w="11384915" h="4330700">
                <a:moveTo>
                  <a:pt x="1488859" y="0"/>
                </a:moveTo>
                <a:lnTo>
                  <a:pt x="0" y="950544"/>
                </a:lnTo>
                <a:lnTo>
                  <a:pt x="1488859" y="1901063"/>
                </a:lnTo>
                <a:lnTo>
                  <a:pt x="1488859" y="1662658"/>
                </a:lnTo>
                <a:lnTo>
                  <a:pt x="11101382" y="1662658"/>
                </a:lnTo>
                <a:lnTo>
                  <a:pt x="11076849" y="1613033"/>
                </a:lnTo>
                <a:lnTo>
                  <a:pt x="11055515" y="1571923"/>
                </a:lnTo>
                <a:lnTo>
                  <a:pt x="11033543" y="1531275"/>
                </a:lnTo>
                <a:lnTo>
                  <a:pt x="11010942" y="1491099"/>
                </a:lnTo>
                <a:lnTo>
                  <a:pt x="10987718" y="1451403"/>
                </a:lnTo>
                <a:lnTo>
                  <a:pt x="10963880" y="1412194"/>
                </a:lnTo>
                <a:lnTo>
                  <a:pt x="10939434" y="1373482"/>
                </a:lnTo>
                <a:lnTo>
                  <a:pt x="10914389" y="1335275"/>
                </a:lnTo>
                <a:lnTo>
                  <a:pt x="10888752" y="1297580"/>
                </a:lnTo>
                <a:lnTo>
                  <a:pt x="10862530" y="1260407"/>
                </a:lnTo>
                <a:lnTo>
                  <a:pt x="10835732" y="1223764"/>
                </a:lnTo>
                <a:lnTo>
                  <a:pt x="10808363" y="1187658"/>
                </a:lnTo>
                <a:lnTo>
                  <a:pt x="10780433" y="1152100"/>
                </a:lnTo>
                <a:lnTo>
                  <a:pt x="10751949" y="1117095"/>
                </a:lnTo>
                <a:lnTo>
                  <a:pt x="10722917" y="1082654"/>
                </a:lnTo>
                <a:lnTo>
                  <a:pt x="10693346" y="1048785"/>
                </a:lnTo>
                <a:lnTo>
                  <a:pt x="10663244" y="1015495"/>
                </a:lnTo>
                <a:lnTo>
                  <a:pt x="10632617" y="982793"/>
                </a:lnTo>
                <a:lnTo>
                  <a:pt x="10601474" y="950687"/>
                </a:lnTo>
                <a:lnTo>
                  <a:pt x="10569821" y="919187"/>
                </a:lnTo>
                <a:lnTo>
                  <a:pt x="10537667" y="888299"/>
                </a:lnTo>
                <a:lnTo>
                  <a:pt x="10505019" y="858033"/>
                </a:lnTo>
                <a:lnTo>
                  <a:pt x="10471884" y="828396"/>
                </a:lnTo>
                <a:lnTo>
                  <a:pt x="10438270" y="799398"/>
                </a:lnTo>
                <a:lnTo>
                  <a:pt x="10404185" y="771046"/>
                </a:lnTo>
                <a:lnTo>
                  <a:pt x="10369636" y="743349"/>
                </a:lnTo>
                <a:lnTo>
                  <a:pt x="10334630" y="716315"/>
                </a:lnTo>
                <a:lnTo>
                  <a:pt x="10299176" y="689953"/>
                </a:lnTo>
                <a:lnTo>
                  <a:pt x="10263281" y="664271"/>
                </a:lnTo>
                <a:lnTo>
                  <a:pt x="10226951" y="639276"/>
                </a:lnTo>
                <a:lnTo>
                  <a:pt x="10190196" y="614978"/>
                </a:lnTo>
                <a:lnTo>
                  <a:pt x="10153022" y="591385"/>
                </a:lnTo>
                <a:lnTo>
                  <a:pt x="10115437" y="568505"/>
                </a:lnTo>
                <a:lnTo>
                  <a:pt x="10077448" y="546347"/>
                </a:lnTo>
                <a:lnTo>
                  <a:pt x="10039063" y="524918"/>
                </a:lnTo>
                <a:lnTo>
                  <a:pt x="10000290" y="504228"/>
                </a:lnTo>
                <a:lnTo>
                  <a:pt x="9961135" y="484284"/>
                </a:lnTo>
                <a:lnTo>
                  <a:pt x="9921608" y="465095"/>
                </a:lnTo>
                <a:lnTo>
                  <a:pt x="9881714" y="446669"/>
                </a:lnTo>
                <a:lnTo>
                  <a:pt x="9841462" y="429015"/>
                </a:lnTo>
                <a:lnTo>
                  <a:pt x="9800860" y="412141"/>
                </a:lnTo>
                <a:lnTo>
                  <a:pt x="9759914" y="396055"/>
                </a:lnTo>
                <a:lnTo>
                  <a:pt x="9718632" y="380765"/>
                </a:lnTo>
                <a:lnTo>
                  <a:pt x="9677022" y="366281"/>
                </a:lnTo>
                <a:lnTo>
                  <a:pt x="9635092" y="352609"/>
                </a:lnTo>
                <a:lnTo>
                  <a:pt x="9592849" y="339759"/>
                </a:lnTo>
                <a:lnTo>
                  <a:pt x="9550300" y="327740"/>
                </a:lnTo>
                <a:lnTo>
                  <a:pt x="9507453" y="316558"/>
                </a:lnTo>
                <a:lnTo>
                  <a:pt x="9464315" y="306223"/>
                </a:lnTo>
                <a:lnTo>
                  <a:pt x="9420895" y="296743"/>
                </a:lnTo>
                <a:lnTo>
                  <a:pt x="9377199" y="288126"/>
                </a:lnTo>
                <a:lnTo>
                  <a:pt x="9333236" y="280381"/>
                </a:lnTo>
                <a:lnTo>
                  <a:pt x="9289012" y="273516"/>
                </a:lnTo>
                <a:lnTo>
                  <a:pt x="9244535" y="267539"/>
                </a:lnTo>
                <a:lnTo>
                  <a:pt x="9199814" y="262459"/>
                </a:lnTo>
                <a:lnTo>
                  <a:pt x="9154854" y="258284"/>
                </a:lnTo>
                <a:lnTo>
                  <a:pt x="9109665" y="255022"/>
                </a:lnTo>
                <a:lnTo>
                  <a:pt x="9064253" y="252681"/>
                </a:lnTo>
                <a:lnTo>
                  <a:pt x="9018625" y="251271"/>
                </a:lnTo>
                <a:lnTo>
                  <a:pt x="8972791" y="250799"/>
                </a:lnTo>
                <a:lnTo>
                  <a:pt x="1488859" y="250799"/>
                </a:lnTo>
                <a:lnTo>
                  <a:pt x="1488859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7" name="object 2"/>
          <p:cNvSpPr txBox="1">
            <a:spLocks noGrp="1"/>
          </p:cNvSpPr>
          <p:nvPr>
            <p:ph type="title"/>
          </p:nvPr>
        </p:nvSpPr>
        <p:spPr>
          <a:xfrm>
            <a:off x="1143000" y="990600"/>
            <a:ext cx="13182601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635" marR="5080" algn="l"/>
            <a:r>
              <a:rPr lang="pt-BR" sz="3500" spc="-15" dirty="0">
                <a:solidFill>
                  <a:schemeClr val="bg1"/>
                </a:solidFill>
              </a:rPr>
              <a:t>Diversificarea portofoliului de produse</a:t>
            </a:r>
            <a:endParaRPr sz="3500" spc="-15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6" y="2500310"/>
            <a:ext cx="4326551" cy="4357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06" y="2498518"/>
            <a:ext cx="4244078" cy="42737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498826"/>
            <a:ext cx="4332074" cy="4288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4" y="6952366"/>
            <a:ext cx="4392939" cy="4424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5" y="7033033"/>
            <a:ext cx="4214236" cy="42445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11" y="6993633"/>
            <a:ext cx="4404667" cy="443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0454" y="834073"/>
            <a:ext cx="728281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o-RO" sz="3500" spc="300" dirty="0">
                <a:solidFill>
                  <a:schemeClr val="bg1"/>
                </a:solidFill>
              </a:rPr>
              <a:t>Programe de l</a:t>
            </a:r>
            <a:r>
              <a:rPr lang="en-US" sz="3500" spc="300" dirty="0" err="1">
                <a:solidFill>
                  <a:schemeClr val="bg1"/>
                </a:solidFill>
              </a:rPr>
              <a:t>oializare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49085" y="2270388"/>
            <a:ext cx="205554" cy="9159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9142577" y="5897003"/>
            <a:ext cx="94615" cy="3769360"/>
          </a:xfrm>
          <a:custGeom>
            <a:avLst/>
            <a:gdLst/>
            <a:ahLst/>
            <a:cxnLst/>
            <a:rect l="l" t="t" r="r" b="b"/>
            <a:pathLst>
              <a:path w="94615" h="3769359">
                <a:moveTo>
                  <a:pt x="0" y="3768915"/>
                </a:moveTo>
                <a:lnTo>
                  <a:pt x="94297" y="3768915"/>
                </a:lnTo>
                <a:lnTo>
                  <a:pt x="94297" y="0"/>
                </a:lnTo>
                <a:lnTo>
                  <a:pt x="0" y="0"/>
                </a:lnTo>
                <a:lnTo>
                  <a:pt x="0" y="3768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850926" y="5636729"/>
            <a:ext cx="438784" cy="116839"/>
          </a:xfrm>
          <a:custGeom>
            <a:avLst/>
            <a:gdLst/>
            <a:ahLst/>
            <a:cxnLst/>
            <a:rect l="l" t="t" r="r" b="b"/>
            <a:pathLst>
              <a:path w="438784" h="116839">
                <a:moveTo>
                  <a:pt x="438315" y="0"/>
                </a:moveTo>
                <a:lnTo>
                  <a:pt x="0" y="0"/>
                </a:lnTo>
                <a:lnTo>
                  <a:pt x="59651" y="116712"/>
                </a:lnTo>
                <a:lnTo>
                  <a:pt x="376085" y="116712"/>
                </a:lnTo>
                <a:lnTo>
                  <a:pt x="438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849630" y="5663907"/>
            <a:ext cx="438784" cy="255270"/>
          </a:xfrm>
          <a:custGeom>
            <a:avLst/>
            <a:gdLst/>
            <a:ahLst/>
            <a:cxnLst/>
            <a:rect l="l" t="t" r="r" b="b"/>
            <a:pathLst>
              <a:path w="438784" h="255270">
                <a:moveTo>
                  <a:pt x="0" y="736"/>
                </a:moveTo>
                <a:lnTo>
                  <a:pt x="0" y="254876"/>
                </a:lnTo>
                <a:lnTo>
                  <a:pt x="438340" y="254876"/>
                </a:lnTo>
                <a:lnTo>
                  <a:pt x="438340" y="141363"/>
                </a:lnTo>
                <a:lnTo>
                  <a:pt x="220459" y="141363"/>
                </a:lnTo>
                <a:lnTo>
                  <a:pt x="211872" y="140397"/>
                </a:lnTo>
                <a:lnTo>
                  <a:pt x="186156" y="114160"/>
                </a:lnTo>
                <a:lnTo>
                  <a:pt x="186156" y="105486"/>
                </a:lnTo>
                <a:lnTo>
                  <a:pt x="186639" y="104089"/>
                </a:lnTo>
                <a:lnTo>
                  <a:pt x="187477" y="102514"/>
                </a:lnTo>
                <a:lnTo>
                  <a:pt x="53022" y="102514"/>
                </a:lnTo>
                <a:lnTo>
                  <a:pt x="48689" y="94983"/>
                </a:lnTo>
                <a:lnTo>
                  <a:pt x="0" y="736"/>
                </a:lnTo>
                <a:close/>
              </a:path>
              <a:path w="438784" h="255270">
                <a:moveTo>
                  <a:pt x="438340" y="0"/>
                </a:moveTo>
                <a:lnTo>
                  <a:pt x="388175" y="94983"/>
                </a:lnTo>
                <a:lnTo>
                  <a:pt x="385178" y="102514"/>
                </a:lnTo>
                <a:lnTo>
                  <a:pt x="253466" y="102514"/>
                </a:lnTo>
                <a:lnTo>
                  <a:pt x="254304" y="104089"/>
                </a:lnTo>
                <a:lnTo>
                  <a:pt x="254787" y="105486"/>
                </a:lnTo>
                <a:lnTo>
                  <a:pt x="254787" y="114160"/>
                </a:lnTo>
                <a:lnTo>
                  <a:pt x="220459" y="141363"/>
                </a:lnTo>
                <a:lnTo>
                  <a:pt x="438340" y="141363"/>
                </a:lnTo>
                <a:lnTo>
                  <a:pt x="4383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929323" y="5529732"/>
            <a:ext cx="281940" cy="95885"/>
          </a:xfrm>
          <a:custGeom>
            <a:avLst/>
            <a:gdLst/>
            <a:ahLst/>
            <a:cxnLst/>
            <a:rect l="l" t="t" r="r" b="b"/>
            <a:pathLst>
              <a:path w="281940" h="95885">
                <a:moveTo>
                  <a:pt x="222605" y="0"/>
                </a:moveTo>
                <a:lnTo>
                  <a:pt x="58927" y="0"/>
                </a:lnTo>
                <a:lnTo>
                  <a:pt x="35774" y="4909"/>
                </a:lnTo>
                <a:lnTo>
                  <a:pt x="17067" y="18189"/>
                </a:lnTo>
                <a:lnTo>
                  <a:pt x="4558" y="37665"/>
                </a:lnTo>
                <a:lnTo>
                  <a:pt x="0" y="61163"/>
                </a:lnTo>
                <a:lnTo>
                  <a:pt x="0" y="95313"/>
                </a:lnTo>
                <a:lnTo>
                  <a:pt x="36182" y="95313"/>
                </a:lnTo>
                <a:lnTo>
                  <a:pt x="36182" y="59664"/>
                </a:lnTo>
                <a:lnTo>
                  <a:pt x="37797" y="50424"/>
                </a:lnTo>
                <a:lnTo>
                  <a:pt x="42235" y="42416"/>
                </a:lnTo>
                <a:lnTo>
                  <a:pt x="48885" y="36777"/>
                </a:lnTo>
                <a:lnTo>
                  <a:pt x="57137" y="34645"/>
                </a:lnTo>
                <a:lnTo>
                  <a:pt x="275033" y="34645"/>
                </a:lnTo>
                <a:lnTo>
                  <a:pt x="264461" y="18189"/>
                </a:lnTo>
                <a:lnTo>
                  <a:pt x="245754" y="4909"/>
                </a:lnTo>
                <a:lnTo>
                  <a:pt x="222605" y="0"/>
                </a:lnTo>
                <a:close/>
              </a:path>
              <a:path w="281940" h="95885">
                <a:moveTo>
                  <a:pt x="275033" y="34645"/>
                </a:moveTo>
                <a:lnTo>
                  <a:pt x="224396" y="34645"/>
                </a:lnTo>
                <a:lnTo>
                  <a:pt x="232647" y="36779"/>
                </a:lnTo>
                <a:lnTo>
                  <a:pt x="239298" y="42421"/>
                </a:lnTo>
                <a:lnTo>
                  <a:pt x="243736" y="50429"/>
                </a:lnTo>
                <a:lnTo>
                  <a:pt x="245351" y="59664"/>
                </a:lnTo>
                <a:lnTo>
                  <a:pt x="245351" y="95313"/>
                </a:lnTo>
                <a:lnTo>
                  <a:pt x="281533" y="95313"/>
                </a:lnTo>
                <a:lnTo>
                  <a:pt x="281533" y="61163"/>
                </a:lnTo>
                <a:lnTo>
                  <a:pt x="276973" y="37665"/>
                </a:lnTo>
                <a:lnTo>
                  <a:pt x="275033" y="34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759511" y="6699363"/>
            <a:ext cx="495300" cy="319405"/>
          </a:xfrm>
          <a:custGeom>
            <a:avLst/>
            <a:gdLst/>
            <a:ahLst/>
            <a:cxnLst/>
            <a:rect l="l" t="t" r="r" b="b"/>
            <a:pathLst>
              <a:path w="495300" h="319404">
                <a:moveTo>
                  <a:pt x="247383" y="0"/>
                </a:moveTo>
                <a:lnTo>
                  <a:pt x="56159" y="0"/>
                </a:lnTo>
                <a:lnTo>
                  <a:pt x="48038" y="1648"/>
                </a:lnTo>
                <a:lnTo>
                  <a:pt x="41392" y="6135"/>
                </a:lnTo>
                <a:lnTo>
                  <a:pt x="36903" y="12778"/>
                </a:lnTo>
                <a:lnTo>
                  <a:pt x="35255" y="20891"/>
                </a:lnTo>
                <a:lnTo>
                  <a:pt x="35255" y="243192"/>
                </a:lnTo>
                <a:lnTo>
                  <a:pt x="36903" y="251307"/>
                </a:lnTo>
                <a:lnTo>
                  <a:pt x="41392" y="257954"/>
                </a:lnTo>
                <a:lnTo>
                  <a:pt x="48038" y="262446"/>
                </a:lnTo>
                <a:lnTo>
                  <a:pt x="56159" y="264096"/>
                </a:lnTo>
                <a:lnTo>
                  <a:pt x="206756" y="264096"/>
                </a:lnTo>
                <a:lnTo>
                  <a:pt x="188709" y="296773"/>
                </a:lnTo>
                <a:lnTo>
                  <a:pt x="5003" y="296773"/>
                </a:lnTo>
                <a:lnTo>
                  <a:pt x="0" y="301790"/>
                </a:lnTo>
                <a:lnTo>
                  <a:pt x="0" y="314020"/>
                </a:lnTo>
                <a:lnTo>
                  <a:pt x="5003" y="319024"/>
                </a:lnTo>
                <a:lnTo>
                  <a:pt x="247383" y="319024"/>
                </a:lnTo>
                <a:lnTo>
                  <a:pt x="247383" y="212712"/>
                </a:lnTo>
                <a:lnTo>
                  <a:pt x="64071" y="212712"/>
                </a:lnTo>
                <a:lnTo>
                  <a:pt x="64071" y="26238"/>
                </a:lnTo>
                <a:lnTo>
                  <a:pt x="247383" y="26238"/>
                </a:lnTo>
                <a:lnTo>
                  <a:pt x="247383" y="0"/>
                </a:lnTo>
                <a:close/>
              </a:path>
              <a:path w="495300" h="319404">
                <a:moveTo>
                  <a:pt x="438619" y="0"/>
                </a:moveTo>
                <a:lnTo>
                  <a:pt x="247383" y="0"/>
                </a:lnTo>
                <a:lnTo>
                  <a:pt x="247383" y="26238"/>
                </a:lnTo>
                <a:lnTo>
                  <a:pt x="430695" y="26238"/>
                </a:lnTo>
                <a:lnTo>
                  <a:pt x="430695" y="212712"/>
                </a:lnTo>
                <a:lnTo>
                  <a:pt x="247383" y="212712"/>
                </a:lnTo>
                <a:lnTo>
                  <a:pt x="247383" y="319024"/>
                </a:lnTo>
                <a:lnTo>
                  <a:pt x="489775" y="319024"/>
                </a:lnTo>
                <a:lnTo>
                  <a:pt x="494779" y="314020"/>
                </a:lnTo>
                <a:lnTo>
                  <a:pt x="494779" y="301790"/>
                </a:lnTo>
                <a:lnTo>
                  <a:pt x="489775" y="296773"/>
                </a:lnTo>
                <a:lnTo>
                  <a:pt x="306070" y="296773"/>
                </a:lnTo>
                <a:lnTo>
                  <a:pt x="288023" y="264096"/>
                </a:lnTo>
                <a:lnTo>
                  <a:pt x="438619" y="264096"/>
                </a:lnTo>
                <a:lnTo>
                  <a:pt x="446735" y="262446"/>
                </a:lnTo>
                <a:lnTo>
                  <a:pt x="453382" y="257954"/>
                </a:lnTo>
                <a:lnTo>
                  <a:pt x="457874" y="251307"/>
                </a:lnTo>
                <a:lnTo>
                  <a:pt x="459524" y="243192"/>
                </a:lnTo>
                <a:lnTo>
                  <a:pt x="459524" y="20891"/>
                </a:lnTo>
                <a:lnTo>
                  <a:pt x="457875" y="12778"/>
                </a:lnTo>
                <a:lnTo>
                  <a:pt x="453386" y="6135"/>
                </a:lnTo>
                <a:lnTo>
                  <a:pt x="446740" y="1648"/>
                </a:lnTo>
                <a:lnTo>
                  <a:pt x="4386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930275" y="6735050"/>
            <a:ext cx="153670" cy="94615"/>
          </a:xfrm>
          <a:custGeom>
            <a:avLst/>
            <a:gdLst/>
            <a:ahLst/>
            <a:cxnLst/>
            <a:rect l="l" t="t" r="r" b="b"/>
            <a:pathLst>
              <a:path w="153670" h="94615">
                <a:moveTo>
                  <a:pt x="76631" y="0"/>
                </a:moveTo>
                <a:lnTo>
                  <a:pt x="0" y="0"/>
                </a:lnTo>
                <a:lnTo>
                  <a:pt x="0" y="17805"/>
                </a:lnTo>
                <a:lnTo>
                  <a:pt x="76631" y="94424"/>
                </a:lnTo>
                <a:lnTo>
                  <a:pt x="76631" y="42303"/>
                </a:lnTo>
                <a:lnTo>
                  <a:pt x="42303" y="42303"/>
                </a:lnTo>
                <a:lnTo>
                  <a:pt x="42303" y="34848"/>
                </a:lnTo>
                <a:lnTo>
                  <a:pt x="76631" y="34848"/>
                </a:lnTo>
                <a:lnTo>
                  <a:pt x="76631" y="22898"/>
                </a:lnTo>
                <a:lnTo>
                  <a:pt x="42303" y="22898"/>
                </a:lnTo>
                <a:lnTo>
                  <a:pt x="42303" y="15430"/>
                </a:lnTo>
                <a:lnTo>
                  <a:pt x="76631" y="15430"/>
                </a:lnTo>
                <a:lnTo>
                  <a:pt x="76631" y="0"/>
                </a:lnTo>
                <a:close/>
              </a:path>
              <a:path w="153670" h="94615">
                <a:moveTo>
                  <a:pt x="153250" y="0"/>
                </a:moveTo>
                <a:lnTo>
                  <a:pt x="76631" y="0"/>
                </a:lnTo>
                <a:lnTo>
                  <a:pt x="76631" y="15430"/>
                </a:lnTo>
                <a:lnTo>
                  <a:pt x="110959" y="15430"/>
                </a:lnTo>
                <a:lnTo>
                  <a:pt x="110959" y="22898"/>
                </a:lnTo>
                <a:lnTo>
                  <a:pt x="76631" y="22898"/>
                </a:lnTo>
                <a:lnTo>
                  <a:pt x="76631" y="34848"/>
                </a:lnTo>
                <a:lnTo>
                  <a:pt x="110959" y="34848"/>
                </a:lnTo>
                <a:lnTo>
                  <a:pt x="110959" y="42303"/>
                </a:lnTo>
                <a:lnTo>
                  <a:pt x="76631" y="42303"/>
                </a:lnTo>
                <a:lnTo>
                  <a:pt x="76631" y="94424"/>
                </a:lnTo>
                <a:lnTo>
                  <a:pt x="153250" y="17805"/>
                </a:lnTo>
                <a:lnTo>
                  <a:pt x="153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61467" y="8035899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4" h="344804">
                <a:moveTo>
                  <a:pt x="172110" y="344208"/>
                </a:moveTo>
                <a:lnTo>
                  <a:pt x="217773" y="338042"/>
                </a:lnTo>
                <a:lnTo>
                  <a:pt x="258861" y="320651"/>
                </a:lnTo>
                <a:lnTo>
                  <a:pt x="293712" y="293700"/>
                </a:lnTo>
                <a:lnTo>
                  <a:pt x="320664" y="258849"/>
                </a:lnTo>
                <a:lnTo>
                  <a:pt x="338054" y="217760"/>
                </a:lnTo>
                <a:lnTo>
                  <a:pt x="344220" y="172097"/>
                </a:lnTo>
                <a:lnTo>
                  <a:pt x="338054" y="126439"/>
                </a:lnTo>
                <a:lnTo>
                  <a:pt x="320664" y="85355"/>
                </a:lnTo>
                <a:lnTo>
                  <a:pt x="293712" y="50506"/>
                </a:lnTo>
                <a:lnTo>
                  <a:pt x="258861" y="23555"/>
                </a:lnTo>
                <a:lnTo>
                  <a:pt x="217773" y="6166"/>
                </a:lnTo>
                <a:lnTo>
                  <a:pt x="172110" y="0"/>
                </a:lnTo>
                <a:lnTo>
                  <a:pt x="126447" y="6166"/>
                </a:lnTo>
                <a:lnTo>
                  <a:pt x="85359" y="23555"/>
                </a:lnTo>
                <a:lnTo>
                  <a:pt x="50507" y="50506"/>
                </a:lnTo>
                <a:lnTo>
                  <a:pt x="23556" y="85355"/>
                </a:lnTo>
                <a:lnTo>
                  <a:pt x="6166" y="126439"/>
                </a:lnTo>
                <a:lnTo>
                  <a:pt x="0" y="172097"/>
                </a:lnTo>
                <a:lnTo>
                  <a:pt x="6166" y="217760"/>
                </a:lnTo>
                <a:lnTo>
                  <a:pt x="23556" y="258849"/>
                </a:lnTo>
                <a:lnTo>
                  <a:pt x="50507" y="293700"/>
                </a:lnTo>
                <a:lnTo>
                  <a:pt x="85359" y="320651"/>
                </a:lnTo>
                <a:lnTo>
                  <a:pt x="126447" y="338042"/>
                </a:lnTo>
                <a:lnTo>
                  <a:pt x="172110" y="344208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030504" y="4973599"/>
            <a:ext cx="234315" cy="234315"/>
          </a:xfrm>
          <a:custGeom>
            <a:avLst/>
            <a:gdLst/>
            <a:ahLst/>
            <a:cxnLst/>
            <a:rect l="l" t="t" r="r" b="b"/>
            <a:pathLst>
              <a:path w="234315" h="234314">
                <a:moveTo>
                  <a:pt x="195971" y="180162"/>
                </a:moveTo>
                <a:lnTo>
                  <a:pt x="38188" y="180162"/>
                </a:lnTo>
                <a:lnTo>
                  <a:pt x="45105" y="187969"/>
                </a:lnTo>
                <a:lnTo>
                  <a:pt x="52836" y="195056"/>
                </a:lnTo>
                <a:lnTo>
                  <a:pt x="61347" y="201346"/>
                </a:lnTo>
                <a:lnTo>
                  <a:pt x="70599" y="206768"/>
                </a:lnTo>
                <a:lnTo>
                  <a:pt x="65506" y="223507"/>
                </a:lnTo>
                <a:lnTo>
                  <a:pt x="100799" y="234226"/>
                </a:lnTo>
                <a:lnTo>
                  <a:pt x="105879" y="217500"/>
                </a:lnTo>
                <a:lnTo>
                  <a:pt x="128064" y="217500"/>
                </a:lnTo>
                <a:lnTo>
                  <a:pt x="137528" y="216055"/>
                </a:lnTo>
                <a:lnTo>
                  <a:pt x="147612" y="213423"/>
                </a:lnTo>
                <a:lnTo>
                  <a:pt x="184748" y="213423"/>
                </a:lnTo>
                <a:lnTo>
                  <a:pt x="188391" y="211480"/>
                </a:lnTo>
                <a:lnTo>
                  <a:pt x="180162" y="196049"/>
                </a:lnTo>
                <a:lnTo>
                  <a:pt x="187964" y="189137"/>
                </a:lnTo>
                <a:lnTo>
                  <a:pt x="195052" y="181403"/>
                </a:lnTo>
                <a:lnTo>
                  <a:pt x="195971" y="180162"/>
                </a:lnTo>
                <a:close/>
              </a:path>
              <a:path w="234315" h="234314">
                <a:moveTo>
                  <a:pt x="184748" y="213423"/>
                </a:moveTo>
                <a:lnTo>
                  <a:pt x="147612" y="213423"/>
                </a:lnTo>
                <a:lnTo>
                  <a:pt x="155841" y="228841"/>
                </a:lnTo>
                <a:lnTo>
                  <a:pt x="184748" y="213423"/>
                </a:lnTo>
                <a:close/>
              </a:path>
              <a:path w="234315" h="234314">
                <a:moveTo>
                  <a:pt x="128064" y="217500"/>
                </a:moveTo>
                <a:lnTo>
                  <a:pt x="105879" y="217500"/>
                </a:lnTo>
                <a:lnTo>
                  <a:pt x="116585" y="218133"/>
                </a:lnTo>
                <a:lnTo>
                  <a:pt x="127160" y="217638"/>
                </a:lnTo>
                <a:lnTo>
                  <a:pt x="128064" y="217500"/>
                </a:lnTo>
                <a:close/>
              </a:path>
              <a:path w="234315" h="234314">
                <a:moveTo>
                  <a:pt x="10731" y="65493"/>
                </a:moveTo>
                <a:lnTo>
                  <a:pt x="0" y="100787"/>
                </a:lnTo>
                <a:lnTo>
                  <a:pt x="16738" y="105879"/>
                </a:lnTo>
                <a:lnTo>
                  <a:pt x="16103" y="116585"/>
                </a:lnTo>
                <a:lnTo>
                  <a:pt x="16595" y="127160"/>
                </a:lnTo>
                <a:lnTo>
                  <a:pt x="18178" y="137528"/>
                </a:lnTo>
                <a:lnTo>
                  <a:pt x="20815" y="147612"/>
                </a:lnTo>
                <a:lnTo>
                  <a:pt x="5397" y="155854"/>
                </a:lnTo>
                <a:lnTo>
                  <a:pt x="22758" y="188379"/>
                </a:lnTo>
                <a:lnTo>
                  <a:pt x="38188" y="180162"/>
                </a:lnTo>
                <a:lnTo>
                  <a:pt x="195971" y="180162"/>
                </a:lnTo>
                <a:lnTo>
                  <a:pt x="201350" y="172893"/>
                </a:lnTo>
                <a:lnTo>
                  <a:pt x="206781" y="163652"/>
                </a:lnTo>
                <a:lnTo>
                  <a:pt x="225051" y="163652"/>
                </a:lnTo>
                <a:lnTo>
                  <a:pt x="234238" y="133438"/>
                </a:lnTo>
                <a:lnTo>
                  <a:pt x="217512" y="128358"/>
                </a:lnTo>
                <a:lnTo>
                  <a:pt x="218145" y="117653"/>
                </a:lnTo>
                <a:lnTo>
                  <a:pt x="217651" y="107078"/>
                </a:lnTo>
                <a:lnTo>
                  <a:pt x="216068" y="96710"/>
                </a:lnTo>
                <a:lnTo>
                  <a:pt x="213436" y="86626"/>
                </a:lnTo>
                <a:lnTo>
                  <a:pt x="228841" y="78384"/>
                </a:lnTo>
                <a:lnTo>
                  <a:pt x="224673" y="70573"/>
                </a:lnTo>
                <a:lnTo>
                  <a:pt x="27470" y="70573"/>
                </a:lnTo>
                <a:lnTo>
                  <a:pt x="10731" y="65493"/>
                </a:lnTo>
                <a:close/>
              </a:path>
              <a:path w="234315" h="234314">
                <a:moveTo>
                  <a:pt x="225051" y="163652"/>
                </a:moveTo>
                <a:lnTo>
                  <a:pt x="206781" y="163652"/>
                </a:lnTo>
                <a:lnTo>
                  <a:pt x="223507" y="168732"/>
                </a:lnTo>
                <a:lnTo>
                  <a:pt x="225051" y="163652"/>
                </a:lnTo>
                <a:close/>
              </a:path>
              <a:path w="234315" h="234314">
                <a:moveTo>
                  <a:pt x="78384" y="5397"/>
                </a:moveTo>
                <a:lnTo>
                  <a:pt x="45859" y="22758"/>
                </a:lnTo>
                <a:lnTo>
                  <a:pt x="54089" y="38176"/>
                </a:lnTo>
                <a:lnTo>
                  <a:pt x="46281" y="45093"/>
                </a:lnTo>
                <a:lnTo>
                  <a:pt x="39193" y="52827"/>
                </a:lnTo>
                <a:lnTo>
                  <a:pt x="32899" y="61334"/>
                </a:lnTo>
                <a:lnTo>
                  <a:pt x="27470" y="70573"/>
                </a:lnTo>
                <a:lnTo>
                  <a:pt x="224673" y="70573"/>
                </a:lnTo>
                <a:lnTo>
                  <a:pt x="215871" y="54076"/>
                </a:lnTo>
                <a:lnTo>
                  <a:pt x="196062" y="54076"/>
                </a:lnTo>
                <a:lnTo>
                  <a:pt x="189144" y="46274"/>
                </a:lnTo>
                <a:lnTo>
                  <a:pt x="181409" y="39187"/>
                </a:lnTo>
                <a:lnTo>
                  <a:pt x="172898" y="32893"/>
                </a:lnTo>
                <a:lnTo>
                  <a:pt x="163652" y="27470"/>
                </a:lnTo>
                <a:lnTo>
                  <a:pt x="165676" y="20815"/>
                </a:lnTo>
                <a:lnTo>
                  <a:pt x="86626" y="20815"/>
                </a:lnTo>
                <a:lnTo>
                  <a:pt x="78384" y="5397"/>
                </a:lnTo>
                <a:close/>
              </a:path>
              <a:path w="234315" h="234314">
                <a:moveTo>
                  <a:pt x="211480" y="45846"/>
                </a:moveTo>
                <a:lnTo>
                  <a:pt x="196062" y="54076"/>
                </a:lnTo>
                <a:lnTo>
                  <a:pt x="215871" y="54076"/>
                </a:lnTo>
                <a:lnTo>
                  <a:pt x="211480" y="45846"/>
                </a:lnTo>
                <a:close/>
              </a:path>
              <a:path w="234315" h="234314">
                <a:moveTo>
                  <a:pt x="117666" y="16098"/>
                </a:moveTo>
                <a:lnTo>
                  <a:pt x="107089" y="16590"/>
                </a:lnTo>
                <a:lnTo>
                  <a:pt x="96717" y="18176"/>
                </a:lnTo>
                <a:lnTo>
                  <a:pt x="86626" y="20815"/>
                </a:lnTo>
                <a:lnTo>
                  <a:pt x="165676" y="20815"/>
                </a:lnTo>
                <a:lnTo>
                  <a:pt x="166917" y="16738"/>
                </a:lnTo>
                <a:lnTo>
                  <a:pt x="128371" y="16738"/>
                </a:lnTo>
                <a:lnTo>
                  <a:pt x="117666" y="16098"/>
                </a:lnTo>
                <a:close/>
              </a:path>
              <a:path w="234315" h="234314">
                <a:moveTo>
                  <a:pt x="133451" y="0"/>
                </a:moveTo>
                <a:lnTo>
                  <a:pt x="128371" y="16738"/>
                </a:lnTo>
                <a:lnTo>
                  <a:pt x="166917" y="16738"/>
                </a:lnTo>
                <a:lnTo>
                  <a:pt x="168744" y="10731"/>
                </a:lnTo>
                <a:lnTo>
                  <a:pt x="133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854647" y="3536962"/>
            <a:ext cx="427355" cy="563245"/>
          </a:xfrm>
          <a:custGeom>
            <a:avLst/>
            <a:gdLst/>
            <a:ahLst/>
            <a:cxnLst/>
            <a:rect l="l" t="t" r="r" b="b"/>
            <a:pathLst>
              <a:path w="427354" h="563245">
                <a:moveTo>
                  <a:pt x="213461" y="0"/>
                </a:moveTo>
                <a:lnTo>
                  <a:pt x="170449" y="4336"/>
                </a:lnTo>
                <a:lnTo>
                  <a:pt x="130381" y="16773"/>
                </a:lnTo>
                <a:lnTo>
                  <a:pt x="94118" y="36454"/>
                </a:lnTo>
                <a:lnTo>
                  <a:pt x="62522" y="62522"/>
                </a:lnTo>
                <a:lnTo>
                  <a:pt x="36458" y="94116"/>
                </a:lnTo>
                <a:lnTo>
                  <a:pt x="16776" y="130376"/>
                </a:lnTo>
                <a:lnTo>
                  <a:pt x="4337" y="170444"/>
                </a:lnTo>
                <a:lnTo>
                  <a:pt x="0" y="213461"/>
                </a:lnTo>
                <a:lnTo>
                  <a:pt x="1800" y="241250"/>
                </a:lnTo>
                <a:lnTo>
                  <a:pt x="15526" y="293423"/>
                </a:lnTo>
                <a:lnTo>
                  <a:pt x="40931" y="339088"/>
                </a:lnTo>
                <a:lnTo>
                  <a:pt x="75929" y="376640"/>
                </a:lnTo>
                <a:lnTo>
                  <a:pt x="96583" y="392023"/>
                </a:lnTo>
                <a:lnTo>
                  <a:pt x="116928" y="551154"/>
                </a:lnTo>
                <a:lnTo>
                  <a:pt x="117182" y="557682"/>
                </a:lnTo>
                <a:lnTo>
                  <a:pt x="122567" y="562914"/>
                </a:lnTo>
                <a:lnTo>
                  <a:pt x="303822" y="562876"/>
                </a:lnTo>
                <a:lnTo>
                  <a:pt x="309079" y="558368"/>
                </a:lnTo>
                <a:lnTo>
                  <a:pt x="330352" y="392023"/>
                </a:lnTo>
                <a:lnTo>
                  <a:pt x="351001" y="376640"/>
                </a:lnTo>
                <a:lnTo>
                  <a:pt x="386002" y="339088"/>
                </a:lnTo>
                <a:lnTo>
                  <a:pt x="411414" y="293423"/>
                </a:lnTo>
                <a:lnTo>
                  <a:pt x="425137" y="241250"/>
                </a:lnTo>
                <a:lnTo>
                  <a:pt x="426935" y="213461"/>
                </a:lnTo>
                <a:lnTo>
                  <a:pt x="422596" y="170439"/>
                </a:lnTo>
                <a:lnTo>
                  <a:pt x="410155" y="130371"/>
                </a:lnTo>
                <a:lnTo>
                  <a:pt x="390474" y="94114"/>
                </a:lnTo>
                <a:lnTo>
                  <a:pt x="364413" y="62522"/>
                </a:lnTo>
                <a:lnTo>
                  <a:pt x="332817" y="36454"/>
                </a:lnTo>
                <a:lnTo>
                  <a:pt x="296552" y="16773"/>
                </a:lnTo>
                <a:lnTo>
                  <a:pt x="256480" y="4336"/>
                </a:lnTo>
                <a:lnTo>
                  <a:pt x="21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" y="2856410"/>
            <a:ext cx="6538189" cy="428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414" y="2192454"/>
            <a:ext cx="5669651" cy="4276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49094"/>
            <a:ext cx="9250985" cy="3399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411" y="6749313"/>
            <a:ext cx="6364999" cy="34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5534" y="246950"/>
            <a:ext cx="11475148" cy="451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7244" y="307187"/>
            <a:ext cx="11384915" cy="4330700"/>
          </a:xfrm>
          <a:custGeom>
            <a:avLst/>
            <a:gdLst/>
            <a:ahLst/>
            <a:cxnLst/>
            <a:rect l="l" t="t" r="r" b="b"/>
            <a:pathLst>
              <a:path w="11384915" h="4330700">
                <a:moveTo>
                  <a:pt x="11101382" y="1662658"/>
                </a:moveTo>
                <a:lnTo>
                  <a:pt x="8972791" y="1662658"/>
                </a:lnTo>
                <a:lnTo>
                  <a:pt x="9018625" y="1663130"/>
                </a:lnTo>
                <a:lnTo>
                  <a:pt x="9064253" y="1664540"/>
                </a:lnTo>
                <a:lnTo>
                  <a:pt x="9109665" y="1666881"/>
                </a:lnTo>
                <a:lnTo>
                  <a:pt x="9154854" y="1670143"/>
                </a:lnTo>
                <a:lnTo>
                  <a:pt x="9199814" y="1674318"/>
                </a:lnTo>
                <a:lnTo>
                  <a:pt x="9244535" y="1679398"/>
                </a:lnTo>
                <a:lnTo>
                  <a:pt x="9289012" y="1685375"/>
                </a:lnTo>
                <a:lnTo>
                  <a:pt x="9333236" y="1692240"/>
                </a:lnTo>
                <a:lnTo>
                  <a:pt x="9377199" y="1699985"/>
                </a:lnTo>
                <a:lnTo>
                  <a:pt x="9420895" y="1708602"/>
                </a:lnTo>
                <a:lnTo>
                  <a:pt x="9464315" y="1718082"/>
                </a:lnTo>
                <a:lnTo>
                  <a:pt x="9507453" y="1728417"/>
                </a:lnTo>
                <a:lnTo>
                  <a:pt x="9550300" y="1739599"/>
                </a:lnTo>
                <a:lnTo>
                  <a:pt x="9592849" y="1751618"/>
                </a:lnTo>
                <a:lnTo>
                  <a:pt x="9635092" y="1764468"/>
                </a:lnTo>
                <a:lnTo>
                  <a:pt x="9677022" y="1778140"/>
                </a:lnTo>
                <a:lnTo>
                  <a:pt x="9718632" y="1792624"/>
                </a:lnTo>
                <a:lnTo>
                  <a:pt x="9759914" y="1807914"/>
                </a:lnTo>
                <a:lnTo>
                  <a:pt x="9800860" y="1824000"/>
                </a:lnTo>
                <a:lnTo>
                  <a:pt x="9841462" y="1840874"/>
                </a:lnTo>
                <a:lnTo>
                  <a:pt x="9881714" y="1858528"/>
                </a:lnTo>
                <a:lnTo>
                  <a:pt x="9921608" y="1876954"/>
                </a:lnTo>
                <a:lnTo>
                  <a:pt x="9961135" y="1896143"/>
                </a:lnTo>
                <a:lnTo>
                  <a:pt x="10000290" y="1916087"/>
                </a:lnTo>
                <a:lnTo>
                  <a:pt x="10039063" y="1936777"/>
                </a:lnTo>
                <a:lnTo>
                  <a:pt x="10077448" y="1958206"/>
                </a:lnTo>
                <a:lnTo>
                  <a:pt x="10115437" y="1980364"/>
                </a:lnTo>
                <a:lnTo>
                  <a:pt x="10153022" y="2003244"/>
                </a:lnTo>
                <a:lnTo>
                  <a:pt x="10190196" y="2026837"/>
                </a:lnTo>
                <a:lnTo>
                  <a:pt x="10226951" y="2051135"/>
                </a:lnTo>
                <a:lnTo>
                  <a:pt x="10263281" y="2076130"/>
                </a:lnTo>
                <a:lnTo>
                  <a:pt x="10299176" y="2101812"/>
                </a:lnTo>
                <a:lnTo>
                  <a:pt x="10334630" y="2128174"/>
                </a:lnTo>
                <a:lnTo>
                  <a:pt x="10369636" y="2155208"/>
                </a:lnTo>
                <a:lnTo>
                  <a:pt x="10404185" y="2182905"/>
                </a:lnTo>
                <a:lnTo>
                  <a:pt x="10438270" y="2211257"/>
                </a:lnTo>
                <a:lnTo>
                  <a:pt x="10471884" y="2240255"/>
                </a:lnTo>
                <a:lnTo>
                  <a:pt x="10505019" y="2269892"/>
                </a:lnTo>
                <a:lnTo>
                  <a:pt x="10537667" y="2300158"/>
                </a:lnTo>
                <a:lnTo>
                  <a:pt x="10569821" y="2331046"/>
                </a:lnTo>
                <a:lnTo>
                  <a:pt x="10601474" y="2362546"/>
                </a:lnTo>
                <a:lnTo>
                  <a:pt x="10632617" y="2394652"/>
                </a:lnTo>
                <a:lnTo>
                  <a:pt x="10663244" y="2427354"/>
                </a:lnTo>
                <a:lnTo>
                  <a:pt x="10693346" y="2460644"/>
                </a:lnTo>
                <a:lnTo>
                  <a:pt x="10722917" y="2494513"/>
                </a:lnTo>
                <a:lnTo>
                  <a:pt x="10751949" y="2528954"/>
                </a:lnTo>
                <a:lnTo>
                  <a:pt x="10780433" y="2563959"/>
                </a:lnTo>
                <a:lnTo>
                  <a:pt x="10808363" y="2599517"/>
                </a:lnTo>
                <a:lnTo>
                  <a:pt x="10835732" y="2635623"/>
                </a:lnTo>
                <a:lnTo>
                  <a:pt x="10862530" y="2672266"/>
                </a:lnTo>
                <a:lnTo>
                  <a:pt x="10888752" y="2709439"/>
                </a:lnTo>
                <a:lnTo>
                  <a:pt x="10914389" y="2747134"/>
                </a:lnTo>
                <a:lnTo>
                  <a:pt x="10939434" y="2785341"/>
                </a:lnTo>
                <a:lnTo>
                  <a:pt x="10963880" y="2824053"/>
                </a:lnTo>
                <a:lnTo>
                  <a:pt x="10987718" y="2863262"/>
                </a:lnTo>
                <a:lnTo>
                  <a:pt x="11010942" y="2902958"/>
                </a:lnTo>
                <a:lnTo>
                  <a:pt x="11033543" y="2943134"/>
                </a:lnTo>
                <a:lnTo>
                  <a:pt x="11055515" y="2983782"/>
                </a:lnTo>
                <a:lnTo>
                  <a:pt x="11076849" y="3024892"/>
                </a:lnTo>
                <a:lnTo>
                  <a:pt x="11097538" y="3066457"/>
                </a:lnTo>
                <a:lnTo>
                  <a:pt x="11117575" y="3108469"/>
                </a:lnTo>
                <a:lnTo>
                  <a:pt x="11136952" y="3150918"/>
                </a:lnTo>
                <a:lnTo>
                  <a:pt x="11155661" y="3193797"/>
                </a:lnTo>
                <a:lnTo>
                  <a:pt x="11173695" y="3237098"/>
                </a:lnTo>
                <a:lnTo>
                  <a:pt x="11191047" y="3280811"/>
                </a:lnTo>
                <a:lnTo>
                  <a:pt x="11207709" y="3324929"/>
                </a:lnTo>
                <a:lnTo>
                  <a:pt x="11223673" y="3369443"/>
                </a:lnTo>
                <a:lnTo>
                  <a:pt x="11238931" y="3414345"/>
                </a:lnTo>
                <a:lnTo>
                  <a:pt x="11253477" y="3459627"/>
                </a:lnTo>
                <a:lnTo>
                  <a:pt x="11267303" y="3505280"/>
                </a:lnTo>
                <a:lnTo>
                  <a:pt x="11280401" y="3551296"/>
                </a:lnTo>
                <a:lnTo>
                  <a:pt x="11292763" y="3597666"/>
                </a:lnTo>
                <a:lnTo>
                  <a:pt x="11304383" y="3644383"/>
                </a:lnTo>
                <a:lnTo>
                  <a:pt x="11315252" y="3691438"/>
                </a:lnTo>
                <a:lnTo>
                  <a:pt x="11325363" y="3738822"/>
                </a:lnTo>
                <a:lnTo>
                  <a:pt x="11334708" y="3786527"/>
                </a:lnTo>
                <a:lnTo>
                  <a:pt x="11343280" y="3834546"/>
                </a:lnTo>
                <a:lnTo>
                  <a:pt x="11351072" y="3882868"/>
                </a:lnTo>
                <a:lnTo>
                  <a:pt x="11358076" y="3931488"/>
                </a:lnTo>
                <a:lnTo>
                  <a:pt x="11364284" y="3980394"/>
                </a:lnTo>
                <a:lnTo>
                  <a:pt x="11369688" y="4029581"/>
                </a:lnTo>
                <a:lnTo>
                  <a:pt x="11374282" y="4079039"/>
                </a:lnTo>
                <a:lnTo>
                  <a:pt x="11378058" y="4128759"/>
                </a:lnTo>
                <a:lnTo>
                  <a:pt x="11381007" y="4178734"/>
                </a:lnTo>
                <a:lnTo>
                  <a:pt x="11383124" y="4228955"/>
                </a:lnTo>
                <a:lnTo>
                  <a:pt x="11384399" y="4279414"/>
                </a:lnTo>
                <a:lnTo>
                  <a:pt x="11384826" y="4330103"/>
                </a:lnTo>
                <a:lnTo>
                  <a:pt x="11384826" y="2918244"/>
                </a:lnTo>
                <a:lnTo>
                  <a:pt x="11384399" y="2867555"/>
                </a:lnTo>
                <a:lnTo>
                  <a:pt x="11383124" y="2817096"/>
                </a:lnTo>
                <a:lnTo>
                  <a:pt x="11381007" y="2766875"/>
                </a:lnTo>
                <a:lnTo>
                  <a:pt x="11378058" y="2716900"/>
                </a:lnTo>
                <a:lnTo>
                  <a:pt x="11374282" y="2667180"/>
                </a:lnTo>
                <a:lnTo>
                  <a:pt x="11369688" y="2617722"/>
                </a:lnTo>
                <a:lnTo>
                  <a:pt x="11364284" y="2568535"/>
                </a:lnTo>
                <a:lnTo>
                  <a:pt x="11358076" y="2519629"/>
                </a:lnTo>
                <a:lnTo>
                  <a:pt x="11351072" y="2471009"/>
                </a:lnTo>
                <a:lnTo>
                  <a:pt x="11343280" y="2422687"/>
                </a:lnTo>
                <a:lnTo>
                  <a:pt x="11334708" y="2374668"/>
                </a:lnTo>
                <a:lnTo>
                  <a:pt x="11325363" y="2326963"/>
                </a:lnTo>
                <a:lnTo>
                  <a:pt x="11315252" y="2279579"/>
                </a:lnTo>
                <a:lnTo>
                  <a:pt x="11304383" y="2232524"/>
                </a:lnTo>
                <a:lnTo>
                  <a:pt x="11292763" y="2185807"/>
                </a:lnTo>
                <a:lnTo>
                  <a:pt x="11280401" y="2139437"/>
                </a:lnTo>
                <a:lnTo>
                  <a:pt x="11267303" y="2093421"/>
                </a:lnTo>
                <a:lnTo>
                  <a:pt x="11253477" y="2047768"/>
                </a:lnTo>
                <a:lnTo>
                  <a:pt x="11238931" y="2002486"/>
                </a:lnTo>
                <a:lnTo>
                  <a:pt x="11223673" y="1957584"/>
                </a:lnTo>
                <a:lnTo>
                  <a:pt x="11207709" y="1913070"/>
                </a:lnTo>
                <a:lnTo>
                  <a:pt x="11191047" y="1868952"/>
                </a:lnTo>
                <a:lnTo>
                  <a:pt x="11173695" y="1825239"/>
                </a:lnTo>
                <a:lnTo>
                  <a:pt x="11155661" y="1781938"/>
                </a:lnTo>
                <a:lnTo>
                  <a:pt x="11136952" y="1739059"/>
                </a:lnTo>
                <a:lnTo>
                  <a:pt x="11117575" y="1696610"/>
                </a:lnTo>
                <a:lnTo>
                  <a:pt x="11101382" y="1662658"/>
                </a:lnTo>
                <a:close/>
              </a:path>
              <a:path w="11384915" h="4330700">
                <a:moveTo>
                  <a:pt x="1488859" y="0"/>
                </a:moveTo>
                <a:lnTo>
                  <a:pt x="0" y="950544"/>
                </a:lnTo>
                <a:lnTo>
                  <a:pt x="1488859" y="1901063"/>
                </a:lnTo>
                <a:lnTo>
                  <a:pt x="1488859" y="1662658"/>
                </a:lnTo>
                <a:lnTo>
                  <a:pt x="11101382" y="1662658"/>
                </a:lnTo>
                <a:lnTo>
                  <a:pt x="11076849" y="1613033"/>
                </a:lnTo>
                <a:lnTo>
                  <a:pt x="11055515" y="1571923"/>
                </a:lnTo>
                <a:lnTo>
                  <a:pt x="11033543" y="1531275"/>
                </a:lnTo>
                <a:lnTo>
                  <a:pt x="11010942" y="1491099"/>
                </a:lnTo>
                <a:lnTo>
                  <a:pt x="10987718" y="1451403"/>
                </a:lnTo>
                <a:lnTo>
                  <a:pt x="10963880" y="1412194"/>
                </a:lnTo>
                <a:lnTo>
                  <a:pt x="10939434" y="1373482"/>
                </a:lnTo>
                <a:lnTo>
                  <a:pt x="10914389" y="1335275"/>
                </a:lnTo>
                <a:lnTo>
                  <a:pt x="10888752" y="1297580"/>
                </a:lnTo>
                <a:lnTo>
                  <a:pt x="10862530" y="1260407"/>
                </a:lnTo>
                <a:lnTo>
                  <a:pt x="10835732" y="1223764"/>
                </a:lnTo>
                <a:lnTo>
                  <a:pt x="10808363" y="1187658"/>
                </a:lnTo>
                <a:lnTo>
                  <a:pt x="10780433" y="1152100"/>
                </a:lnTo>
                <a:lnTo>
                  <a:pt x="10751949" y="1117095"/>
                </a:lnTo>
                <a:lnTo>
                  <a:pt x="10722917" y="1082654"/>
                </a:lnTo>
                <a:lnTo>
                  <a:pt x="10693346" y="1048785"/>
                </a:lnTo>
                <a:lnTo>
                  <a:pt x="10663244" y="1015495"/>
                </a:lnTo>
                <a:lnTo>
                  <a:pt x="10632617" y="982793"/>
                </a:lnTo>
                <a:lnTo>
                  <a:pt x="10601474" y="950687"/>
                </a:lnTo>
                <a:lnTo>
                  <a:pt x="10569821" y="919187"/>
                </a:lnTo>
                <a:lnTo>
                  <a:pt x="10537667" y="888299"/>
                </a:lnTo>
                <a:lnTo>
                  <a:pt x="10505019" y="858033"/>
                </a:lnTo>
                <a:lnTo>
                  <a:pt x="10471884" y="828396"/>
                </a:lnTo>
                <a:lnTo>
                  <a:pt x="10438270" y="799398"/>
                </a:lnTo>
                <a:lnTo>
                  <a:pt x="10404185" y="771046"/>
                </a:lnTo>
                <a:lnTo>
                  <a:pt x="10369636" y="743349"/>
                </a:lnTo>
                <a:lnTo>
                  <a:pt x="10334630" y="716315"/>
                </a:lnTo>
                <a:lnTo>
                  <a:pt x="10299176" y="689953"/>
                </a:lnTo>
                <a:lnTo>
                  <a:pt x="10263281" y="664271"/>
                </a:lnTo>
                <a:lnTo>
                  <a:pt x="10226951" y="639276"/>
                </a:lnTo>
                <a:lnTo>
                  <a:pt x="10190196" y="614978"/>
                </a:lnTo>
                <a:lnTo>
                  <a:pt x="10153022" y="591385"/>
                </a:lnTo>
                <a:lnTo>
                  <a:pt x="10115437" y="568505"/>
                </a:lnTo>
                <a:lnTo>
                  <a:pt x="10077448" y="546347"/>
                </a:lnTo>
                <a:lnTo>
                  <a:pt x="10039063" y="524918"/>
                </a:lnTo>
                <a:lnTo>
                  <a:pt x="10000290" y="504228"/>
                </a:lnTo>
                <a:lnTo>
                  <a:pt x="9961135" y="484284"/>
                </a:lnTo>
                <a:lnTo>
                  <a:pt x="9921608" y="465095"/>
                </a:lnTo>
                <a:lnTo>
                  <a:pt x="9881714" y="446669"/>
                </a:lnTo>
                <a:lnTo>
                  <a:pt x="9841462" y="429015"/>
                </a:lnTo>
                <a:lnTo>
                  <a:pt x="9800860" y="412141"/>
                </a:lnTo>
                <a:lnTo>
                  <a:pt x="9759914" y="396055"/>
                </a:lnTo>
                <a:lnTo>
                  <a:pt x="9718632" y="380765"/>
                </a:lnTo>
                <a:lnTo>
                  <a:pt x="9677022" y="366281"/>
                </a:lnTo>
                <a:lnTo>
                  <a:pt x="9635092" y="352609"/>
                </a:lnTo>
                <a:lnTo>
                  <a:pt x="9592849" y="339759"/>
                </a:lnTo>
                <a:lnTo>
                  <a:pt x="9550300" y="327740"/>
                </a:lnTo>
                <a:lnTo>
                  <a:pt x="9507453" y="316558"/>
                </a:lnTo>
                <a:lnTo>
                  <a:pt x="9464315" y="306223"/>
                </a:lnTo>
                <a:lnTo>
                  <a:pt x="9420895" y="296743"/>
                </a:lnTo>
                <a:lnTo>
                  <a:pt x="9377199" y="288126"/>
                </a:lnTo>
                <a:lnTo>
                  <a:pt x="9333236" y="280381"/>
                </a:lnTo>
                <a:lnTo>
                  <a:pt x="9289012" y="273516"/>
                </a:lnTo>
                <a:lnTo>
                  <a:pt x="9244535" y="267539"/>
                </a:lnTo>
                <a:lnTo>
                  <a:pt x="9199814" y="262459"/>
                </a:lnTo>
                <a:lnTo>
                  <a:pt x="9154854" y="258284"/>
                </a:lnTo>
                <a:lnTo>
                  <a:pt x="9109665" y="255022"/>
                </a:lnTo>
                <a:lnTo>
                  <a:pt x="9064253" y="252681"/>
                </a:lnTo>
                <a:lnTo>
                  <a:pt x="9018625" y="251271"/>
                </a:lnTo>
                <a:lnTo>
                  <a:pt x="8972791" y="250799"/>
                </a:lnTo>
                <a:lnTo>
                  <a:pt x="1488859" y="250799"/>
                </a:lnTo>
                <a:lnTo>
                  <a:pt x="1488859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2652653"/>
            <a:ext cx="10287000" cy="77867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itchFamily="34" charset="0"/>
                <a:ea typeface="+mn-ea"/>
                <a:cs typeface="Arial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o-RO" sz="2300" b="1" kern="0" dirty="0">
                <a:solidFill>
                  <a:sysClr val="windowText" lastClr="000000"/>
                </a:solidFill>
              </a:rPr>
              <a:t>CE ESTE EFICIENȚA ENERGETICĂ?</a:t>
            </a:r>
            <a:endParaRPr lang="ro-RO" sz="2300" kern="0" dirty="0">
              <a:solidFill>
                <a:sysClr val="windowText" lastClr="000000"/>
              </a:solidFill>
            </a:endParaRPr>
          </a:p>
          <a:p>
            <a:r>
              <a:rPr lang="ro-RO" sz="2300" kern="0" dirty="0">
                <a:solidFill>
                  <a:sysClr val="windowText" lastClr="000000"/>
                </a:solidFill>
              </a:rPr>
              <a:t>Eficiența energetică presupune să obții mai mult din aceleași resurse sau chiar mai puține. </a:t>
            </a:r>
          </a:p>
          <a:p>
            <a:r>
              <a:rPr lang="ro-RO" sz="2300" kern="0" dirty="0">
                <a:solidFill>
                  <a:sysClr val="windowText" lastClr="000000"/>
                </a:solidFill>
              </a:rPr>
              <a:t> </a:t>
            </a:r>
          </a:p>
          <a:p>
            <a:br>
              <a:rPr lang="en-US" sz="2300" kern="0" dirty="0">
                <a:solidFill>
                  <a:sysClr val="windowText" lastClr="000000"/>
                </a:solidFill>
              </a:rPr>
            </a:br>
            <a:endParaRPr lang="ro-RO" sz="23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" y="3155126"/>
            <a:ext cx="4177589" cy="67818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43300" y="941311"/>
            <a:ext cx="116586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EFEFE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3500" kern="0" dirty="0">
                <a:solidFill>
                  <a:schemeClr val="bg1"/>
                </a:solidFill>
              </a:rPr>
              <a:t>Un </a:t>
            </a:r>
            <a:r>
              <a:rPr lang="en-US" altLang="en-US" sz="3500" kern="0" dirty="0" err="1">
                <a:solidFill>
                  <a:schemeClr val="bg1"/>
                </a:solidFill>
              </a:rPr>
              <a:t>furnizor</a:t>
            </a:r>
            <a:r>
              <a:rPr lang="en-US" altLang="en-US" sz="3500" kern="0" dirty="0">
                <a:solidFill>
                  <a:schemeClr val="bg1"/>
                </a:solidFill>
              </a:rPr>
              <a:t> care </a:t>
            </a:r>
            <a:r>
              <a:rPr lang="en-US" altLang="en-US" sz="3500" kern="0" dirty="0" err="1">
                <a:solidFill>
                  <a:schemeClr val="bg1"/>
                </a:solidFill>
              </a:rPr>
              <a:t>asigur</a:t>
            </a:r>
            <a:r>
              <a:rPr lang="ro-RO" altLang="en-US" sz="3500" kern="0" dirty="0">
                <a:solidFill>
                  <a:schemeClr val="bg1"/>
                </a:solidFill>
              </a:rPr>
              <a:t>ă</a:t>
            </a:r>
            <a:r>
              <a:rPr lang="en-US" altLang="en-US" sz="3500" kern="0" dirty="0">
                <a:solidFill>
                  <a:schemeClr val="bg1"/>
                </a:solidFill>
              </a:rPr>
              <a:t> </a:t>
            </a:r>
            <a:r>
              <a:rPr lang="en-US" altLang="en-US" sz="3500" kern="0" dirty="0" err="1">
                <a:solidFill>
                  <a:schemeClr val="bg1"/>
                </a:solidFill>
              </a:rPr>
              <a:t>eficien</a:t>
            </a:r>
            <a:r>
              <a:rPr lang="ro-RO" altLang="en-US" sz="3500" kern="0" dirty="0" err="1">
                <a:solidFill>
                  <a:schemeClr val="bg1"/>
                </a:solidFill>
              </a:rPr>
              <a:t>ță</a:t>
            </a:r>
            <a:r>
              <a:rPr lang="en-US" altLang="en-US" sz="3500" kern="0" dirty="0">
                <a:solidFill>
                  <a:schemeClr val="bg1"/>
                </a:solidFill>
              </a:rPr>
              <a:t> energetic</a:t>
            </a:r>
            <a:r>
              <a:rPr lang="ro-RO" altLang="en-US" sz="3500" kern="0" dirty="0">
                <a:solidFill>
                  <a:schemeClr val="bg1"/>
                </a:solidFill>
              </a:rPr>
              <a:t>ă</a:t>
            </a:r>
            <a:endParaRPr lang="en-US" sz="3500" kern="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40325"/>
              </p:ext>
            </p:extLst>
          </p:nvPr>
        </p:nvGraphicFramePr>
        <p:xfrm>
          <a:off x="4537592" y="3858463"/>
          <a:ext cx="10321407" cy="7056229"/>
        </p:xfrm>
        <a:graphic>
          <a:graphicData uri="http://schemas.openxmlformats.org/drawingml/2006/table">
            <a:tbl>
              <a:tblPr firstRow="1" bandRow="1"/>
              <a:tblGrid>
                <a:gridCol w="3259392">
                  <a:extLst>
                    <a:ext uri="{9D8B030D-6E8A-4147-A177-3AD203B41FA5}">
                      <a16:colId xmlns:a16="http://schemas.microsoft.com/office/drawing/2014/main" val="2981656970"/>
                    </a:ext>
                  </a:extLst>
                </a:gridCol>
                <a:gridCol w="3551233">
                  <a:extLst>
                    <a:ext uri="{9D8B030D-6E8A-4147-A177-3AD203B41FA5}">
                      <a16:colId xmlns:a16="http://schemas.microsoft.com/office/drawing/2014/main" val="470282081"/>
                    </a:ext>
                  </a:extLst>
                </a:gridCol>
                <a:gridCol w="3510782">
                  <a:extLst>
                    <a:ext uri="{9D8B030D-6E8A-4147-A177-3AD203B41FA5}">
                      <a16:colId xmlns:a16="http://schemas.microsoft.com/office/drawing/2014/main" val="3668646442"/>
                    </a:ext>
                  </a:extLst>
                </a:gridCol>
              </a:tblGrid>
              <a:tr h="76264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Servicii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oferite</a:t>
                      </a:r>
                      <a:r>
                        <a:rPr lang="ro-RO" sz="18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 în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prezent</a:t>
                      </a:r>
                      <a:r>
                        <a:rPr lang="en-US" sz="18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 de CEZ R</a:t>
                      </a:r>
                      <a:r>
                        <a:rPr lang="ro-RO" sz="18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omânia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Descriere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</a:rPr>
                        <a:t>Beneficiari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99360"/>
                  </a:ext>
                </a:extLst>
              </a:tr>
              <a:tr h="145596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Optimizare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il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uminat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ublic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nlocuire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l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mpi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existente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cu l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mpi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LED.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la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cheie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luminotehnic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avizare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execu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mentenan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).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Plata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ntre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5-10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ani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pPr algn="l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Autorit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ăț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locale                              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aprox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. 60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diferite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stadii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50553"/>
                  </a:ext>
                </a:extLst>
              </a:tr>
              <a:tr h="76264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Optimizare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il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uminat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nterior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Optimizare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iluminat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interior.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la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cheie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.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Plata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 5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ani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Agen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economici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/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insti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u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                    (4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derulare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83630" marR="83630" marT="41805" marB="4180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06266"/>
                  </a:ext>
                </a:extLst>
              </a:tr>
              <a:tr h="99375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Audit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nergetic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Lucrare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bilan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energetic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conf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orm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reglement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ri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diagrame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cauze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recomand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).</a:t>
                      </a: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Agen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ți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economici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/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institu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ii                   (15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in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derulare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85674"/>
                  </a:ext>
                </a:extLst>
              </a:tr>
              <a:tr h="112754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Management </a:t>
                      </a: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nergetic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Preluare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obliga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conf.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eg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121/2014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supervizare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consumuri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energie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analize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obligatii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ANRE)</a:t>
                      </a: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Agen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economici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mari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consumatori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derulare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cu un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produc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tor de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componente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auto)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44200"/>
                  </a:ext>
                </a:extLst>
              </a:tr>
              <a:tr h="99375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Micro-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cogenerare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În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locuire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central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existen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gaz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biogaz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 cu central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cogenerare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energie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ș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agent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termic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83630" marR="83630" marT="41805" marB="4180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Agen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economici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/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institu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                    (2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proiecte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pentru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spitale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83630" marR="83630" marT="41805" marB="4180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534163"/>
                  </a:ext>
                </a:extLst>
              </a:tr>
              <a:tr h="8656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Alte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servicii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rial CE"/>
                        </a:defRPr>
                      </a:lvl9pPr>
                    </a:lstStyle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Servicii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oferite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prin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parteneri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solu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personalizate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î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func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de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necesit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ăț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ile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specific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: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racord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compens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reactiv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verific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ă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ri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instala</a:t>
                      </a:r>
                      <a:r>
                        <a:rPr lang="ro-RO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ț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ii)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83630" marR="83630" marT="41805" marB="418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29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6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5785" y="2755882"/>
            <a:ext cx="124206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Creşterea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eficienței energetice are o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contribuţie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majoră la realizarea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siguranţei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alimentării, dezvoltării durabile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competitivităţii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, la economisirea resurselor energetice primare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la reducerea emisiilor gazelor cu efect de seră.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756" y="7515390"/>
            <a:ext cx="5543244" cy="39146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5785" y="4491817"/>
            <a:ext cx="12420600" cy="4336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ăsurile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îmbunătăţire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o-RO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eficienţei</a:t>
            </a:r>
            <a:r>
              <a:rPr lang="ro-RO" sz="2300" b="1" dirty="0">
                <a:latin typeface="Arial" panose="020B0604020202020204" pitchFamily="34" charset="0"/>
                <a:cs typeface="Arial" panose="020B0604020202020204" pitchFamily="34" charset="0"/>
              </a:rPr>
              <a:t> energetice se bazează în principal pe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creșterea capacității de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inovaţie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dezvoltare tehnologică (aplicarea principiilor moderne de management energetic)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asigurarea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investiţiilor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pentru dezvoltarea sectorului energetic, inclusiv prin atragerea de capital privat și a fondurilor puse la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dispoziţie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de UE; 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asigurarea supravegherii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pieţei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de echipamente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aparate pentru care există reglementări specifice privind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eficienţa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energetică </a:t>
            </a:r>
            <a:r>
              <a:rPr lang="ro-RO" sz="23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proiectarea ecologică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300" dirty="0">
                <a:latin typeface="Arial" panose="020B0604020202020204" pitchFamily="34" charset="0"/>
                <a:cs typeface="Arial" panose="020B0604020202020204" pitchFamily="34" charset="0"/>
              </a:rPr>
              <a:t>promovarea utilizării surselor regenerabile de energie la consumatori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2300" dirty="0"/>
          </a:p>
        </p:txBody>
      </p:sp>
      <p:sp>
        <p:nvSpPr>
          <p:cNvPr id="11" name="Rectangle 10"/>
          <p:cNvSpPr/>
          <p:nvPr/>
        </p:nvSpPr>
        <p:spPr>
          <a:xfrm>
            <a:off x="2286000" y="922405"/>
            <a:ext cx="786625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500" b="1" spc="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Îmbunătățirea eficienței energetice</a:t>
            </a:r>
            <a:endParaRPr lang="ro-RO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800" y="231915"/>
            <a:ext cx="11475148" cy="451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6200" y="317500"/>
            <a:ext cx="11258244" cy="4330700"/>
          </a:xfrm>
          <a:custGeom>
            <a:avLst/>
            <a:gdLst/>
            <a:ahLst/>
            <a:cxnLst/>
            <a:rect l="l" t="t" r="r" b="b"/>
            <a:pathLst>
              <a:path w="11384915" h="4330700">
                <a:moveTo>
                  <a:pt x="11101382" y="1662658"/>
                </a:moveTo>
                <a:lnTo>
                  <a:pt x="8972791" y="1662658"/>
                </a:lnTo>
                <a:lnTo>
                  <a:pt x="9018625" y="1663130"/>
                </a:lnTo>
                <a:lnTo>
                  <a:pt x="9064253" y="1664540"/>
                </a:lnTo>
                <a:lnTo>
                  <a:pt x="9109665" y="1666881"/>
                </a:lnTo>
                <a:lnTo>
                  <a:pt x="9154854" y="1670143"/>
                </a:lnTo>
                <a:lnTo>
                  <a:pt x="9199814" y="1674318"/>
                </a:lnTo>
                <a:lnTo>
                  <a:pt x="9244535" y="1679398"/>
                </a:lnTo>
                <a:lnTo>
                  <a:pt x="9289012" y="1685375"/>
                </a:lnTo>
                <a:lnTo>
                  <a:pt x="9333236" y="1692240"/>
                </a:lnTo>
                <a:lnTo>
                  <a:pt x="9377199" y="1699985"/>
                </a:lnTo>
                <a:lnTo>
                  <a:pt x="9420895" y="1708602"/>
                </a:lnTo>
                <a:lnTo>
                  <a:pt x="9464315" y="1718082"/>
                </a:lnTo>
                <a:lnTo>
                  <a:pt x="9507453" y="1728417"/>
                </a:lnTo>
                <a:lnTo>
                  <a:pt x="9550300" y="1739599"/>
                </a:lnTo>
                <a:lnTo>
                  <a:pt x="9592849" y="1751618"/>
                </a:lnTo>
                <a:lnTo>
                  <a:pt x="9635092" y="1764468"/>
                </a:lnTo>
                <a:lnTo>
                  <a:pt x="9677022" y="1778140"/>
                </a:lnTo>
                <a:lnTo>
                  <a:pt x="9718632" y="1792624"/>
                </a:lnTo>
                <a:lnTo>
                  <a:pt x="9759914" y="1807914"/>
                </a:lnTo>
                <a:lnTo>
                  <a:pt x="9800860" y="1824000"/>
                </a:lnTo>
                <a:lnTo>
                  <a:pt x="9841462" y="1840874"/>
                </a:lnTo>
                <a:lnTo>
                  <a:pt x="9881714" y="1858528"/>
                </a:lnTo>
                <a:lnTo>
                  <a:pt x="9921608" y="1876954"/>
                </a:lnTo>
                <a:lnTo>
                  <a:pt x="9961135" y="1896143"/>
                </a:lnTo>
                <a:lnTo>
                  <a:pt x="10000290" y="1916087"/>
                </a:lnTo>
                <a:lnTo>
                  <a:pt x="10039063" y="1936777"/>
                </a:lnTo>
                <a:lnTo>
                  <a:pt x="10077448" y="1958206"/>
                </a:lnTo>
                <a:lnTo>
                  <a:pt x="10115437" y="1980364"/>
                </a:lnTo>
                <a:lnTo>
                  <a:pt x="10153022" y="2003244"/>
                </a:lnTo>
                <a:lnTo>
                  <a:pt x="10190196" y="2026837"/>
                </a:lnTo>
                <a:lnTo>
                  <a:pt x="10226951" y="2051135"/>
                </a:lnTo>
                <a:lnTo>
                  <a:pt x="10263281" y="2076130"/>
                </a:lnTo>
                <a:lnTo>
                  <a:pt x="10299176" y="2101812"/>
                </a:lnTo>
                <a:lnTo>
                  <a:pt x="10334630" y="2128174"/>
                </a:lnTo>
                <a:lnTo>
                  <a:pt x="10369636" y="2155208"/>
                </a:lnTo>
                <a:lnTo>
                  <a:pt x="10404185" y="2182905"/>
                </a:lnTo>
                <a:lnTo>
                  <a:pt x="10438270" y="2211257"/>
                </a:lnTo>
                <a:lnTo>
                  <a:pt x="10471884" y="2240255"/>
                </a:lnTo>
                <a:lnTo>
                  <a:pt x="10505019" y="2269892"/>
                </a:lnTo>
                <a:lnTo>
                  <a:pt x="10537667" y="2300158"/>
                </a:lnTo>
                <a:lnTo>
                  <a:pt x="10569821" y="2331046"/>
                </a:lnTo>
                <a:lnTo>
                  <a:pt x="10601474" y="2362546"/>
                </a:lnTo>
                <a:lnTo>
                  <a:pt x="10632617" y="2394652"/>
                </a:lnTo>
                <a:lnTo>
                  <a:pt x="10663244" y="2427354"/>
                </a:lnTo>
                <a:lnTo>
                  <a:pt x="10693346" y="2460644"/>
                </a:lnTo>
                <a:lnTo>
                  <a:pt x="10722917" y="2494513"/>
                </a:lnTo>
                <a:lnTo>
                  <a:pt x="10751949" y="2528954"/>
                </a:lnTo>
                <a:lnTo>
                  <a:pt x="10780433" y="2563959"/>
                </a:lnTo>
                <a:lnTo>
                  <a:pt x="10808363" y="2599517"/>
                </a:lnTo>
                <a:lnTo>
                  <a:pt x="10835732" y="2635623"/>
                </a:lnTo>
                <a:lnTo>
                  <a:pt x="10862530" y="2672266"/>
                </a:lnTo>
                <a:lnTo>
                  <a:pt x="10888752" y="2709439"/>
                </a:lnTo>
                <a:lnTo>
                  <a:pt x="10914389" y="2747134"/>
                </a:lnTo>
                <a:lnTo>
                  <a:pt x="10939434" y="2785341"/>
                </a:lnTo>
                <a:lnTo>
                  <a:pt x="10963880" y="2824053"/>
                </a:lnTo>
                <a:lnTo>
                  <a:pt x="10987718" y="2863262"/>
                </a:lnTo>
                <a:lnTo>
                  <a:pt x="11010942" y="2902958"/>
                </a:lnTo>
                <a:lnTo>
                  <a:pt x="11033543" y="2943134"/>
                </a:lnTo>
                <a:lnTo>
                  <a:pt x="11055515" y="2983782"/>
                </a:lnTo>
                <a:lnTo>
                  <a:pt x="11076849" y="3024892"/>
                </a:lnTo>
                <a:lnTo>
                  <a:pt x="11097538" y="3066457"/>
                </a:lnTo>
                <a:lnTo>
                  <a:pt x="11117575" y="3108469"/>
                </a:lnTo>
                <a:lnTo>
                  <a:pt x="11136952" y="3150918"/>
                </a:lnTo>
                <a:lnTo>
                  <a:pt x="11155661" y="3193797"/>
                </a:lnTo>
                <a:lnTo>
                  <a:pt x="11173695" y="3237098"/>
                </a:lnTo>
                <a:lnTo>
                  <a:pt x="11191047" y="3280811"/>
                </a:lnTo>
                <a:lnTo>
                  <a:pt x="11207709" y="3324929"/>
                </a:lnTo>
                <a:lnTo>
                  <a:pt x="11223673" y="3369443"/>
                </a:lnTo>
                <a:lnTo>
                  <a:pt x="11238931" y="3414345"/>
                </a:lnTo>
                <a:lnTo>
                  <a:pt x="11253477" y="3459627"/>
                </a:lnTo>
                <a:lnTo>
                  <a:pt x="11267303" y="3505280"/>
                </a:lnTo>
                <a:lnTo>
                  <a:pt x="11280401" y="3551296"/>
                </a:lnTo>
                <a:lnTo>
                  <a:pt x="11292763" y="3597666"/>
                </a:lnTo>
                <a:lnTo>
                  <a:pt x="11304383" y="3644383"/>
                </a:lnTo>
                <a:lnTo>
                  <a:pt x="11315252" y="3691438"/>
                </a:lnTo>
                <a:lnTo>
                  <a:pt x="11325363" y="3738822"/>
                </a:lnTo>
                <a:lnTo>
                  <a:pt x="11334708" y="3786527"/>
                </a:lnTo>
                <a:lnTo>
                  <a:pt x="11343280" y="3834546"/>
                </a:lnTo>
                <a:lnTo>
                  <a:pt x="11351072" y="3882868"/>
                </a:lnTo>
                <a:lnTo>
                  <a:pt x="11358076" y="3931488"/>
                </a:lnTo>
                <a:lnTo>
                  <a:pt x="11364284" y="3980394"/>
                </a:lnTo>
                <a:lnTo>
                  <a:pt x="11369688" y="4029581"/>
                </a:lnTo>
                <a:lnTo>
                  <a:pt x="11374282" y="4079039"/>
                </a:lnTo>
                <a:lnTo>
                  <a:pt x="11378058" y="4128759"/>
                </a:lnTo>
                <a:lnTo>
                  <a:pt x="11381007" y="4178734"/>
                </a:lnTo>
                <a:lnTo>
                  <a:pt x="11383124" y="4228955"/>
                </a:lnTo>
                <a:lnTo>
                  <a:pt x="11384399" y="4279414"/>
                </a:lnTo>
                <a:lnTo>
                  <a:pt x="11384826" y="4330103"/>
                </a:lnTo>
                <a:lnTo>
                  <a:pt x="11384826" y="2918244"/>
                </a:lnTo>
                <a:lnTo>
                  <a:pt x="11384399" y="2867555"/>
                </a:lnTo>
                <a:lnTo>
                  <a:pt x="11383124" y="2817096"/>
                </a:lnTo>
                <a:lnTo>
                  <a:pt x="11381007" y="2766875"/>
                </a:lnTo>
                <a:lnTo>
                  <a:pt x="11378058" y="2716900"/>
                </a:lnTo>
                <a:lnTo>
                  <a:pt x="11374282" y="2667180"/>
                </a:lnTo>
                <a:lnTo>
                  <a:pt x="11369688" y="2617722"/>
                </a:lnTo>
                <a:lnTo>
                  <a:pt x="11364284" y="2568535"/>
                </a:lnTo>
                <a:lnTo>
                  <a:pt x="11358076" y="2519629"/>
                </a:lnTo>
                <a:lnTo>
                  <a:pt x="11351072" y="2471009"/>
                </a:lnTo>
                <a:lnTo>
                  <a:pt x="11343280" y="2422687"/>
                </a:lnTo>
                <a:lnTo>
                  <a:pt x="11334708" y="2374668"/>
                </a:lnTo>
                <a:lnTo>
                  <a:pt x="11325363" y="2326963"/>
                </a:lnTo>
                <a:lnTo>
                  <a:pt x="11315252" y="2279579"/>
                </a:lnTo>
                <a:lnTo>
                  <a:pt x="11304383" y="2232524"/>
                </a:lnTo>
                <a:lnTo>
                  <a:pt x="11292763" y="2185807"/>
                </a:lnTo>
                <a:lnTo>
                  <a:pt x="11280401" y="2139437"/>
                </a:lnTo>
                <a:lnTo>
                  <a:pt x="11267303" y="2093421"/>
                </a:lnTo>
                <a:lnTo>
                  <a:pt x="11253477" y="2047768"/>
                </a:lnTo>
                <a:lnTo>
                  <a:pt x="11238931" y="2002486"/>
                </a:lnTo>
                <a:lnTo>
                  <a:pt x="11223673" y="1957584"/>
                </a:lnTo>
                <a:lnTo>
                  <a:pt x="11207709" y="1913070"/>
                </a:lnTo>
                <a:lnTo>
                  <a:pt x="11191047" y="1868952"/>
                </a:lnTo>
                <a:lnTo>
                  <a:pt x="11173695" y="1825239"/>
                </a:lnTo>
                <a:lnTo>
                  <a:pt x="11155661" y="1781938"/>
                </a:lnTo>
                <a:lnTo>
                  <a:pt x="11136952" y="1739059"/>
                </a:lnTo>
                <a:lnTo>
                  <a:pt x="11117575" y="1696610"/>
                </a:lnTo>
                <a:lnTo>
                  <a:pt x="11101382" y="1662658"/>
                </a:lnTo>
                <a:close/>
              </a:path>
              <a:path w="11384915" h="4330700">
                <a:moveTo>
                  <a:pt x="1488859" y="0"/>
                </a:moveTo>
                <a:lnTo>
                  <a:pt x="0" y="950544"/>
                </a:lnTo>
                <a:lnTo>
                  <a:pt x="1488859" y="1901063"/>
                </a:lnTo>
                <a:lnTo>
                  <a:pt x="1488859" y="1662658"/>
                </a:lnTo>
                <a:lnTo>
                  <a:pt x="11101382" y="1662658"/>
                </a:lnTo>
                <a:lnTo>
                  <a:pt x="11076849" y="1613033"/>
                </a:lnTo>
                <a:lnTo>
                  <a:pt x="11055515" y="1571923"/>
                </a:lnTo>
                <a:lnTo>
                  <a:pt x="11033543" y="1531275"/>
                </a:lnTo>
                <a:lnTo>
                  <a:pt x="11010942" y="1491099"/>
                </a:lnTo>
                <a:lnTo>
                  <a:pt x="10987718" y="1451403"/>
                </a:lnTo>
                <a:lnTo>
                  <a:pt x="10963880" y="1412194"/>
                </a:lnTo>
                <a:lnTo>
                  <a:pt x="10939434" y="1373482"/>
                </a:lnTo>
                <a:lnTo>
                  <a:pt x="10914389" y="1335275"/>
                </a:lnTo>
                <a:lnTo>
                  <a:pt x="10888752" y="1297580"/>
                </a:lnTo>
                <a:lnTo>
                  <a:pt x="10862530" y="1260407"/>
                </a:lnTo>
                <a:lnTo>
                  <a:pt x="10835732" y="1223764"/>
                </a:lnTo>
                <a:lnTo>
                  <a:pt x="10808363" y="1187658"/>
                </a:lnTo>
                <a:lnTo>
                  <a:pt x="10780433" y="1152100"/>
                </a:lnTo>
                <a:lnTo>
                  <a:pt x="10751949" y="1117095"/>
                </a:lnTo>
                <a:lnTo>
                  <a:pt x="10722917" y="1082654"/>
                </a:lnTo>
                <a:lnTo>
                  <a:pt x="10693346" y="1048785"/>
                </a:lnTo>
                <a:lnTo>
                  <a:pt x="10663244" y="1015495"/>
                </a:lnTo>
                <a:lnTo>
                  <a:pt x="10632617" y="982793"/>
                </a:lnTo>
                <a:lnTo>
                  <a:pt x="10601474" y="950687"/>
                </a:lnTo>
                <a:lnTo>
                  <a:pt x="10569821" y="919187"/>
                </a:lnTo>
                <a:lnTo>
                  <a:pt x="10537667" y="888299"/>
                </a:lnTo>
                <a:lnTo>
                  <a:pt x="10505019" y="858033"/>
                </a:lnTo>
                <a:lnTo>
                  <a:pt x="10471884" y="828396"/>
                </a:lnTo>
                <a:lnTo>
                  <a:pt x="10438270" y="799398"/>
                </a:lnTo>
                <a:lnTo>
                  <a:pt x="10404185" y="771046"/>
                </a:lnTo>
                <a:lnTo>
                  <a:pt x="10369636" y="743349"/>
                </a:lnTo>
                <a:lnTo>
                  <a:pt x="10334630" y="716315"/>
                </a:lnTo>
                <a:lnTo>
                  <a:pt x="10299176" y="689953"/>
                </a:lnTo>
                <a:lnTo>
                  <a:pt x="10263281" y="664271"/>
                </a:lnTo>
                <a:lnTo>
                  <a:pt x="10226951" y="639276"/>
                </a:lnTo>
                <a:lnTo>
                  <a:pt x="10190196" y="614978"/>
                </a:lnTo>
                <a:lnTo>
                  <a:pt x="10153022" y="591385"/>
                </a:lnTo>
                <a:lnTo>
                  <a:pt x="10115437" y="568505"/>
                </a:lnTo>
                <a:lnTo>
                  <a:pt x="10077448" y="546347"/>
                </a:lnTo>
                <a:lnTo>
                  <a:pt x="10039063" y="524918"/>
                </a:lnTo>
                <a:lnTo>
                  <a:pt x="10000290" y="504228"/>
                </a:lnTo>
                <a:lnTo>
                  <a:pt x="9961135" y="484284"/>
                </a:lnTo>
                <a:lnTo>
                  <a:pt x="9921608" y="465095"/>
                </a:lnTo>
                <a:lnTo>
                  <a:pt x="9881714" y="446669"/>
                </a:lnTo>
                <a:lnTo>
                  <a:pt x="9841462" y="429015"/>
                </a:lnTo>
                <a:lnTo>
                  <a:pt x="9800860" y="412141"/>
                </a:lnTo>
                <a:lnTo>
                  <a:pt x="9759914" y="396055"/>
                </a:lnTo>
                <a:lnTo>
                  <a:pt x="9718632" y="380765"/>
                </a:lnTo>
                <a:lnTo>
                  <a:pt x="9677022" y="366281"/>
                </a:lnTo>
                <a:lnTo>
                  <a:pt x="9635092" y="352609"/>
                </a:lnTo>
                <a:lnTo>
                  <a:pt x="9592849" y="339759"/>
                </a:lnTo>
                <a:lnTo>
                  <a:pt x="9550300" y="327740"/>
                </a:lnTo>
                <a:lnTo>
                  <a:pt x="9507453" y="316558"/>
                </a:lnTo>
                <a:lnTo>
                  <a:pt x="9464315" y="306223"/>
                </a:lnTo>
                <a:lnTo>
                  <a:pt x="9420895" y="296743"/>
                </a:lnTo>
                <a:lnTo>
                  <a:pt x="9377199" y="288126"/>
                </a:lnTo>
                <a:lnTo>
                  <a:pt x="9333236" y="280381"/>
                </a:lnTo>
                <a:lnTo>
                  <a:pt x="9289012" y="273516"/>
                </a:lnTo>
                <a:lnTo>
                  <a:pt x="9244535" y="267539"/>
                </a:lnTo>
                <a:lnTo>
                  <a:pt x="9199814" y="262459"/>
                </a:lnTo>
                <a:lnTo>
                  <a:pt x="9154854" y="258284"/>
                </a:lnTo>
                <a:lnTo>
                  <a:pt x="9109665" y="255022"/>
                </a:lnTo>
                <a:lnTo>
                  <a:pt x="9064253" y="252681"/>
                </a:lnTo>
                <a:lnTo>
                  <a:pt x="9018625" y="251271"/>
                </a:lnTo>
                <a:lnTo>
                  <a:pt x="8972791" y="250799"/>
                </a:lnTo>
                <a:lnTo>
                  <a:pt x="1488859" y="250799"/>
                </a:lnTo>
                <a:lnTo>
                  <a:pt x="1488859" y="0"/>
                </a:lnTo>
                <a:close/>
              </a:path>
            </a:pathLst>
          </a:custGeom>
          <a:solidFill>
            <a:srgbClr val="FE2E15"/>
          </a:solidFill>
        </p:spPr>
        <p:txBody>
          <a:bodyPr wrap="square" lIns="0" tIns="0" rIns="0" bIns="0" rtlCol="0"/>
          <a:lstStyle/>
          <a:p>
            <a:endParaRPr dirty="0">
              <a:latin typeface="Arial" pitchFamily="34" charset="0"/>
            </a:endParaRPr>
          </a:p>
        </p:txBody>
      </p:sp>
      <p:sp>
        <p:nvSpPr>
          <p:cNvPr id="46" name="object 2"/>
          <p:cNvSpPr txBox="1"/>
          <p:nvPr/>
        </p:nvSpPr>
        <p:spPr>
          <a:xfrm>
            <a:off x="1447800" y="4343400"/>
            <a:ext cx="9601200" cy="5724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54710">
              <a:lnSpc>
                <a:spcPct val="100000"/>
              </a:lnSpc>
            </a:pPr>
            <a:r>
              <a:rPr lang="vi-VN" sz="6400" spc="-110" dirty="0">
                <a:solidFill>
                  <a:srgbClr val="FE2E15"/>
                </a:solidFill>
                <a:latin typeface="Arial" pitchFamily="34" charset="0"/>
                <a:cs typeface="Arial" pitchFamily="34" charset="0"/>
              </a:rPr>
              <a:t>Vă mulțumim!</a:t>
            </a:r>
            <a:endParaRPr lang="vi-VN" sz="6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ro-RO" sz="3400" dirty="0">
              <a:latin typeface="Arial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o-RO" sz="3400" dirty="0">
              <a:latin typeface="Arial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o-RO" sz="3400" dirty="0">
              <a:latin typeface="Arial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400" dirty="0">
              <a:latin typeface="Arial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400" dirty="0">
              <a:latin typeface="Arial" pitchFamily="34" charset="0"/>
              <a:cs typeface="Arial" panose="020B0604020202020204" pitchFamily="34" charset="0"/>
            </a:endParaRPr>
          </a:p>
          <a:p>
            <a:pPr marL="12700" marR="2995295">
              <a:lnSpc>
                <a:spcPct val="100000"/>
              </a:lnSpc>
            </a:pPr>
            <a:r>
              <a:rPr sz="3400" spc="-114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3"/>
              </a:rPr>
              <a:t>www.cez.ro </a:t>
            </a:r>
            <a:r>
              <a:rPr sz="3400" spc="-114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en-US" sz="3400" spc="-114" dirty="0">
              <a:solidFill>
                <a:srgbClr val="FE2E15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2700" marR="2995295">
              <a:lnSpc>
                <a:spcPct val="100000"/>
              </a:lnSpc>
            </a:pPr>
            <a:r>
              <a:rPr sz="3400" spc="-8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sz="3400" spc="-18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sz="3400" spc="-10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.cezin</a:t>
            </a:r>
            <a:r>
              <a:rPr sz="3400" spc="-13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f</a:t>
            </a:r>
            <a:r>
              <a:rPr sz="3400" spc="-10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o.</a:t>
            </a:r>
            <a:r>
              <a:rPr sz="3400" spc="-11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sz="3400" spc="-5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4"/>
              </a:rPr>
              <a:t>o</a:t>
            </a:r>
            <a:endParaRPr sz="3400" dirty="0">
              <a:latin typeface="Arial" pitchFamily="34" charset="0"/>
              <a:cs typeface="Arial" panose="020B0604020202020204" pitchFamily="34" charset="0"/>
            </a:endParaRPr>
          </a:p>
          <a:p>
            <a:pPr marL="12700" marR="723900">
              <a:lnSpc>
                <a:spcPct val="100000"/>
              </a:lnSpc>
            </a:pPr>
            <a:r>
              <a:rPr sz="3400" spc="-8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ww</a:t>
            </a:r>
            <a:r>
              <a:rPr sz="3400" spc="-18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w</a:t>
            </a:r>
            <a:r>
              <a:rPr sz="3400" spc="-11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.</a:t>
            </a:r>
            <a:r>
              <a:rPr sz="3400" spc="-14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f</a:t>
            </a:r>
            <a:r>
              <a:rPr sz="3400" spc="-5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acebook</a:t>
            </a:r>
            <a:r>
              <a:rPr sz="3400" spc="-10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.</a:t>
            </a:r>
            <a:r>
              <a:rPr sz="3400" spc="-15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r</a:t>
            </a:r>
            <a:r>
              <a:rPr sz="3400" spc="19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o</a:t>
            </a:r>
            <a:r>
              <a:rPr sz="3400" spc="9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sz="3400" spc="-11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cez</a:t>
            </a:r>
            <a:r>
              <a:rPr sz="3400" spc="-10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rom</a:t>
            </a:r>
            <a:r>
              <a:rPr sz="3400" spc="-8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a</a:t>
            </a:r>
            <a:r>
              <a:rPr sz="3400" spc="-9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n</a:t>
            </a:r>
            <a:r>
              <a:rPr sz="3400" spc="-4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i</a:t>
            </a:r>
            <a:r>
              <a:rPr sz="3400" spc="-125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5"/>
              </a:rPr>
              <a:t>a</a:t>
            </a:r>
            <a:endParaRPr lang="en-US" sz="3400" spc="-125" dirty="0">
              <a:solidFill>
                <a:srgbClr val="FE2E15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2700" marR="723900">
              <a:lnSpc>
                <a:spcPct val="100000"/>
              </a:lnSpc>
            </a:pPr>
            <a:r>
              <a:rPr lang="en-US" sz="3400" spc="-80" dirty="0">
                <a:solidFill>
                  <a:srgbClr val="FE2E15"/>
                </a:solidFill>
                <a:latin typeface="Arial" pitchFamily="34" charset="0"/>
                <a:cs typeface="Arial" panose="020B0604020202020204" pitchFamily="34" charset="0"/>
                <a:hlinkClick r:id="rId6"/>
              </a:rPr>
              <a:t>www.linkedin.com/company/cez-romania</a:t>
            </a:r>
            <a:r>
              <a:rPr lang="en-US" sz="3600" dirty="0"/>
              <a:t> </a:t>
            </a:r>
            <a:endParaRPr sz="3400" dirty="0"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4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2E1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</TotalTime>
  <Words>795</Words>
  <Application>Microsoft Office PowerPoint</Application>
  <PresentationFormat>Custom</PresentationFormat>
  <Paragraphs>105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Microsoft Sans Serif</vt:lpstr>
      <vt:lpstr>Office Theme</vt:lpstr>
      <vt:lpstr>   BENEFICII ȘI RECOMANDĂRI</vt:lpstr>
      <vt:lpstr>CEZ Vânzare: o companie „SMART”. Clientul, în centrul inovaţiei</vt:lpstr>
      <vt:lpstr>Ce poate să facă un furnizor de energie electrică pentru afacerea dumneavoastră?</vt:lpstr>
      <vt:lpstr>5 motive să alegi un furnizor puternic</vt:lpstr>
      <vt:lpstr>Diversificarea portofoliului de produse</vt:lpstr>
      <vt:lpstr>Programe de loializare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Mirela Dima - Iasi si Bacau</dc:title>
  <dc:creator>Georgiana Stoica</dc:creator>
  <cp:lastModifiedBy>Roxana Tudor</cp:lastModifiedBy>
  <cp:revision>246</cp:revision>
  <dcterms:created xsi:type="dcterms:W3CDTF">2016-08-22T18:33:58Z</dcterms:created>
  <dcterms:modified xsi:type="dcterms:W3CDTF">2016-10-21T11:45:38Z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2015-11-08T00:00:00Z</vt:filetime>
  </property>
  <property fmtid="{D5CDD505-2E9C-101B-9397-08002B2CF9AE}" pid="3" name="Creator">
    <vt:lpwstr>Adobe Illustrator CC 2014 (Windows)</vt:lpwstr>
  </property>
  <property fmtid="{D5CDD505-2E9C-101B-9397-08002B2CF9AE}" pid="4" name="LastSaved">
    <vt:filetime>2016-08-22T00:00:00Z</vt:filetime>
  </property>
</Properties>
</file>