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2"/>
  </p:notesMasterIdLst>
  <p:sldIdLst>
    <p:sldId id="386" r:id="rId2"/>
    <p:sldId id="380" r:id="rId3"/>
    <p:sldId id="381" r:id="rId4"/>
    <p:sldId id="310" r:id="rId5"/>
    <p:sldId id="378" r:id="rId6"/>
    <p:sldId id="377" r:id="rId7"/>
    <p:sldId id="383" r:id="rId8"/>
    <p:sldId id="384" r:id="rId9"/>
    <p:sldId id="382" r:id="rId10"/>
    <p:sldId id="264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buNone/>
      <a:defRPr lang="en-US" sz="1800" b="0" i="0" u="none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ED7"/>
    <a:srgbClr val="FF0000"/>
    <a:srgbClr val="B3C8E6"/>
    <a:srgbClr val="E0E96E"/>
    <a:srgbClr val="DBCFE9"/>
    <a:srgbClr val="AC0098"/>
    <a:srgbClr val="FF6600"/>
    <a:srgbClr val="D0E393"/>
    <a:srgbClr val="008080"/>
    <a:srgbClr val="ED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42" autoAdjust="0"/>
  </p:normalViewPr>
  <p:slideViewPr>
    <p:cSldViewPr>
      <p:cViewPr varScale="1">
        <p:scale>
          <a:sx n="97" d="100"/>
          <a:sy n="97" d="100"/>
        </p:scale>
        <p:origin x="103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1E078-B6DB-4DDB-A89C-C700DCCE7521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E63BE-48C0-415A-BD6F-7F31628B7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8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1DF3B-0367-A54A-BA69-A045D325A87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4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E63BE-48C0-415A-BD6F-7F31628B77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7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40319-8488-4EEB-9ABF-5D91E1ABE4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3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E63BE-48C0-415A-BD6F-7F31628B7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2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E63BE-48C0-415A-BD6F-7F31628B7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5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B2E29-33B9-4BA7-B857-8F3246A03F56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351EE-2C63-41E9-AD47-DD5AFED1FB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98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E63BE-48C0-415A-BD6F-7F31628B7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1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28675" y="2124075"/>
            <a:ext cx="3667125" cy="39592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2124075"/>
            <a:ext cx="3667125" cy="39592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ußzeilenplatzhalter 1" hidden="1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umsplatzhalter 2" hidden="1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15EBB7-E013-49F0-9E42-843C9DF84E2D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7" name="Foliennummernplatzhalter 3" hidden="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B36CB3F-589E-4FF2-899D-499907035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9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450000"/>
            <a:ext cx="8064896" cy="100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39552" y="1548000"/>
            <a:ext cx="8064896" cy="4617304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52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four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/>
        <p:txBody>
          <a:bodyPr/>
          <a:lstStyle>
            <a:lvl1pPr>
              <a:defRPr sz="3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 hasCustomPrompt="1"/>
          </p:nvPr>
        </p:nvSpPr>
        <p:spPr>
          <a:xfrm>
            <a:off x="828675" y="2124075"/>
            <a:ext cx="3667125" cy="1903413"/>
          </a:xfrm>
        </p:spPr>
        <p:txBody>
          <a:bodyPr/>
          <a:lstStyle>
            <a:lvl1pPr marL="0" indent="0">
              <a:buNone/>
              <a:defRPr sz="1600" baseline="0"/>
            </a:lvl1pPr>
            <a:lvl2pPr marL="180000" indent="0">
              <a:buNone/>
              <a:defRPr sz="1600"/>
            </a:lvl2pPr>
            <a:lvl3pPr marL="360000" indent="0">
              <a:buNone/>
              <a:defRPr sz="1600"/>
            </a:lvl3pPr>
            <a:lvl4pPr marL="540000" indent="0">
              <a:buNone/>
              <a:defRPr sz="1600"/>
            </a:lvl4pPr>
            <a:lvl5pPr marL="720000" indent="0">
              <a:buNone/>
              <a:defRPr sz="1600"/>
            </a:lvl5pPr>
          </a:lstStyle>
          <a:p>
            <a:pPr lvl="0"/>
            <a:r>
              <a:rPr lang="en-US" dirty="0" smtClean="0"/>
              <a:t>Choose icon to add image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 hasCustomPrompt="1"/>
          </p:nvPr>
        </p:nvSpPr>
        <p:spPr>
          <a:xfrm>
            <a:off x="4648200" y="2124075"/>
            <a:ext cx="3667125" cy="1903413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itchFamily="34" charset="0"/>
              <a:buNone/>
              <a:tabLst/>
              <a:defRPr sz="1600" baseline="0"/>
            </a:lvl1pPr>
            <a:lvl2pPr marL="180000" indent="0">
              <a:buNone/>
              <a:defRPr sz="1600"/>
            </a:lvl2pPr>
            <a:lvl3pPr marL="360000" indent="0">
              <a:buNone/>
              <a:defRPr sz="1600"/>
            </a:lvl3pPr>
            <a:lvl4pPr marL="540000" indent="0">
              <a:buNone/>
              <a:defRPr sz="1600"/>
            </a:lvl4pPr>
            <a:lvl5pPr marL="720000" indent="0">
              <a:buNone/>
              <a:defRPr sz="16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itchFamily="34" charset="0"/>
              <a:buNone/>
              <a:tabLst/>
              <a:defRPr/>
            </a:pPr>
            <a:r>
              <a:rPr lang="en-US" dirty="0" smtClean="0"/>
              <a:t>Choose icon to add image</a:t>
            </a:r>
          </a:p>
          <a:p>
            <a:pPr lvl="0"/>
            <a:endParaRPr lang="en-US" dirty="0" smtClean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828675" y="4179888"/>
            <a:ext cx="3667125" cy="1903412"/>
          </a:xfrm>
        </p:spPr>
        <p:txBody>
          <a:bodyPr/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600"/>
            </a:lvl3pPr>
            <a:lvl4pPr marL="720000" indent="-180000">
              <a:defRPr sz="1600"/>
            </a:lvl4pPr>
            <a:lvl5pPr marL="900000" indent="-180000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79888"/>
            <a:ext cx="3667125" cy="1903412"/>
          </a:xfrm>
        </p:spPr>
        <p:txBody>
          <a:bodyPr/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600"/>
            </a:lvl3pPr>
            <a:lvl4pPr marL="720000" indent="-180000">
              <a:defRPr sz="1600"/>
            </a:lvl4pPr>
            <a:lvl5pPr marL="900000" indent="-180000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ußzeilenplatzhalter 1" hidden="1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umsplatzhalter 2" hidden="1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15EBB7-E013-49F0-9E42-843C9DF84E2D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9" name="Foliennummernplatzhalter 3" hidden="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B36CB3F-589E-4FF2-899D-499907035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02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28675" y="2124075"/>
            <a:ext cx="3667125" cy="3959225"/>
          </a:xfrm>
        </p:spPr>
        <p:txBody>
          <a:bodyPr/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600"/>
            </a:lvl3pPr>
            <a:lvl4pPr marL="720000" indent="-180000">
              <a:defRPr sz="1600"/>
            </a:lvl4pPr>
            <a:lvl5pPr marL="900000" indent="-180000"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2124075"/>
            <a:ext cx="3667125" cy="395922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 pitchFamily="34" charset="0"/>
              <a:buNone/>
              <a:tabLst/>
              <a:defRPr sz="1600" baseline="0"/>
            </a:lvl1pPr>
            <a:lvl2pPr marL="180000" indent="0">
              <a:buNone/>
              <a:defRPr sz="1600"/>
            </a:lvl2pPr>
            <a:lvl3pPr marL="360000" indent="0">
              <a:buNone/>
              <a:defRPr sz="1600"/>
            </a:lvl3pPr>
            <a:lvl4pPr marL="540000" indent="0">
              <a:buNone/>
              <a:defRPr sz="1600"/>
            </a:lvl4pPr>
            <a:lvl5pPr marL="720000" indent="0">
              <a:buNone/>
              <a:defRPr sz="1600"/>
            </a:lvl5pPr>
          </a:lstStyle>
          <a:p>
            <a:pPr lvl="0"/>
            <a:r>
              <a:rPr lang="en-US" dirty="0" smtClean="0"/>
              <a:t>Choose icon to add image</a:t>
            </a:r>
          </a:p>
        </p:txBody>
      </p:sp>
      <p:sp>
        <p:nvSpPr>
          <p:cNvPr id="5" name="Fußzeilenplatzhalter 1" hidden="1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umsplatzhalter 2" hidden="1"/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15EBB7-E013-49F0-9E42-843C9DF84E2D}" type="datetimeFigureOut">
              <a:rPr lang="en-US" smtClean="0"/>
              <a:t>7/12/2016</a:t>
            </a:fld>
            <a:endParaRPr lang="en-US"/>
          </a:p>
        </p:txBody>
      </p:sp>
      <p:sp>
        <p:nvSpPr>
          <p:cNvPr id="7" name="Foliennummernplatzhalter 3" hidden="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B36CB3F-589E-4FF2-899D-499907035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28675" y="2124075"/>
            <a:ext cx="3667125" cy="3959225"/>
          </a:xfrm>
        </p:spPr>
        <p:txBody>
          <a:bodyPr/>
          <a:lstStyle>
            <a:lvl1pPr marL="0" indent="0">
              <a:buNone/>
              <a:defRPr/>
            </a:lvl1pPr>
            <a:lvl2pPr marL="215900" indent="0">
              <a:buNone/>
              <a:defRPr/>
            </a:lvl2pPr>
            <a:lvl3pPr marL="431800" indent="0">
              <a:buNone/>
              <a:defRPr/>
            </a:lvl3pPr>
            <a:lvl4pPr marL="647700" indent="0">
              <a:buNone/>
              <a:defRPr/>
            </a:lvl4pPr>
            <a:lvl5pPr marL="863600" indent="0">
              <a:buNone/>
              <a:defRPr/>
            </a:lvl5pPr>
          </a:lstStyle>
          <a:p>
            <a:pPr lvl="0"/>
            <a:r>
              <a:rPr lang="en-US" smtClean="0"/>
              <a:t>Choose icon to add image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24075"/>
            <a:ext cx="3667125" cy="3959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43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28002" y="2052002"/>
            <a:ext cx="7487996" cy="1619999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/>
          <a:lstStyle>
            <a:lvl1pPr algn="l" rtl="0" eaLnBrk="1" fontAlgn="base" hangingPunct="1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25500" y="6350000"/>
            <a:ext cx="762000" cy="13970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 marL="285750" indent="-285750" algn="l" rtl="0" eaLnBrk="1" fontAlgn="base" hangingPunct="1">
              <a:spcBef>
                <a:spcPct val="0"/>
              </a:spcBef>
              <a:spcAft>
                <a:spcPct val="0"/>
              </a:spcAft>
              <a:buClrTx/>
              <a:buSzPct val="100000"/>
              <a:buFont typeface="Calibri"/>
              <a:buNone/>
              <a:defRPr sz="1800" b="0" i="0" u="none">
                <a:solidFill>
                  <a:srgbClr val="FFFFFF"/>
                </a:solidFill>
                <a:latin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825500" y="6502400"/>
            <a:ext cx="762000" cy="13970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209550" y="6464300"/>
            <a:ext cx="508000" cy="184150"/>
          </a:xfr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36CB3F-589E-4FF2-899D-4999070359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  <p:custDataLst>
              <p:tags r:id="rId5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  <a:ln w="0"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5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6CB3F-589E-4FF2-899D-499907035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6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09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36CB3F-589E-4FF2-899D-4999070359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4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eed divider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134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828675" y="828675"/>
            <a:ext cx="74866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altLang="de-DE" dirty="0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540004" y="1548002"/>
            <a:ext cx="8064005" cy="460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Fußzeilenplatzhalter 1" hidden="1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825500" y="6502400"/>
            <a:ext cx="762000" cy="1397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endParaRPr lang="en-US"/>
          </a:p>
        </p:txBody>
      </p:sp>
      <p:sp>
        <p:nvSpPr>
          <p:cNvPr id="4" name="Foliennummernplatzhalter 3" hidden="1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209550" y="6464300"/>
            <a:ext cx="508000" cy="18415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8B36CB3F-589E-4FF2-899D-4999070359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1587500" y="6502400"/>
            <a:ext cx="3937000" cy="1397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0000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15989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Calibri"/>
        <a:buChar char="•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1pPr>
      <a:lvl2pPr marL="431978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Calibri"/>
        <a:buChar char="–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2pPr>
      <a:lvl3pPr marL="647967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Wingdings"/>
        <a:buChar char="§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3pPr>
      <a:lvl4pPr marL="863956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Calibri"/>
        <a:buChar char="•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4pPr>
      <a:lvl5pPr marL="1079945" indent="-215989" algn="l" rtl="0" eaLnBrk="1" fontAlgn="base" hangingPunct="1">
        <a:spcBef>
          <a:spcPts val="0"/>
        </a:spcBef>
        <a:spcAft>
          <a:spcPts val="0"/>
        </a:spcAft>
        <a:buClrTx/>
        <a:buSzPct val="100000"/>
        <a:buFont typeface="Calibri"/>
        <a:buChar char="–"/>
        <a:defRPr sz="1800" b="0" i="0" u="none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emf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lighting.philips.ro/content/B2B_LI/ro_RO/studii-de-caz/studii-de-caz/birouri/edge.htm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537-Services_PPT_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76" y="6237312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827584" y="5240812"/>
            <a:ext cx="6552728" cy="4532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4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/>
              <a:t>Silviu Bulzan, Key Account Manager Office &amp; Industry CEE Philips Lighting</a:t>
            </a:r>
          </a:p>
        </p:txBody>
      </p:sp>
      <p:pic>
        <p:nvPicPr>
          <p:cNvPr id="10" name="Picture 9" descr="BL_B_ENG_BR_bluRGB_091113_Hi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53" y="5991293"/>
            <a:ext cx="2149860" cy="7689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4850" y="3120006"/>
            <a:ext cx="74558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SzPct val="100000"/>
            </a:pPr>
            <a:r>
              <a:rPr lang="en-US" sz="5000" b="1" dirty="0">
                <a:solidFill>
                  <a:srgbClr val="E98500"/>
                </a:solidFill>
                <a:latin typeface="+mj-lt"/>
              </a:rPr>
              <a:t>Value beyond illumination</a:t>
            </a:r>
          </a:p>
          <a:p>
            <a:pPr fontAlgn="base">
              <a:buSzPct val="100000"/>
            </a:pPr>
            <a:r>
              <a:rPr lang="en-US" sz="3200" dirty="0">
                <a:solidFill>
                  <a:schemeClr val="bg1"/>
                </a:solidFill>
              </a:rPr>
              <a:t>Communication and data through</a:t>
            </a:r>
          </a:p>
          <a:p>
            <a:pPr fontAlgn="base">
              <a:buSzPct val="100000"/>
            </a:pPr>
            <a:r>
              <a:rPr lang="en-US" sz="3200" dirty="0" smtClean="0">
                <a:solidFill>
                  <a:schemeClr val="bg1"/>
                </a:solidFill>
              </a:rPr>
              <a:t>connected </a:t>
            </a:r>
            <a:r>
              <a:rPr lang="en-US" sz="3200" dirty="0">
                <a:solidFill>
                  <a:schemeClr val="bg1"/>
                </a:solidFill>
              </a:rPr>
              <a:t>lighting </a:t>
            </a:r>
          </a:p>
        </p:txBody>
      </p:sp>
    </p:spTree>
    <p:extLst>
      <p:ext uri="{BB962C8B-B14F-4D97-AF65-F5344CB8AC3E}">
        <p14:creationId xmlns:p14="http://schemas.microsoft.com/office/powerpoint/2010/main" val="29156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>
            <p:custDataLst>
              <p:tags r:id="rId3"/>
            </p:custDataLst>
          </p:nvPr>
        </p:nvSpPr>
        <p:spPr>
          <a:xfrm>
            <a:off x="-3509" y="193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11" y="2457005"/>
            <a:ext cx="1528989" cy="1944002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99317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484" y="-18420"/>
            <a:ext cx="9185484" cy="3356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3331940"/>
            <a:ext cx="9183326" cy="3501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2548" y="3092435"/>
            <a:ext cx="6138219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EVOLUTION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OFFICE LIGHTING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ob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" r="22943" b="17319"/>
          <a:stretch/>
        </p:blipFill>
        <p:spPr>
          <a:xfrm>
            <a:off x="3204736" y="2120773"/>
            <a:ext cx="5939264" cy="47372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1124744"/>
            <a:ext cx="8482651" cy="2052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9200" b="1" dirty="0" smtClean="0">
                <a:solidFill>
                  <a:srgbClr val="FFFFFF"/>
                </a:solidFill>
              </a:rPr>
              <a:t>THE WORLD IS FLAT</a:t>
            </a:r>
            <a:endParaRPr lang="en-US" sz="92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5456" y="3933056"/>
            <a:ext cx="2345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>
                <a:solidFill>
                  <a:schemeClr val="bg1"/>
                </a:solidFill>
              </a:rPr>
              <a:t>Thomas L. Friedman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3284984"/>
            <a:ext cx="2636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Globalization 3.0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" y="0"/>
            <a:ext cx="9144000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7" y="3482814"/>
            <a:ext cx="838116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B5ED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 </a:t>
            </a:r>
            <a:r>
              <a:rPr lang="en-US" sz="2400" b="1" dirty="0" smtClean="0">
                <a:solidFill>
                  <a:srgbClr val="0B5ED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</a:p>
          <a:p>
            <a:pPr>
              <a:spcAft>
                <a:spcPts val="600"/>
              </a:spcAft>
            </a:pPr>
            <a:endParaRPr lang="en-US" sz="1100" b="1" dirty="0">
              <a:solidFill>
                <a:srgbClr val="0B5ED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b="1" dirty="0">
                <a:solidFill>
                  <a:srgbClr val="00B050"/>
                </a:solidFill>
              </a:rPr>
              <a:t>In the Internet of Things (</a:t>
            </a:r>
            <a:r>
              <a:rPr lang="en-US" b="1" dirty="0">
                <a:solidFill>
                  <a:schemeClr val="accent1"/>
                </a:solidFill>
              </a:rPr>
              <a:t>IoT</a:t>
            </a:r>
            <a:r>
              <a:rPr lang="en-US" b="1" dirty="0">
                <a:solidFill>
                  <a:srgbClr val="00B050"/>
                </a:solidFill>
              </a:rPr>
              <a:t>), it’s all about the data. </a:t>
            </a:r>
            <a:endParaRPr lang="en-US" b="1" dirty="0" smtClean="0">
              <a:solidFill>
                <a:srgbClr val="00B050"/>
              </a:solidFill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600" dirty="0" smtClean="0"/>
              <a:t>Connected </a:t>
            </a:r>
            <a:r>
              <a:rPr lang="en-US" sz="1600" dirty="0"/>
              <a:t>devices are connected expressly for the purpose of gathering and sharing information about themselves, about the environment in which they’re used, and about the people who use them. </a:t>
            </a:r>
            <a:r>
              <a:rPr lang="en-US" sz="1600" b="1" dirty="0"/>
              <a:t>In a connected lighting system, luminaires and other lighting system devices merge with IT networks </a:t>
            </a:r>
            <a:r>
              <a:rPr lang="en-US" sz="1600" dirty="0"/>
              <a:t>to allow for the collection, distribution, and storage of large amounts of data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6" name="Picture 15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81328"/>
            <a:ext cx="1252369" cy="21496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98" y="1"/>
            <a:ext cx="364971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2996952"/>
            <a:ext cx="8381161" cy="366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B5ED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Connected Lighting Benefits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800"/>
              </a:spcAft>
            </a:pPr>
            <a:endParaRPr lang="en-US" b="1" dirty="0" smtClean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Owners 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space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Demonstration of the Thought Leadership and Sustainability commitment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Unique business value delivered to Tenant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 leverage for company through demonstration of unique innovation and demonstration of values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Tenant attraction through tailored Marketing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on asset value in future transaction/s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Building Management performance through data mining, data history  and business analytics feeding Continuous Improvement Process to optimize the OPEX and keep/increase Tenant satisfaction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Capex investment difference vs „classic school“– capex  increase for system leveraged with reduction of capex in infrastructure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proof: system is flexible, upgradable, updatable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time for Solution Execution: safer and easier to install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2924944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81328"/>
            <a:ext cx="1252369" cy="21496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8019" r="52580"/>
          <a:stretch/>
        </p:blipFill>
        <p:spPr>
          <a:xfrm>
            <a:off x="7380312" y="2924944"/>
            <a:ext cx="1323405" cy="125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536" y="3297829"/>
            <a:ext cx="8352928" cy="343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B5ED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Connected Lighting Benefits</a:t>
            </a:r>
          </a:p>
          <a:p>
            <a:pPr algn="just">
              <a:lnSpc>
                <a:spcPts val="1800"/>
              </a:lnSpc>
              <a:spcAft>
                <a:spcPts val="800"/>
              </a:spcAft>
            </a:pPr>
            <a:endParaRPr lang="en-US" sz="1600" b="1" dirty="0" smtClean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Tenants &amp; Employees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(users of the space)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Personalized employee’s experience and satisfaction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of employee of his „private space“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Well-being, comfort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Contribution to company business performance through workforce engagement, creativity and innovation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Talent attraction and retention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Intelligence through business analytics of company „heartbeat“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workspace utilization through business analytics intelligence (live data feed fueling Continuous Improvement Process)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 and simple adaptation to new business model / organizational set-up</a:t>
            </a:r>
          </a:p>
          <a:p>
            <a:pPr marL="342900" marR="0" lvl="0" indent="-342900" algn="just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value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beyond illumination brings 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OPEX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 beyond energy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004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381328"/>
            <a:ext cx="1252369" cy="21496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107" y="3200400"/>
            <a:ext cx="10763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3879"/>
            <a:ext cx="9144001" cy="715043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" y="1461478"/>
            <a:ext cx="4783015" cy="3806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The New Office Experience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The Edge Building, Amsterdam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39552" y="2204864"/>
            <a:ext cx="4515240" cy="253490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most innovative and sustainable building in the world</a:t>
            </a:r>
          </a:p>
          <a:p>
            <a:pPr marL="0" lv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Connected Lighting:</a:t>
            </a: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Over </a:t>
            </a:r>
            <a:r>
              <a:rPr lang="en-US" sz="1400" dirty="0">
                <a:solidFill>
                  <a:schemeClr val="bg1"/>
                </a:solidFill>
              </a:rPr>
              <a:t>6,000 LED luminaires, integrated within the IT network of the </a:t>
            </a:r>
            <a:r>
              <a:rPr lang="en-US" sz="1400" dirty="0" smtClean="0">
                <a:solidFill>
                  <a:schemeClr val="bg1"/>
                </a:solidFill>
              </a:rPr>
              <a:t>building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</a:rPr>
              <a:t>The LEDs save energy, because they offer 300 Lux, instead of the standard 500 Lux. As a result 3.9 Watts/m² is used instead of the usual 8 </a:t>
            </a:r>
            <a:r>
              <a:rPr lang="en-US" sz="1400" dirty="0" smtClean="0">
                <a:solidFill>
                  <a:schemeClr val="bg1"/>
                </a:solidFill>
              </a:rPr>
              <a:t>Watts/m²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</a:rPr>
              <a:t>Every second luminaire is equipped with a multi-sensor measuring movement, light, temperature &amp; </a:t>
            </a:r>
            <a:r>
              <a:rPr lang="en-US" sz="1400" dirty="0" smtClean="0">
                <a:solidFill>
                  <a:schemeClr val="bg1"/>
                </a:solidFill>
              </a:rPr>
              <a:t>infrared</a:t>
            </a:r>
            <a:endParaRPr lang="en-US" sz="1400" dirty="0">
              <a:solidFill>
                <a:schemeClr val="bg1"/>
              </a:solidFill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Dashboard </a:t>
            </a:r>
            <a:r>
              <a:rPr lang="en-US" sz="1400" dirty="0">
                <a:solidFill>
                  <a:schemeClr val="bg1"/>
                </a:solidFill>
              </a:rPr>
              <a:t>of real time and historical data &amp; analytics about the building </a:t>
            </a:r>
            <a:r>
              <a:rPr lang="en-US" sz="1400" dirty="0" smtClean="0">
                <a:solidFill>
                  <a:schemeClr val="bg1"/>
                </a:solidFill>
              </a:rPr>
              <a:t>usage</a:t>
            </a: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Employees act </a:t>
            </a:r>
            <a:r>
              <a:rPr lang="en-US" sz="1400" dirty="0">
                <a:solidFill>
                  <a:schemeClr val="bg1"/>
                </a:solidFill>
              </a:rPr>
              <a:t>as owners &amp; operators of their working space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Edge - Connected Lighting Syst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1764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6"/>
              </a:rPr>
              <a:t>THE EDGE BUILDING – Find Out More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776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964488" cy="69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I" val="1"/>
  <p:tag name="LAYOUTLANGUAGE" val="1033"/>
  <p:tag name="CFG.CUSTOMERVERSION" val="6"/>
  <p:tag name="CONFIG" val="Default"/>
  <p:tag name="CFG.VERSION" val="1"/>
  <p:tag name="CFG.LAYOUTID" val="Presentation"/>
  <p:tag name="CFG.LAYOUT" val="Default"/>
  <p:tag name="MAPNAME" val="Map1"/>
  <p:tag name="LICENSEKEY" val="6c64627f-c5d4-423c-8804-6e663357a7fe"/>
  <p:tag name="ML_1" val="Phi"/>
  <p:tag name="ML_LAYOUT_RESOURCE" val="PHI_PRESENT4_3.MCR"/>
  <p:tag name="FIELD.ADDINFO.COMBOINDEX" val="0"/>
  <p:tag name="FIELD.DOCUMENTTYPE.CONTENT" val="CSTPresentation"/>
  <p:tag name="FIELD.DOCUMENTTYPE.VALUE" val="CSTPresentation"/>
  <p:tag name="FIELD.DOCUMENTTYPE.COMBOINDEX" val="0"/>
  <p:tag name="FIELDS.INITIALIZED" val="1"/>
  <p:tag name="FIELD.AUTHOR.COMBOINDEX" val="-2"/>
  <p:tag name="FIELD.DIVISION.COMBOINDEX" val="-2"/>
  <p:tag name="FIELD.DATE.COMBOINDEX" val="-2"/>
  <p:tag name="TITLEMASTERMASTERNAME" val="TitleSlide"/>
  <p:tag name="TITLEMASTERSHAPESETGROUPCLASSNAME" val="ShapeSetGroup2"/>
  <p:tag name="TITLEMASTERCOLORSETGROUPCLASSNAME" val="ColorSetGroupLight"/>
  <p:tag name="TITLEMASTERFONTSETGROUPCLASSNAME" val="FontSetGroup1"/>
  <p:tag name="TITLEMASTERSTYLESETGROUPCLASSNAME" val="StyleSetGroup1"/>
  <p:tag name="TITLEMASTERMODIFIED" val="1"/>
  <p:tag name="SLIDEMASTERMASTERNAME" val="Slide"/>
  <p:tag name="SLIDEMASTERSHAPESETGROUPCLASSNAME" val="ShapeSetGroup2"/>
  <p:tag name="SLIDEMASTERCOLORSETGROUPCLASSNAME" val="ColorSetGroupLight"/>
  <p:tag name="SLIDEMASTERFONTSETGROUPCLASSNAME" val="FontSetGroup1"/>
  <p:tag name="SLIDEMASTERSTYLESETGROUPCLASSNAME" val="StyleSetGroup1"/>
  <p:tag name="SLIDEMASTERMODIFIED" val="1"/>
  <p:tag name="FIELD.DATE.CONTENT" val=""/>
  <p:tag name="FIELD.DATE.VALUE" val=""/>
  <p:tag name="FIELD.DIVISION.CONTENT" val="A lighting service that fits your business needs"/>
  <p:tag name="FIELD.DIVISION.VALUE" val="A lighting service that fits your business needs"/>
  <p:tag name="AGCN" val="0"/>
  <p:tag name="ML_UFSOK" val="de2e13de3de5de9e11e12de6de7de8e14e15e16e17e22e21e20e19e23e18e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FooterG1"/>
  <p:tag name="SHAPECLASSPROTECTIONTYPE" val="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DateG1"/>
  <p:tag name="SHAPECLASSPROTECTIONTYPE" val="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PageNoG1"/>
  <p:tag name="SHAPECLASSPROTECTIONTYPE" val="3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FooterG1"/>
  <p:tag name="SHAPECLASSPROTECTIONTYPE" val="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DateG1"/>
  <p:tag name="SHAPECLASSPROTECTIONTYPE" val="3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PageNoG1"/>
  <p:tag name="SHAPECLASSPROTECTIONTYPE" val="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SlideTitleFontC"/>
  <p:tag name="FONTSETCLASSNAME" val="FontSet1"/>
  <p:tag name="COLORS" val="-2;-2;-2;-2;TitleSlideTitleFontColorLight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TitleOnTitleSlide"/>
  <p:tag name="SHAPECLASSPROTECTIONTYP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Subtitle"/>
  <p:tag name="SHAPECLASSPROTECTIONTYPE" val="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Footer"/>
  <p:tag name="SHAPECLASSPROTECTIONTYPE" val="3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PageNumber"/>
  <p:tag name="SHAPECLASSPROTECTIONTYPE" val="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TitleFontC"/>
  <p:tag name="FONTSETCLASSNAME" val="FontSet1"/>
  <p:tag name="COLORS" val="-2;-2;-2;-2;SlideTitelFontColorDark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TitleSubTitleOnG2T"/>
  <p:tag name="SHAPECLASSPROTECTIONTYPE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TitleSlide"/>
  <p:tag name="COLORSETGROUPCLASSNAME" val="ColorSetGroupLight"/>
  <p:tag name="FONTSETGROUPCLASSNAME" val="FontSetGroup1"/>
  <p:tag name="SHAPECLASSNAME" val="HiddenDate"/>
  <p:tag name="SHAPECLASSPROTECTIONTYPE" val="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S.INITIALIZED" val="1"/>
  <p:tag name="ML_1" val="Phi"/>
  <p:tag name="ML_LAYOUT_RESOURCE" val="PHI_PRESENT4_3.MCR"/>
  <p:tag name="SHAPESETGROUPCLASSNAME" val="ShapeSetGroup2"/>
  <p:tag name="SHAPESETCLASSNAME" val="ENDSLIDE"/>
  <p:tag name="COLORSETGROUPCLASSNAME" val="ColorSetGroupLight"/>
  <p:tag name="COLORSETCLASSNAME" val="ColorSet1"/>
  <p:tag name="FONTSETGROUPCLASSNAME" val="FontSetGroup1"/>
  <p:tag name="STYLESETGROUPCLASSNAME" val="StyleSetGroup1"/>
  <p:tag name="MAPNAME" val="Map1"/>
  <p:tag name="CFG.LAYOUT" val="Default"/>
  <p:tag name="MLI" val="1"/>
  <p:tag name="PICTURE 3_SHAPECLASSPROTECTIONTYPE" val="3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End001Rectangle"/>
  <p:tag name="SHAPECLASSPROTECTIONTYPE" val="27"/>
  <p:tag name="SHAPESETCLASSNAME" val="ENDSLIDE"/>
  <p:tag name="MLI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ENDSLIDE"/>
  <p:tag name="COLORSETGROUPCLASSNAME" val="ColorSetGroupLight"/>
  <p:tag name="FONTSETGROUPCLASSNAME" val="FontSetGroup1"/>
  <p:tag name="SHAPECLASSNAME" val="PhilipsShieldWihte"/>
  <p:tag name="SHAPECLASSFILE" val="PHSHIELDWIHTE2013$C.emf"/>
  <p:tag name="SHAPECLASSPROTECTIONTYPE" val="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SlideTextFontC"/>
  <p:tag name="FONTSETCLASSNAME" val="FontSet1"/>
  <p:tag name="COLORS" val="-2;-2;-2;-2;-2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PROTECTIONTYPE" val="3"/>
  <p:tag name="SHAPECLASSNAME" val="LargeTextBo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PROTECTIONTYPE" val="31"/>
  <p:tag name="SHAPECLASSNAME" val="HiddenFoot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PROTECTIONTYPE" val="31"/>
  <p:tag name="SHAPECLASSNAME" val="HiddenPageNumb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COLORSETGROUPCLASSNAME" val="ColorSetGroupLight"/>
  <p:tag name="FONTSETGROUPCLASSNAME" val="FontSetGroup1"/>
  <p:tag name="SHAPECLASSNAME" val="HiddenDate"/>
  <p:tag name="SHAPECLASSPROTECTIONTYPE" val="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FooterG1"/>
  <p:tag name="SHAPECLASSPROTECTIONTYPE" val="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DateG1"/>
  <p:tag name="SHAPECLASSPROTECTIONTYPE" val="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SlideColor;-2"/>
  <p:tag name="COLORSETCLASSNAME" val="ColorSet1"/>
  <p:tag name="MLI" val="1"/>
  <p:tag name="SHAPESETGROUPCLASSNAME" val="ShapeSetGroup2"/>
  <p:tag name="SHAPESETCLASSNAME" val="Slide"/>
  <p:tag name="COLORSETGROUPCLASSNAME" val="ColorSetGroupLight"/>
  <p:tag name="FONTSETGROUPCLASSNAME" val="FontSetGroup1"/>
  <p:tag name="SHAPECLASSNAME" val="HiddenPageNoG1"/>
  <p:tag name="SHAPECLASSPROTECTIONTYPE" val="31"/>
</p:tagLst>
</file>

<file path=ppt/theme/theme1.xml><?xml version="1.0" encoding="utf-8"?>
<a:theme xmlns:a="http://schemas.openxmlformats.org/drawingml/2006/main" name="Standarddesign">
  <a:themeElements>
    <a:clrScheme name="Benutzerdefiniert 1">
      <a:dk1>
        <a:srgbClr val="000000"/>
      </a:dk1>
      <a:lt1>
        <a:srgbClr val="FFFFFF"/>
      </a:lt1>
      <a:dk2>
        <a:srgbClr val="CCCEDB"/>
      </a:dk2>
      <a:lt2>
        <a:srgbClr val="000000"/>
      </a:lt2>
      <a:accent1>
        <a:srgbClr val="0089C4"/>
      </a:accent1>
      <a:accent2>
        <a:srgbClr val="1E9D8B"/>
      </a:accent2>
      <a:accent3>
        <a:srgbClr val="5B8F22"/>
      </a:accent3>
      <a:accent4>
        <a:srgbClr val="E98300"/>
      </a:accent4>
      <a:accent5>
        <a:srgbClr val="CD202C"/>
      </a:accent5>
      <a:accent6>
        <a:srgbClr val="7D0063"/>
      </a:accent6>
      <a:hlink>
        <a:srgbClr val="0089C4"/>
      </a:hlink>
      <a:folHlink>
        <a:srgbClr val="1E9D8B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 1">
    <a:dk1>
      <a:srgbClr val="000000"/>
    </a:dk1>
    <a:lt1>
      <a:srgbClr val="FFFFFF"/>
    </a:lt1>
    <a:dk2>
      <a:srgbClr val="000000"/>
    </a:dk2>
    <a:lt2>
      <a:srgbClr val="CCCEDB"/>
    </a:lt2>
    <a:accent1>
      <a:srgbClr val="0089C4"/>
    </a:accent1>
    <a:accent2>
      <a:srgbClr val="1E9D8B"/>
    </a:accent2>
    <a:accent3>
      <a:srgbClr val="5B8F22"/>
    </a:accent3>
    <a:accent4>
      <a:srgbClr val="E98300"/>
    </a:accent4>
    <a:accent5>
      <a:srgbClr val="CD202C"/>
    </a:accent5>
    <a:accent6>
      <a:srgbClr val="7D0063"/>
    </a:accent6>
    <a:hlink>
      <a:srgbClr val="5B8F22"/>
    </a:hlink>
    <a:folHlink>
      <a:srgbClr val="E98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Default3C</Template>
  <TotalTime>0</TotalTime>
  <Words>439</Words>
  <Application>Microsoft Office PowerPoint</Application>
  <PresentationFormat>On-screen Show (4:3)</PresentationFormat>
  <Paragraphs>55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Symbol</vt:lpstr>
      <vt:lpstr>Times New Roman</vt:lpstr>
      <vt:lpstr>Wingdings</vt:lpstr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2016-07-12T12:11:34Z</dcterms:created>
  <dcterms:modified xsi:type="dcterms:W3CDTF">2016-07-12T12:11:54Z</dcterms:modified>
</cp:coreProperties>
</file>