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9" r:id="rId3"/>
    <p:sldId id="270" r:id="rId4"/>
    <p:sldId id="258" r:id="rId5"/>
    <p:sldId id="259" r:id="rId6"/>
    <p:sldId id="260" r:id="rId7"/>
    <p:sldId id="261" r:id="rId8"/>
    <p:sldId id="267" r:id="rId9"/>
    <p:sldId id="268" r:id="rId10"/>
    <p:sldId id="262" r:id="rId11"/>
    <p:sldId id="266" r:id="rId12"/>
    <p:sldId id="263" r:id="rId13"/>
    <p:sldId id="264" r:id="rId14"/>
    <p:sldId id="265" r:id="rId15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29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C2723-E42F-4D69-B82B-430E9E9F7B19}" type="datetimeFigureOut">
              <a:rPr lang="en-US" smtClean="0"/>
              <a:t>7/12/2016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D0C8F-F86A-4C16-A837-9A64E95472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C2723-E42F-4D69-B82B-430E9E9F7B19}" type="datetimeFigureOut">
              <a:rPr lang="en-US" smtClean="0"/>
              <a:t>7/12/2016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D0C8F-F86A-4C16-A837-9A64E95472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C2723-E42F-4D69-B82B-430E9E9F7B19}" type="datetimeFigureOut">
              <a:rPr lang="en-US" smtClean="0"/>
              <a:t>7/12/2016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D0C8F-F86A-4C16-A837-9A64E95472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C2723-E42F-4D69-B82B-430E9E9F7B19}" type="datetimeFigureOut">
              <a:rPr lang="en-US" smtClean="0"/>
              <a:t>7/12/2016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D0C8F-F86A-4C16-A837-9A64E95472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C2723-E42F-4D69-B82B-430E9E9F7B19}" type="datetimeFigureOut">
              <a:rPr lang="en-US" smtClean="0"/>
              <a:t>7/12/2016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D0C8F-F86A-4C16-A837-9A64E95472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C2723-E42F-4D69-B82B-430E9E9F7B19}" type="datetimeFigureOut">
              <a:rPr lang="en-US" smtClean="0"/>
              <a:t>7/12/2016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D0C8F-F86A-4C16-A837-9A64E95472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C2723-E42F-4D69-B82B-430E9E9F7B19}" type="datetimeFigureOut">
              <a:rPr lang="en-US" smtClean="0"/>
              <a:t>7/12/2016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D0C8F-F86A-4C16-A837-9A64E95472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C2723-E42F-4D69-B82B-430E9E9F7B19}" type="datetimeFigureOut">
              <a:rPr lang="en-US" smtClean="0"/>
              <a:t>7/12/2016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D0C8F-F86A-4C16-A837-9A64E95472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C2723-E42F-4D69-B82B-430E9E9F7B19}" type="datetimeFigureOut">
              <a:rPr lang="en-US" smtClean="0"/>
              <a:t>7/12/2016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D0C8F-F86A-4C16-A837-9A64E95472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C2723-E42F-4D69-B82B-430E9E9F7B19}" type="datetimeFigureOut">
              <a:rPr lang="en-US" smtClean="0"/>
              <a:t>7/12/2016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D0C8F-F86A-4C16-A837-9A64E95472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C2723-E42F-4D69-B82B-430E9E9F7B19}" type="datetimeFigureOut">
              <a:rPr lang="en-US" smtClean="0"/>
              <a:t>7/12/2016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D0C8F-F86A-4C16-A837-9A64E95472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2C2723-E42F-4D69-B82B-430E9E9F7B19}" type="datetimeFigureOut">
              <a:rPr lang="en-US" smtClean="0"/>
              <a:t>7/12/2016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AD0C8F-F86A-4C16-A837-9A64E954726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162815698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ergy 1.pn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ergy 5.pn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ERGY 17.pn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ergy 6.pn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ergy 7.pn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ergy 8.pn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514600" y="44958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Libel Suit Rg" pitchFamily="34" charset="0"/>
              </a:rPr>
              <a:t>www.oar.archi</a:t>
            </a:r>
            <a:endParaRPr lang="en-US" dirty="0">
              <a:solidFill>
                <a:schemeClr val="bg1"/>
              </a:solidFill>
              <a:latin typeface="Libel Suit Rg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entagonalProble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400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91200" y="63246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https://vimeo.com/162815698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en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631" y="0"/>
            <a:ext cx="910673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ergy 2.pn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ergy 3 +-.pn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ergy 3.pn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ergy 4.pn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ergy 700.pn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ergy tabele.pn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04800" y="1295400"/>
            <a:ext cx="4343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Libel Suit Rg" pitchFamily="34" charset="0"/>
              </a:rPr>
              <a:t>P118/1-2017</a:t>
            </a:r>
            <a:endParaRPr lang="en-US" dirty="0">
              <a:solidFill>
                <a:schemeClr val="bg1"/>
              </a:solidFill>
              <a:latin typeface="Libel Suit Rg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00600" y="4648200"/>
            <a:ext cx="3810000" cy="990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001000" y="4648200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Libel Suit Rg" pitchFamily="34" charset="0"/>
              </a:rPr>
              <a:t>P118-99</a:t>
            </a:r>
            <a:endParaRPr lang="en-US" sz="1200" dirty="0">
              <a:solidFill>
                <a:srgbClr val="FF0000"/>
              </a:solidFill>
              <a:latin typeface="Libel Suit Rg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6</Words>
  <Application>Microsoft Office PowerPoint</Application>
  <PresentationFormat>On-screen Show (4:3)</PresentationFormat>
  <Paragraphs>4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mada</dc:creator>
  <cp:lastModifiedBy>mada</cp:lastModifiedBy>
  <cp:revision>2</cp:revision>
  <dcterms:created xsi:type="dcterms:W3CDTF">2016-07-12T12:10:43Z</dcterms:created>
  <dcterms:modified xsi:type="dcterms:W3CDTF">2016-07-12T12:32:00Z</dcterms:modified>
</cp:coreProperties>
</file>