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6" r:id="rId4"/>
    <p:sldMasterId id="2147483886" r:id="rId5"/>
  </p:sldMasterIdLst>
  <p:notesMasterIdLst>
    <p:notesMasterId r:id="rId26"/>
  </p:notesMasterIdLst>
  <p:handoutMasterIdLst>
    <p:handoutMasterId r:id="rId27"/>
  </p:handoutMasterIdLst>
  <p:sldIdLst>
    <p:sldId id="362" r:id="rId6"/>
    <p:sldId id="455" r:id="rId7"/>
    <p:sldId id="461" r:id="rId8"/>
    <p:sldId id="490" r:id="rId9"/>
    <p:sldId id="491" r:id="rId10"/>
    <p:sldId id="494" r:id="rId11"/>
    <p:sldId id="493" r:id="rId12"/>
    <p:sldId id="492" r:id="rId13"/>
    <p:sldId id="495" r:id="rId14"/>
    <p:sldId id="498" r:id="rId15"/>
    <p:sldId id="496" r:id="rId16"/>
    <p:sldId id="497" r:id="rId17"/>
    <p:sldId id="499" r:id="rId18"/>
    <p:sldId id="501" r:id="rId19"/>
    <p:sldId id="502" r:id="rId20"/>
    <p:sldId id="507" r:id="rId21"/>
    <p:sldId id="508" r:id="rId22"/>
    <p:sldId id="509" r:id="rId23"/>
    <p:sldId id="510" r:id="rId24"/>
    <p:sldId id="276"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0610" autoAdjust="0"/>
  </p:normalViewPr>
  <p:slideViewPr>
    <p:cSldViewPr snapToGrid="0" snapToObjects="1" showGuides="1">
      <p:cViewPr varScale="1">
        <p:scale>
          <a:sx n="79" d="100"/>
          <a:sy n="79" d="100"/>
        </p:scale>
        <p:origin x="630" y="84"/>
      </p:cViewPr>
      <p:guideLst>
        <p:guide orient="horz" pos="1621"/>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02" d="100"/>
          <a:sy n="102" d="100"/>
        </p:scale>
        <p:origin x="-3474" y="-96"/>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B24F-AE26-42F4-8BE8-721F45240598}" type="doc">
      <dgm:prSet loTypeId="urn:microsoft.com/office/officeart/2005/8/layout/radial3" loCatId="relationship" qsTypeId="urn:microsoft.com/office/officeart/2005/8/quickstyle/simple2" qsCatId="simple" csTypeId="urn:microsoft.com/office/officeart/2005/8/colors/accent1_4" csCatId="accent1" phldr="1"/>
      <dgm:spPr/>
      <dgm:t>
        <a:bodyPr/>
        <a:lstStyle/>
        <a:p>
          <a:endParaRPr lang="it-IT"/>
        </a:p>
      </dgm:t>
    </dgm:pt>
    <dgm:pt modelId="{04CEDA6B-C33F-4E24-8934-F5F9898858C5}">
      <dgm:prSet phldrT="[Testo]" custT="1"/>
      <dgm:spPr/>
      <dgm:t>
        <a:bodyPr/>
        <a:lstStyle/>
        <a:p>
          <a:r>
            <a:rPr lang="it-IT" sz="1400" b="1" dirty="0" smtClean="0"/>
            <a:t>ENERGY LIBERALIZATION</a:t>
          </a:r>
          <a:endParaRPr lang="it-IT" sz="1400" b="1" dirty="0"/>
        </a:p>
      </dgm:t>
    </dgm:pt>
    <dgm:pt modelId="{930B5E99-F6EF-453C-A41D-9C987F311A6E}" type="parTrans" cxnId="{E1C01FBA-951F-4B48-9E4C-7C0039EA048B}">
      <dgm:prSet/>
      <dgm:spPr/>
      <dgm:t>
        <a:bodyPr/>
        <a:lstStyle/>
        <a:p>
          <a:endParaRPr lang="it-IT" sz="1800"/>
        </a:p>
      </dgm:t>
    </dgm:pt>
    <dgm:pt modelId="{45E9AE26-7491-4179-812B-EA99163A05DF}" type="sibTrans" cxnId="{E1C01FBA-951F-4B48-9E4C-7C0039EA048B}">
      <dgm:prSet/>
      <dgm:spPr/>
      <dgm:t>
        <a:bodyPr/>
        <a:lstStyle/>
        <a:p>
          <a:endParaRPr lang="it-IT" sz="1800"/>
        </a:p>
      </dgm:t>
    </dgm:pt>
    <dgm:pt modelId="{0C0D442C-90A3-4490-96D6-A4134DF8C60F}">
      <dgm:prSet phldrT="[Testo]" custT="1"/>
      <dgm:spPr/>
      <dgm:t>
        <a:bodyPr/>
        <a:lstStyle/>
        <a:p>
          <a:r>
            <a:rPr lang="it-IT" sz="1100" dirty="0" smtClean="0"/>
            <a:t>NEW PLAYERS</a:t>
          </a:r>
          <a:endParaRPr lang="it-IT" sz="1100" dirty="0"/>
        </a:p>
      </dgm:t>
    </dgm:pt>
    <dgm:pt modelId="{3B072BF4-8BCF-4F9C-B5A5-A06D6ECDEC09}" type="parTrans" cxnId="{64FDFC51-E7C9-403F-912F-1098ED686807}">
      <dgm:prSet/>
      <dgm:spPr/>
      <dgm:t>
        <a:bodyPr/>
        <a:lstStyle/>
        <a:p>
          <a:endParaRPr lang="it-IT" sz="1800"/>
        </a:p>
      </dgm:t>
    </dgm:pt>
    <dgm:pt modelId="{183B1E1B-F763-4E7B-BAFB-9AD70A3E2871}" type="sibTrans" cxnId="{64FDFC51-E7C9-403F-912F-1098ED686807}">
      <dgm:prSet/>
      <dgm:spPr/>
      <dgm:t>
        <a:bodyPr/>
        <a:lstStyle/>
        <a:p>
          <a:endParaRPr lang="it-IT" sz="1800"/>
        </a:p>
      </dgm:t>
    </dgm:pt>
    <dgm:pt modelId="{94887037-5FF5-4DC9-9AFA-7030F3BDE0EF}">
      <dgm:prSet phldrT="[Testo]" custT="1"/>
      <dgm:spPr/>
      <dgm:t>
        <a:bodyPr/>
        <a:lstStyle/>
        <a:p>
          <a:r>
            <a:rPr lang="it-IT" sz="1100" dirty="0" smtClean="0"/>
            <a:t>NEW PROCESS</a:t>
          </a:r>
          <a:endParaRPr lang="it-IT" sz="1100" dirty="0"/>
        </a:p>
      </dgm:t>
    </dgm:pt>
    <dgm:pt modelId="{36FF9267-18A7-4EE0-A6CE-202BF0737895}" type="parTrans" cxnId="{CC243352-9FDB-4D93-B4A8-BA9086EF376C}">
      <dgm:prSet/>
      <dgm:spPr/>
      <dgm:t>
        <a:bodyPr/>
        <a:lstStyle/>
        <a:p>
          <a:endParaRPr lang="it-IT" sz="1800"/>
        </a:p>
      </dgm:t>
    </dgm:pt>
    <dgm:pt modelId="{2CCCEB88-638C-4178-880B-A07508686240}" type="sibTrans" cxnId="{CC243352-9FDB-4D93-B4A8-BA9086EF376C}">
      <dgm:prSet/>
      <dgm:spPr/>
      <dgm:t>
        <a:bodyPr/>
        <a:lstStyle/>
        <a:p>
          <a:endParaRPr lang="it-IT" sz="1800"/>
        </a:p>
      </dgm:t>
    </dgm:pt>
    <dgm:pt modelId="{4E29747A-3C0F-4E10-A563-D6B7587B1E7A}">
      <dgm:prSet phldrT="[Testo]" custT="1"/>
      <dgm:spPr/>
      <dgm:t>
        <a:bodyPr/>
        <a:lstStyle/>
        <a:p>
          <a:r>
            <a:rPr lang="it-IT" sz="1100" dirty="0" smtClean="0"/>
            <a:t>NEW BUSINESS</a:t>
          </a:r>
          <a:endParaRPr lang="it-IT" sz="1100" dirty="0"/>
        </a:p>
      </dgm:t>
    </dgm:pt>
    <dgm:pt modelId="{FF3C8E27-CFCF-4C3A-A305-D75729036C7C}" type="parTrans" cxnId="{9A6ABB3B-57AA-4195-8069-06906F4809E8}">
      <dgm:prSet/>
      <dgm:spPr/>
      <dgm:t>
        <a:bodyPr/>
        <a:lstStyle/>
        <a:p>
          <a:endParaRPr lang="it-IT" sz="1800"/>
        </a:p>
      </dgm:t>
    </dgm:pt>
    <dgm:pt modelId="{796F6FA3-D89B-4973-AF07-DEC1ADB7F6FD}" type="sibTrans" cxnId="{9A6ABB3B-57AA-4195-8069-06906F4809E8}">
      <dgm:prSet/>
      <dgm:spPr/>
      <dgm:t>
        <a:bodyPr/>
        <a:lstStyle/>
        <a:p>
          <a:endParaRPr lang="it-IT" sz="1800"/>
        </a:p>
      </dgm:t>
    </dgm:pt>
    <dgm:pt modelId="{8D2FEBD4-31EA-44F8-A945-2E849B68B87D}">
      <dgm:prSet phldrT="[Testo]" custT="1"/>
      <dgm:spPr/>
      <dgm:t>
        <a:bodyPr/>
        <a:lstStyle/>
        <a:p>
          <a:r>
            <a:rPr lang="it-IT" sz="1100" dirty="0" smtClean="0"/>
            <a:t>NEW RULES</a:t>
          </a:r>
          <a:endParaRPr lang="it-IT" sz="1100" dirty="0"/>
        </a:p>
      </dgm:t>
    </dgm:pt>
    <dgm:pt modelId="{FA317B94-3B92-4869-A303-D6ADBBD7032C}" type="parTrans" cxnId="{1A8E1362-AD80-4453-8DC6-66D0428F0CF6}">
      <dgm:prSet/>
      <dgm:spPr/>
      <dgm:t>
        <a:bodyPr/>
        <a:lstStyle/>
        <a:p>
          <a:endParaRPr lang="it-IT" sz="1800"/>
        </a:p>
      </dgm:t>
    </dgm:pt>
    <dgm:pt modelId="{A45A3B91-21BE-4722-9CF1-29A474B36D76}" type="sibTrans" cxnId="{1A8E1362-AD80-4453-8DC6-66D0428F0CF6}">
      <dgm:prSet/>
      <dgm:spPr/>
      <dgm:t>
        <a:bodyPr/>
        <a:lstStyle/>
        <a:p>
          <a:endParaRPr lang="it-IT" sz="1800"/>
        </a:p>
      </dgm:t>
    </dgm:pt>
    <dgm:pt modelId="{3A6EA423-2F49-4572-916F-F48116DCF34D}" type="pres">
      <dgm:prSet presAssocID="{372CB24F-AE26-42F4-8BE8-721F45240598}" presName="composite" presStyleCnt="0">
        <dgm:presLayoutVars>
          <dgm:chMax val="1"/>
          <dgm:dir/>
          <dgm:resizeHandles val="exact"/>
        </dgm:presLayoutVars>
      </dgm:prSet>
      <dgm:spPr/>
      <dgm:t>
        <a:bodyPr/>
        <a:lstStyle/>
        <a:p>
          <a:endParaRPr lang="it-IT"/>
        </a:p>
      </dgm:t>
    </dgm:pt>
    <dgm:pt modelId="{675F60F4-3520-4496-8E1D-08B0761E2C05}" type="pres">
      <dgm:prSet presAssocID="{372CB24F-AE26-42F4-8BE8-721F45240598}" presName="radial" presStyleCnt="0">
        <dgm:presLayoutVars>
          <dgm:animLvl val="ctr"/>
        </dgm:presLayoutVars>
      </dgm:prSet>
      <dgm:spPr/>
    </dgm:pt>
    <dgm:pt modelId="{57E98491-4E43-44C6-AE5F-CEF66FFC9C7F}" type="pres">
      <dgm:prSet presAssocID="{04CEDA6B-C33F-4E24-8934-F5F9898858C5}" presName="centerShape" presStyleLbl="vennNode1" presStyleIdx="0" presStyleCnt="5" custLinFactNeighborX="-413"/>
      <dgm:spPr/>
      <dgm:t>
        <a:bodyPr/>
        <a:lstStyle/>
        <a:p>
          <a:endParaRPr lang="it-IT"/>
        </a:p>
      </dgm:t>
    </dgm:pt>
    <dgm:pt modelId="{A76BADA4-34B3-452D-B93D-B492E709A456}" type="pres">
      <dgm:prSet presAssocID="{0C0D442C-90A3-4490-96D6-A4134DF8C60F}" presName="node" presStyleLbl="vennNode1" presStyleIdx="1" presStyleCnt="5">
        <dgm:presLayoutVars>
          <dgm:bulletEnabled val="1"/>
        </dgm:presLayoutVars>
      </dgm:prSet>
      <dgm:spPr/>
      <dgm:t>
        <a:bodyPr/>
        <a:lstStyle/>
        <a:p>
          <a:endParaRPr lang="it-IT"/>
        </a:p>
      </dgm:t>
    </dgm:pt>
    <dgm:pt modelId="{EF5CE711-4DF0-49AE-ADAC-AF65C6EA6306}" type="pres">
      <dgm:prSet presAssocID="{94887037-5FF5-4DC9-9AFA-7030F3BDE0EF}" presName="node" presStyleLbl="vennNode1" presStyleIdx="2" presStyleCnt="5">
        <dgm:presLayoutVars>
          <dgm:bulletEnabled val="1"/>
        </dgm:presLayoutVars>
      </dgm:prSet>
      <dgm:spPr/>
      <dgm:t>
        <a:bodyPr/>
        <a:lstStyle/>
        <a:p>
          <a:endParaRPr lang="it-IT"/>
        </a:p>
      </dgm:t>
    </dgm:pt>
    <dgm:pt modelId="{24D36060-5B16-4547-B93A-0ADCB36E435A}" type="pres">
      <dgm:prSet presAssocID="{4E29747A-3C0F-4E10-A563-D6B7587B1E7A}" presName="node" presStyleLbl="vennNode1" presStyleIdx="3" presStyleCnt="5">
        <dgm:presLayoutVars>
          <dgm:bulletEnabled val="1"/>
        </dgm:presLayoutVars>
      </dgm:prSet>
      <dgm:spPr/>
      <dgm:t>
        <a:bodyPr/>
        <a:lstStyle/>
        <a:p>
          <a:endParaRPr lang="it-IT"/>
        </a:p>
      </dgm:t>
    </dgm:pt>
    <dgm:pt modelId="{BFF0CF01-1558-4BF0-8C6D-9D2F79D2AD73}" type="pres">
      <dgm:prSet presAssocID="{8D2FEBD4-31EA-44F8-A945-2E849B68B87D}" presName="node" presStyleLbl="vennNode1" presStyleIdx="4" presStyleCnt="5">
        <dgm:presLayoutVars>
          <dgm:bulletEnabled val="1"/>
        </dgm:presLayoutVars>
      </dgm:prSet>
      <dgm:spPr/>
      <dgm:t>
        <a:bodyPr/>
        <a:lstStyle/>
        <a:p>
          <a:endParaRPr lang="it-IT"/>
        </a:p>
      </dgm:t>
    </dgm:pt>
  </dgm:ptLst>
  <dgm:cxnLst>
    <dgm:cxn modelId="{C464272A-943B-44CD-ABEA-FFC1A2694EFA}" type="presOf" srcId="{0C0D442C-90A3-4490-96D6-A4134DF8C60F}" destId="{A76BADA4-34B3-452D-B93D-B492E709A456}" srcOrd="0" destOrd="0" presId="urn:microsoft.com/office/officeart/2005/8/layout/radial3"/>
    <dgm:cxn modelId="{64FDFC51-E7C9-403F-912F-1098ED686807}" srcId="{04CEDA6B-C33F-4E24-8934-F5F9898858C5}" destId="{0C0D442C-90A3-4490-96D6-A4134DF8C60F}" srcOrd="0" destOrd="0" parTransId="{3B072BF4-8BCF-4F9C-B5A5-A06D6ECDEC09}" sibTransId="{183B1E1B-F763-4E7B-BAFB-9AD70A3E2871}"/>
    <dgm:cxn modelId="{B069E753-727A-4EC6-BABF-DAE597150EAF}" type="presOf" srcId="{8D2FEBD4-31EA-44F8-A945-2E849B68B87D}" destId="{BFF0CF01-1558-4BF0-8C6D-9D2F79D2AD73}" srcOrd="0" destOrd="0" presId="urn:microsoft.com/office/officeart/2005/8/layout/radial3"/>
    <dgm:cxn modelId="{4D7E1178-495A-49BC-B6EE-55CA953F8F5F}" type="presOf" srcId="{04CEDA6B-C33F-4E24-8934-F5F9898858C5}" destId="{57E98491-4E43-44C6-AE5F-CEF66FFC9C7F}" srcOrd="0" destOrd="0" presId="urn:microsoft.com/office/officeart/2005/8/layout/radial3"/>
    <dgm:cxn modelId="{28D29A16-721C-49C3-89AA-645DB2453339}" type="presOf" srcId="{372CB24F-AE26-42F4-8BE8-721F45240598}" destId="{3A6EA423-2F49-4572-916F-F48116DCF34D}" srcOrd="0" destOrd="0" presId="urn:microsoft.com/office/officeart/2005/8/layout/radial3"/>
    <dgm:cxn modelId="{0E398FC6-519F-4EB3-82A1-EE937EED5260}" type="presOf" srcId="{94887037-5FF5-4DC9-9AFA-7030F3BDE0EF}" destId="{EF5CE711-4DF0-49AE-ADAC-AF65C6EA6306}" srcOrd="0" destOrd="0" presId="urn:microsoft.com/office/officeart/2005/8/layout/radial3"/>
    <dgm:cxn modelId="{1A8E1362-AD80-4453-8DC6-66D0428F0CF6}" srcId="{04CEDA6B-C33F-4E24-8934-F5F9898858C5}" destId="{8D2FEBD4-31EA-44F8-A945-2E849B68B87D}" srcOrd="3" destOrd="0" parTransId="{FA317B94-3B92-4869-A303-D6ADBBD7032C}" sibTransId="{A45A3B91-21BE-4722-9CF1-29A474B36D76}"/>
    <dgm:cxn modelId="{37D2A3B0-BA6F-4318-9F1C-2ABAF75064DF}" type="presOf" srcId="{4E29747A-3C0F-4E10-A563-D6B7587B1E7A}" destId="{24D36060-5B16-4547-B93A-0ADCB36E435A}" srcOrd="0" destOrd="0" presId="urn:microsoft.com/office/officeart/2005/8/layout/radial3"/>
    <dgm:cxn modelId="{9A6ABB3B-57AA-4195-8069-06906F4809E8}" srcId="{04CEDA6B-C33F-4E24-8934-F5F9898858C5}" destId="{4E29747A-3C0F-4E10-A563-D6B7587B1E7A}" srcOrd="2" destOrd="0" parTransId="{FF3C8E27-CFCF-4C3A-A305-D75729036C7C}" sibTransId="{796F6FA3-D89B-4973-AF07-DEC1ADB7F6FD}"/>
    <dgm:cxn modelId="{E1C01FBA-951F-4B48-9E4C-7C0039EA048B}" srcId="{372CB24F-AE26-42F4-8BE8-721F45240598}" destId="{04CEDA6B-C33F-4E24-8934-F5F9898858C5}" srcOrd="0" destOrd="0" parTransId="{930B5E99-F6EF-453C-A41D-9C987F311A6E}" sibTransId="{45E9AE26-7491-4179-812B-EA99163A05DF}"/>
    <dgm:cxn modelId="{CC243352-9FDB-4D93-B4A8-BA9086EF376C}" srcId="{04CEDA6B-C33F-4E24-8934-F5F9898858C5}" destId="{94887037-5FF5-4DC9-9AFA-7030F3BDE0EF}" srcOrd="1" destOrd="0" parTransId="{36FF9267-18A7-4EE0-A6CE-202BF0737895}" sibTransId="{2CCCEB88-638C-4178-880B-A07508686240}"/>
    <dgm:cxn modelId="{30D98ADC-A337-4036-B812-0F7244A7338C}" type="presParOf" srcId="{3A6EA423-2F49-4572-916F-F48116DCF34D}" destId="{675F60F4-3520-4496-8E1D-08B0761E2C05}" srcOrd="0" destOrd="0" presId="urn:microsoft.com/office/officeart/2005/8/layout/radial3"/>
    <dgm:cxn modelId="{18D36D11-676C-463F-B526-BA01130B3B73}" type="presParOf" srcId="{675F60F4-3520-4496-8E1D-08B0761E2C05}" destId="{57E98491-4E43-44C6-AE5F-CEF66FFC9C7F}" srcOrd="0" destOrd="0" presId="urn:microsoft.com/office/officeart/2005/8/layout/radial3"/>
    <dgm:cxn modelId="{FD8F9656-945B-46BA-8025-CCE282CAAA52}" type="presParOf" srcId="{675F60F4-3520-4496-8E1D-08B0761E2C05}" destId="{A76BADA4-34B3-452D-B93D-B492E709A456}" srcOrd="1" destOrd="0" presId="urn:microsoft.com/office/officeart/2005/8/layout/radial3"/>
    <dgm:cxn modelId="{E23E841C-FF32-4007-BEF1-0DB8B34929DF}" type="presParOf" srcId="{675F60F4-3520-4496-8E1D-08B0761E2C05}" destId="{EF5CE711-4DF0-49AE-ADAC-AF65C6EA6306}" srcOrd="2" destOrd="0" presId="urn:microsoft.com/office/officeart/2005/8/layout/radial3"/>
    <dgm:cxn modelId="{78C9E63B-1DA4-45C5-B8F1-234AF15F57DC}" type="presParOf" srcId="{675F60F4-3520-4496-8E1D-08B0761E2C05}" destId="{24D36060-5B16-4547-B93A-0ADCB36E435A}" srcOrd="3" destOrd="0" presId="urn:microsoft.com/office/officeart/2005/8/layout/radial3"/>
    <dgm:cxn modelId="{7F0851C4-6879-49D5-A5A6-7FE72B6C445B}" type="presParOf" srcId="{675F60F4-3520-4496-8E1D-08B0761E2C05}" destId="{BFF0CF01-1558-4BF0-8C6D-9D2F79D2AD7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98491-4E43-44C6-AE5F-CEF66FFC9C7F}">
      <dsp:nvSpPr>
        <dsp:cNvPr id="0" name=""/>
        <dsp:cNvSpPr/>
      </dsp:nvSpPr>
      <dsp:spPr>
        <a:xfrm>
          <a:off x="2146184" y="922066"/>
          <a:ext cx="2297076" cy="2297076"/>
        </a:xfrm>
        <a:prstGeom prst="ellipse">
          <a:avLst/>
        </a:prstGeom>
        <a:solidFill>
          <a:schemeClr val="accent1">
            <a:shade val="80000"/>
            <a:alpha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t>ENERGY LIBERALIZATION</a:t>
          </a:r>
          <a:endParaRPr lang="it-IT" sz="1400" b="1" kern="1200" dirty="0"/>
        </a:p>
      </dsp:txBody>
      <dsp:txXfrm>
        <a:off x="2482583" y="1258465"/>
        <a:ext cx="1624278" cy="1624278"/>
      </dsp:txXfrm>
    </dsp:sp>
    <dsp:sp modelId="{A76BADA4-34B3-452D-B93D-B492E709A456}">
      <dsp:nvSpPr>
        <dsp:cNvPr id="0" name=""/>
        <dsp:cNvSpPr/>
      </dsp:nvSpPr>
      <dsp:spPr>
        <a:xfrm>
          <a:off x="2732810" y="410"/>
          <a:ext cx="1148538" cy="1148538"/>
        </a:xfrm>
        <a:prstGeom prst="ellipse">
          <a:avLst/>
        </a:prstGeom>
        <a:solidFill>
          <a:schemeClr val="accent1">
            <a:shade val="80000"/>
            <a:alpha val="50000"/>
            <a:hueOff val="334415"/>
            <a:satOff val="-23093"/>
            <a:lumOff val="18721"/>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NEW PLAYERS</a:t>
          </a:r>
          <a:endParaRPr lang="it-IT" sz="1100" kern="1200" dirty="0"/>
        </a:p>
      </dsp:txBody>
      <dsp:txXfrm>
        <a:off x="2901009" y="168609"/>
        <a:ext cx="812140" cy="812140"/>
      </dsp:txXfrm>
    </dsp:sp>
    <dsp:sp modelId="{EF5CE711-4DF0-49AE-ADAC-AF65C6EA6306}">
      <dsp:nvSpPr>
        <dsp:cNvPr id="0" name=""/>
        <dsp:cNvSpPr/>
      </dsp:nvSpPr>
      <dsp:spPr>
        <a:xfrm>
          <a:off x="4228735" y="1496335"/>
          <a:ext cx="1148538" cy="1148538"/>
        </a:xfrm>
        <a:prstGeom prst="ellipse">
          <a:avLst/>
        </a:prstGeom>
        <a:solidFill>
          <a:schemeClr val="accent1">
            <a:shade val="80000"/>
            <a:alpha val="50000"/>
            <a:hueOff val="668829"/>
            <a:satOff val="-46186"/>
            <a:lumOff val="37442"/>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NEW PROCESS</a:t>
          </a:r>
          <a:endParaRPr lang="it-IT" sz="1100" kern="1200" dirty="0"/>
        </a:p>
      </dsp:txBody>
      <dsp:txXfrm>
        <a:off x="4396934" y="1664534"/>
        <a:ext cx="812140" cy="812140"/>
      </dsp:txXfrm>
    </dsp:sp>
    <dsp:sp modelId="{24D36060-5B16-4547-B93A-0ADCB36E435A}">
      <dsp:nvSpPr>
        <dsp:cNvPr id="0" name=""/>
        <dsp:cNvSpPr/>
      </dsp:nvSpPr>
      <dsp:spPr>
        <a:xfrm>
          <a:off x="2732810" y="2992260"/>
          <a:ext cx="1148538" cy="1148538"/>
        </a:xfrm>
        <a:prstGeom prst="ellipse">
          <a:avLst/>
        </a:prstGeom>
        <a:solidFill>
          <a:schemeClr val="accent1">
            <a:shade val="80000"/>
            <a:alpha val="50000"/>
            <a:hueOff val="668829"/>
            <a:satOff val="-46186"/>
            <a:lumOff val="37442"/>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NEW BUSINESS</a:t>
          </a:r>
          <a:endParaRPr lang="it-IT" sz="1100" kern="1200" dirty="0"/>
        </a:p>
      </dsp:txBody>
      <dsp:txXfrm>
        <a:off x="2901009" y="3160459"/>
        <a:ext cx="812140" cy="812140"/>
      </dsp:txXfrm>
    </dsp:sp>
    <dsp:sp modelId="{BFF0CF01-1558-4BF0-8C6D-9D2F79D2AD73}">
      <dsp:nvSpPr>
        <dsp:cNvPr id="0" name=""/>
        <dsp:cNvSpPr/>
      </dsp:nvSpPr>
      <dsp:spPr>
        <a:xfrm>
          <a:off x="1236885" y="1496335"/>
          <a:ext cx="1148538" cy="1148538"/>
        </a:xfrm>
        <a:prstGeom prst="ellipse">
          <a:avLst/>
        </a:prstGeom>
        <a:solidFill>
          <a:schemeClr val="accent1">
            <a:shade val="80000"/>
            <a:alpha val="50000"/>
            <a:hueOff val="334415"/>
            <a:satOff val="-23093"/>
            <a:lumOff val="18721"/>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NEW RULES</a:t>
          </a:r>
          <a:endParaRPr lang="it-IT" sz="1100" kern="1200" dirty="0"/>
        </a:p>
      </dsp:txBody>
      <dsp:txXfrm>
        <a:off x="1405084" y="1664534"/>
        <a:ext cx="812140" cy="8121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363"/>
            <a:ext cx="3113087" cy="457200"/>
          </a:xfrm>
          <a:prstGeom prst="rect">
            <a:avLst/>
          </a:prstGeom>
        </p:spPr>
        <p:txBody>
          <a:bodyPr vert="horz" lIns="91440" tIns="45720" rIns="91440" bIns="45720" rtlCol="0"/>
          <a:lstStyle>
            <a:lvl1pPr algn="l">
              <a:defRPr sz="1200"/>
            </a:lvl1pPr>
          </a:lstStyle>
          <a:p>
            <a:endParaRPr lang="en-US" cap="all" dirty="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5257800" y="360363"/>
            <a:ext cx="1128711" cy="457200"/>
          </a:xfrm>
          <a:prstGeom prst="rect">
            <a:avLst/>
          </a:prstGeom>
        </p:spPr>
        <p:txBody>
          <a:bodyPr vert="horz" lIns="91440" tIns="45720" rIns="91440" bIns="45720" rtlCol="0"/>
          <a:lstStyle>
            <a:lvl1pPr algn="r">
              <a:defRPr sz="1200"/>
            </a:lvl1pPr>
          </a:lstStyle>
          <a:p>
            <a:fld id="{0129DCB2-666D-443B-B634-60AAAE2CBEAB}" type="datetimeFigureOut">
              <a:rPr lang="en-US" smtClean="0">
                <a:solidFill>
                  <a:schemeClr val="tx2"/>
                </a:solidFill>
                <a:latin typeface="Arial" pitchFamily="34" charset="0"/>
                <a:cs typeface="Arial" pitchFamily="34" charset="0"/>
              </a:rPr>
              <a:t>6/24/2015</a:t>
            </a:fld>
            <a:endParaRPr lang="en-US" dirty="0">
              <a:solidFill>
                <a:schemeClr val="tx2"/>
              </a:solidFill>
              <a:latin typeface="Arial" pitchFamily="34" charset="0"/>
              <a:cs typeface="Arial" pitchFamily="34" charset="0"/>
            </a:endParaRPr>
          </a:p>
        </p:txBody>
      </p:sp>
      <p:sp>
        <p:nvSpPr>
          <p:cNvPr id="9" name="Textbox 3"/>
          <p:cNvSpPr/>
          <p:nvPr/>
        </p:nvSpPr>
        <p:spPr>
          <a:xfrm>
            <a:off x="402986" y="8578913"/>
            <a:ext cx="3026014"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2014, SAS Institute Inc. All rights reserved.</a:t>
            </a:r>
          </a:p>
        </p:txBody>
      </p:sp>
      <p:sp>
        <p:nvSpPr>
          <p:cNvPr id="5" name="Slide Number Placeholder 4"/>
          <p:cNvSpPr>
            <a:spLocks noGrp="1"/>
          </p:cNvSpPr>
          <p:nvPr>
            <p:ph type="sldNum" sz="quarter" idx="3"/>
          </p:nvPr>
        </p:nvSpPr>
        <p:spPr>
          <a:xfrm>
            <a:off x="3575050" y="8303198"/>
            <a:ext cx="2811463" cy="457200"/>
          </a:xfrm>
          <a:prstGeom prst="rect">
            <a:avLst/>
          </a:prstGeom>
        </p:spPr>
        <p:txBody>
          <a:bodyPr vert="horz" lIns="91440" tIns="45720" rIns="91440" bIns="45720" rtlCol="0" anchor="b"/>
          <a:lstStyle>
            <a:lvl1pPr algn="r">
              <a:defRPr sz="1200"/>
            </a:lvl1pPr>
          </a:lstStyle>
          <a:p>
            <a:fld id="{DB127DA2-341D-4995-A858-42616FD3ECF2}" type="slidenum">
              <a:rPr lang="en-US" smtClean="0">
                <a:solidFill>
                  <a:schemeClr val="tx2"/>
                </a:solidFill>
                <a:latin typeface="Arial" pitchFamily="34" charset="0"/>
                <a:cs typeface="Arial" pitchFamily="34" charset="0"/>
              </a:rPr>
              <a:t>‹N›</a:t>
            </a:fld>
            <a:endParaRPr lang="en-US" dirty="0">
              <a:solidFill>
                <a:schemeClr val="tx2"/>
              </a:solidFill>
              <a:latin typeface="Arial" pitchFamily="34" charset="0"/>
              <a:cs typeface="Arial" pitchFamily="34" charset="0"/>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94" y="438187"/>
            <a:ext cx="1018358" cy="236924"/>
          </a:xfrm>
          <a:prstGeom prst="rect">
            <a:avLst/>
          </a:prstGeom>
        </p:spPr>
      </p:pic>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803"/>
            <a:ext cx="3113088" cy="457200"/>
          </a:xfrm>
          <a:prstGeom prst="rect">
            <a:avLst/>
          </a:prstGeom>
        </p:spPr>
        <p:txBody>
          <a:bodyPr vert="horz" lIns="91440" tIns="45720" rIns="91440" bIns="45720" rtlCol="0"/>
          <a:lstStyle>
            <a:lvl1pPr algn="l">
              <a:defRPr sz="1200" cap="all" baseline="0">
                <a:solidFill>
                  <a:schemeClr val="tx2"/>
                </a:solidFill>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5257800" y="360803"/>
            <a:ext cx="1128713" cy="457200"/>
          </a:xfrm>
          <a:prstGeom prst="rect">
            <a:avLst/>
          </a:prstGeom>
        </p:spPr>
        <p:txBody>
          <a:bodyPr vert="horz" lIns="91440" tIns="45720" rIns="91440" bIns="45720" rtlCol="0"/>
          <a:lstStyle>
            <a:lvl1pPr algn="r">
              <a:defRPr sz="1200">
                <a:solidFill>
                  <a:schemeClr val="tx2"/>
                </a:solidFill>
                <a:latin typeface="Arial" pitchFamily="34" charset="0"/>
                <a:cs typeface="Arial" pitchFamily="34" charset="0"/>
              </a:defRPr>
            </a:lvl1pPr>
          </a:lstStyle>
          <a:p>
            <a:fld id="{B707393A-A5CC-43F0-840F-48DA71FAE2C9}" type="datetimeFigureOut">
              <a:rPr lang="en-US" smtClean="0"/>
              <a:pPr/>
              <a:t>6/24/2015</a:t>
            </a:fld>
            <a:endParaRPr lang="en-US" dirty="0"/>
          </a:p>
        </p:txBody>
      </p:sp>
      <p:sp>
        <p:nvSpPr>
          <p:cNvPr id="4" name="Slide Image Placeholder 3"/>
          <p:cNvSpPr>
            <a:spLocks noGrp="1" noRot="1" noChangeAspect="1"/>
          </p:cNvSpPr>
          <p:nvPr>
            <p:ph type="sldImg" idx="2"/>
          </p:nvPr>
        </p:nvSpPr>
        <p:spPr>
          <a:xfrm>
            <a:off x="481013" y="914400"/>
            <a:ext cx="5905499" cy="3321844"/>
          </a:xfrm>
          <a:prstGeom prst="rect">
            <a:avLst/>
          </a:prstGeom>
          <a:noFill/>
          <a:ln w="12700">
            <a:solidFill>
              <a:schemeClr val="bg2">
                <a:lumMod val="60000"/>
                <a:lumOff val="40000"/>
              </a:schemeClr>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81013" y="4333672"/>
            <a:ext cx="5905499" cy="397040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5"/>
          <p:cNvSpPr/>
          <p:nvPr/>
        </p:nvSpPr>
        <p:spPr>
          <a:xfrm>
            <a:off x="408356" y="8578913"/>
            <a:ext cx="3020643"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2014, SAS Institute Inc. All rights reserved.</a:t>
            </a:r>
          </a:p>
        </p:txBody>
      </p:sp>
      <p:sp>
        <p:nvSpPr>
          <p:cNvPr id="7" name="Slide Number Placeholder 6"/>
          <p:cNvSpPr>
            <a:spLocks noGrp="1"/>
          </p:cNvSpPr>
          <p:nvPr>
            <p:ph type="sldNum" sz="quarter" idx="5"/>
          </p:nvPr>
        </p:nvSpPr>
        <p:spPr>
          <a:xfrm>
            <a:off x="3575050" y="8304078"/>
            <a:ext cx="2811463" cy="457200"/>
          </a:xfrm>
          <a:prstGeom prst="rect">
            <a:avLst/>
          </a:prstGeom>
        </p:spPr>
        <p:txBody>
          <a:bodyPr vert="horz" lIns="91440" tIns="45720" rIns="91440" bIns="45720" rtlCol="0" anchor="b"/>
          <a:lstStyle>
            <a:lvl1pPr algn="r">
              <a:defRPr sz="1200">
                <a:solidFill>
                  <a:schemeClr val="tx2"/>
                </a:solidFill>
                <a:latin typeface="Arial" pitchFamily="34" charset="0"/>
                <a:cs typeface="Arial" pitchFamily="34" charset="0"/>
              </a:defRPr>
            </a:lvl1pPr>
          </a:lstStyle>
          <a:p>
            <a:fld id="{BAE402D1-88AD-43C2-B8BB-8C7904BBCA11}" type="slidenum">
              <a:rPr lang="en-US" smtClean="0"/>
              <a:pPr/>
              <a:t>‹N›</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09" y="438627"/>
            <a:ext cx="1018358" cy="236924"/>
          </a:xfrm>
          <a:prstGeom prst="rect">
            <a:avLst/>
          </a:prstGeom>
        </p:spPr>
      </p:pic>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notesStyle>
    <a:lvl1pPr marL="0" algn="l" defTabSz="182880" rtl="0" eaLnBrk="1" latinLnBrk="0" hangingPunct="1">
      <a:lnSpc>
        <a:spcPct val="100000"/>
      </a:lnSpc>
      <a:defRPr sz="1200" kern="1200" baseline="0">
        <a:solidFill>
          <a:schemeClr val="tx2"/>
        </a:solidFill>
        <a:effectLst/>
        <a:latin typeface="Arial" pitchFamily="34" charset="0"/>
        <a:ea typeface="+mn-ea"/>
        <a:cs typeface="Arial" pitchFamily="34" charset="0"/>
      </a:defRPr>
    </a:lvl1pPr>
    <a:lvl2pPr marL="4572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2pPr>
    <a:lvl3pPr marL="9144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3pPr>
    <a:lvl4pPr marL="13716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4pPr>
    <a:lvl5pPr marL="18288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81013" y="914400"/>
            <a:ext cx="5905500" cy="33226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E402D1-88AD-43C2-B8BB-8C7904BBCA11}" type="slidenum">
              <a:rPr lang="en-US" smtClean="0"/>
              <a:pPr/>
              <a:t>1</a:t>
            </a:fld>
            <a:endParaRPr lang="en-US" dirty="0"/>
          </a:p>
        </p:txBody>
      </p:sp>
    </p:spTree>
    <p:extLst>
      <p:ext uri="{BB962C8B-B14F-4D97-AF65-F5344CB8AC3E}">
        <p14:creationId xmlns:p14="http://schemas.microsoft.com/office/powerpoint/2010/main" val="302551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79450"/>
            <a:ext cx="6045200" cy="3400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50252-4D99-9943-9B4E-D9351424ADD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8572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481013" y="914400"/>
            <a:ext cx="5905500" cy="3322638"/>
          </a:xfrm>
          <a:ln/>
        </p:spPr>
      </p:sp>
      <p:sp>
        <p:nvSpPr>
          <p:cNvPr id="9219" name="Notes Placeholder 2"/>
          <p:cNvSpPr>
            <a:spLocks noGrp="1"/>
          </p:cNvSpPr>
          <p:nvPr>
            <p:ph type="body" idx="1"/>
          </p:nvPr>
        </p:nvSpPr>
        <p:spPr>
          <a:noFill/>
        </p:spPr>
        <p:txBody>
          <a:bodyPr/>
          <a:lstStyle/>
          <a:p>
            <a:endParaRPr lang="en-US" altLang="it-IT" smtClean="0"/>
          </a:p>
        </p:txBody>
      </p:sp>
      <p:sp>
        <p:nvSpPr>
          <p:cNvPr id="9220" name="Slide Number Placeholder 3"/>
          <p:cNvSpPr>
            <a:spLocks noGrp="1"/>
          </p:cNvSpPr>
          <p:nvPr>
            <p:ph type="sldNum" sz="quarter" idx="5"/>
          </p:nvPr>
        </p:nvSpPr>
        <p:spPr>
          <a:noFill/>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000" b="1">
                <a:solidFill>
                  <a:schemeClr val="tx1"/>
                </a:solidFill>
                <a:latin typeface="Arial" panose="020B0604020202020204" pitchFamily="34" charset="0"/>
              </a:defRPr>
            </a:lvl9pPr>
          </a:lstStyle>
          <a:p>
            <a:fld id="{A6CBADEC-2300-481B-8306-B8C36B466F06}" type="slidenum">
              <a:rPr lang="es-ES_tradnl" altLang="it-IT" sz="1200" b="0">
                <a:solidFill>
                  <a:srgbClr val="000000"/>
                </a:solidFill>
                <a:latin typeface="Tahoma" panose="020B0604030504040204" pitchFamily="34" charset="0"/>
              </a:rPr>
              <a:pPr/>
              <a:t>13</a:t>
            </a:fld>
            <a:endParaRPr lang="es-ES_tradnl" altLang="it-IT" sz="1200" b="0">
              <a:solidFill>
                <a:srgbClr val="000000"/>
              </a:solidFill>
              <a:latin typeface="Tahoma" panose="020B0604030504040204" pitchFamily="34" charset="0"/>
            </a:endParaRPr>
          </a:p>
        </p:txBody>
      </p:sp>
    </p:spTree>
    <p:extLst>
      <p:ext uri="{BB962C8B-B14F-4D97-AF65-F5344CB8AC3E}">
        <p14:creationId xmlns:p14="http://schemas.microsoft.com/office/powerpoint/2010/main" val="113483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81013" y="914400"/>
            <a:ext cx="5905500" cy="3322638"/>
          </a:xfrm>
          <a:ln/>
        </p:spPr>
      </p:sp>
      <p:sp>
        <p:nvSpPr>
          <p:cNvPr id="13315" name="Notes Placeholder 2"/>
          <p:cNvSpPr>
            <a:spLocks noGrp="1"/>
          </p:cNvSpPr>
          <p:nvPr>
            <p:ph type="body" idx="1"/>
          </p:nvPr>
        </p:nvSpPr>
        <p:spPr>
          <a:noFill/>
        </p:spPr>
        <p:txBody>
          <a:bodyPr/>
          <a:lstStyle/>
          <a:p>
            <a:endParaRPr lang="en-US" altLang="it-IT" smtClean="0"/>
          </a:p>
        </p:txBody>
      </p:sp>
      <p:sp>
        <p:nvSpPr>
          <p:cNvPr id="13316" name="Slide Number Placeholder 3"/>
          <p:cNvSpPr>
            <a:spLocks noGrp="1"/>
          </p:cNvSpPr>
          <p:nvPr>
            <p:ph type="sldNum" sz="quarter" idx="5"/>
          </p:nvPr>
        </p:nvSpPr>
        <p:spPr>
          <a:noFill/>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000" b="1">
                <a:solidFill>
                  <a:schemeClr val="tx1"/>
                </a:solidFill>
                <a:latin typeface="Arial" panose="020B0604020202020204" pitchFamily="34" charset="0"/>
              </a:defRPr>
            </a:lvl9pPr>
          </a:lstStyle>
          <a:p>
            <a:fld id="{1EBFDA9F-28F9-4086-BB02-F8050EFA6C78}" type="slidenum">
              <a:rPr lang="es-ES_tradnl" altLang="it-IT" sz="1200" b="0">
                <a:solidFill>
                  <a:srgbClr val="000000"/>
                </a:solidFill>
                <a:latin typeface="Tahoma" panose="020B0604030504040204" pitchFamily="34" charset="0"/>
              </a:rPr>
              <a:pPr/>
              <a:t>14</a:t>
            </a:fld>
            <a:endParaRPr lang="es-ES_tradnl" altLang="it-IT" sz="1200" b="0">
              <a:solidFill>
                <a:srgbClr val="000000"/>
              </a:solidFill>
              <a:latin typeface="Tahoma" panose="020B0604030504040204" pitchFamily="34" charset="0"/>
            </a:endParaRPr>
          </a:p>
        </p:txBody>
      </p:sp>
    </p:spTree>
    <p:extLst>
      <p:ext uri="{BB962C8B-B14F-4D97-AF65-F5344CB8AC3E}">
        <p14:creationId xmlns:p14="http://schemas.microsoft.com/office/powerpoint/2010/main" val="115157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481013" y="914400"/>
            <a:ext cx="5905500" cy="3322638"/>
          </a:xfrm>
          <a:ln/>
        </p:spPr>
      </p:sp>
      <p:sp>
        <p:nvSpPr>
          <p:cNvPr id="15363" name="Notes Placeholder 2"/>
          <p:cNvSpPr>
            <a:spLocks noGrp="1"/>
          </p:cNvSpPr>
          <p:nvPr>
            <p:ph type="body" idx="1"/>
          </p:nvPr>
        </p:nvSpPr>
        <p:spPr>
          <a:noFill/>
        </p:spPr>
        <p:txBody>
          <a:bodyPr/>
          <a:lstStyle/>
          <a:p>
            <a:endParaRPr lang="en-US" altLang="it-IT" smtClean="0"/>
          </a:p>
        </p:txBody>
      </p:sp>
      <p:sp>
        <p:nvSpPr>
          <p:cNvPr id="15364" name="Slide Number Placeholder 3"/>
          <p:cNvSpPr>
            <a:spLocks noGrp="1"/>
          </p:cNvSpPr>
          <p:nvPr>
            <p:ph type="sldNum" sz="quarter" idx="5"/>
          </p:nvPr>
        </p:nvSpPr>
        <p:spPr>
          <a:noFill/>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000" b="1">
                <a:solidFill>
                  <a:schemeClr val="tx1"/>
                </a:solidFill>
                <a:latin typeface="Arial" panose="020B0604020202020204" pitchFamily="34" charset="0"/>
              </a:defRPr>
            </a:lvl9pPr>
          </a:lstStyle>
          <a:p>
            <a:fld id="{90BD1CDE-0AEC-4EC3-9CFC-3C526AD32085}" type="slidenum">
              <a:rPr lang="es-ES_tradnl" altLang="it-IT" sz="1200" b="0">
                <a:solidFill>
                  <a:srgbClr val="000000"/>
                </a:solidFill>
                <a:latin typeface="Tahoma" panose="020B0604030504040204" pitchFamily="34" charset="0"/>
              </a:rPr>
              <a:pPr/>
              <a:t>15</a:t>
            </a:fld>
            <a:endParaRPr lang="es-ES_tradnl" altLang="it-IT" sz="1200" b="0">
              <a:solidFill>
                <a:srgbClr val="000000"/>
              </a:solidFill>
              <a:latin typeface="Tahoma" panose="020B0604030504040204" pitchFamily="34" charset="0"/>
            </a:endParaRPr>
          </a:p>
        </p:txBody>
      </p:sp>
    </p:spTree>
    <p:extLst>
      <p:ext uri="{BB962C8B-B14F-4D97-AF65-F5344CB8AC3E}">
        <p14:creationId xmlns:p14="http://schemas.microsoft.com/office/powerpoint/2010/main" val="371064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81013" y="914400"/>
            <a:ext cx="5905500" cy="3322638"/>
          </a:xfrm>
          <a:ln/>
        </p:spPr>
      </p:sp>
      <p:sp>
        <p:nvSpPr>
          <p:cNvPr id="25603" name="Notes Placeholder 2"/>
          <p:cNvSpPr>
            <a:spLocks noGrp="1"/>
          </p:cNvSpPr>
          <p:nvPr>
            <p:ph type="body" idx="1"/>
          </p:nvPr>
        </p:nvSpPr>
        <p:spPr>
          <a:noFill/>
        </p:spPr>
        <p:txBody>
          <a:bodyPr/>
          <a:lstStyle/>
          <a:p>
            <a:endParaRPr lang="en-US" altLang="it-IT" smtClean="0"/>
          </a:p>
        </p:txBody>
      </p:sp>
      <p:sp>
        <p:nvSpPr>
          <p:cNvPr id="25604" name="Slide Number Placeholder 3"/>
          <p:cNvSpPr>
            <a:spLocks noGrp="1"/>
          </p:cNvSpPr>
          <p:nvPr>
            <p:ph type="sldNum" sz="quarter" idx="5"/>
          </p:nvPr>
        </p:nvSpPr>
        <p:spPr>
          <a:noFill/>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000" b="1">
                <a:solidFill>
                  <a:schemeClr val="tx1"/>
                </a:solidFill>
                <a:latin typeface="Arial" panose="020B0604020202020204" pitchFamily="34" charset="0"/>
              </a:defRPr>
            </a:lvl9pPr>
          </a:lstStyle>
          <a:p>
            <a:fld id="{4CF15703-4588-4AC1-BC3D-9FA55FB46373}" type="slidenum">
              <a:rPr lang="es-ES_tradnl" altLang="it-IT" sz="1200" b="0">
                <a:solidFill>
                  <a:srgbClr val="000000"/>
                </a:solidFill>
                <a:latin typeface="Tahoma" panose="020B0604030504040204" pitchFamily="34" charset="0"/>
              </a:rPr>
              <a:pPr/>
              <a:t>16</a:t>
            </a:fld>
            <a:endParaRPr lang="es-ES_tradnl" altLang="it-IT" sz="1200" b="0">
              <a:solidFill>
                <a:srgbClr val="000000"/>
              </a:solidFill>
              <a:latin typeface="Tahoma" panose="020B0604030504040204" pitchFamily="34" charset="0"/>
            </a:endParaRPr>
          </a:p>
        </p:txBody>
      </p:sp>
    </p:spTree>
    <p:extLst>
      <p:ext uri="{BB962C8B-B14F-4D97-AF65-F5344CB8AC3E}">
        <p14:creationId xmlns:p14="http://schemas.microsoft.com/office/powerpoint/2010/main" val="62749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81013" y="914400"/>
            <a:ext cx="5905500" cy="3322638"/>
          </a:xfrm>
          <a:ln/>
        </p:spPr>
      </p:sp>
      <p:sp>
        <p:nvSpPr>
          <p:cNvPr id="27651" name="Notes Placeholder 2"/>
          <p:cNvSpPr>
            <a:spLocks noGrp="1"/>
          </p:cNvSpPr>
          <p:nvPr>
            <p:ph type="body" idx="1"/>
          </p:nvPr>
        </p:nvSpPr>
        <p:spPr>
          <a:noFill/>
        </p:spPr>
        <p:txBody>
          <a:bodyPr/>
          <a:lstStyle/>
          <a:p>
            <a:endParaRPr lang="en-US" altLang="it-IT" smtClean="0"/>
          </a:p>
        </p:txBody>
      </p:sp>
      <p:sp>
        <p:nvSpPr>
          <p:cNvPr id="27652" name="Slide Number Placeholder 3"/>
          <p:cNvSpPr>
            <a:spLocks noGrp="1"/>
          </p:cNvSpPr>
          <p:nvPr>
            <p:ph type="sldNum" sz="quarter" idx="5"/>
          </p:nvPr>
        </p:nvSpPr>
        <p:spPr>
          <a:noFill/>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000" b="1">
                <a:solidFill>
                  <a:schemeClr val="tx1"/>
                </a:solidFill>
                <a:latin typeface="Arial" panose="020B0604020202020204" pitchFamily="34" charset="0"/>
              </a:defRPr>
            </a:lvl9pPr>
          </a:lstStyle>
          <a:p>
            <a:fld id="{CEF5358B-3B97-4773-8351-BB53B4FD6104}" type="slidenum">
              <a:rPr lang="es-ES_tradnl" altLang="it-IT" sz="1200" b="0">
                <a:solidFill>
                  <a:srgbClr val="000000"/>
                </a:solidFill>
                <a:latin typeface="Tahoma" panose="020B0604030504040204" pitchFamily="34" charset="0"/>
              </a:rPr>
              <a:pPr/>
              <a:t>17</a:t>
            </a:fld>
            <a:endParaRPr lang="es-ES_tradnl" altLang="it-IT" sz="1200" b="0">
              <a:solidFill>
                <a:srgbClr val="000000"/>
              </a:solidFill>
              <a:latin typeface="Tahoma" panose="020B0604030504040204" pitchFamily="34" charset="0"/>
            </a:endParaRPr>
          </a:p>
        </p:txBody>
      </p:sp>
    </p:spTree>
    <p:extLst>
      <p:ext uri="{BB962C8B-B14F-4D97-AF65-F5344CB8AC3E}">
        <p14:creationId xmlns:p14="http://schemas.microsoft.com/office/powerpoint/2010/main" val="1290968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81013" y="914400"/>
            <a:ext cx="5905500" cy="3322638"/>
          </a:xfrm>
          <a:ln/>
        </p:spPr>
      </p:sp>
      <p:sp>
        <p:nvSpPr>
          <p:cNvPr id="29699" name="Notes Placeholder 2"/>
          <p:cNvSpPr>
            <a:spLocks noGrp="1"/>
          </p:cNvSpPr>
          <p:nvPr>
            <p:ph type="body" idx="1"/>
          </p:nvPr>
        </p:nvSpPr>
        <p:spPr>
          <a:noFill/>
        </p:spPr>
        <p:txBody>
          <a:bodyPr/>
          <a:lstStyle/>
          <a:p>
            <a:endParaRPr lang="en-US" altLang="it-IT" smtClean="0"/>
          </a:p>
        </p:txBody>
      </p:sp>
      <p:sp>
        <p:nvSpPr>
          <p:cNvPr id="29700" name="Slide Number Placeholder 3"/>
          <p:cNvSpPr>
            <a:spLocks noGrp="1"/>
          </p:cNvSpPr>
          <p:nvPr>
            <p:ph type="sldNum" sz="quarter" idx="5"/>
          </p:nvPr>
        </p:nvSpPr>
        <p:spPr>
          <a:noFill/>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000" b="1">
                <a:solidFill>
                  <a:schemeClr val="tx1"/>
                </a:solidFill>
                <a:latin typeface="Arial" panose="020B0604020202020204" pitchFamily="34" charset="0"/>
              </a:defRPr>
            </a:lvl9pPr>
          </a:lstStyle>
          <a:p>
            <a:fld id="{6D699630-1221-4C35-BC7D-5C5B0ECC7D8B}" type="slidenum">
              <a:rPr lang="es-ES_tradnl" altLang="it-IT" sz="1200" b="0">
                <a:solidFill>
                  <a:srgbClr val="000000"/>
                </a:solidFill>
                <a:latin typeface="Tahoma" panose="020B0604030504040204" pitchFamily="34" charset="0"/>
              </a:rPr>
              <a:pPr/>
              <a:t>18</a:t>
            </a:fld>
            <a:endParaRPr lang="es-ES_tradnl" altLang="it-IT" sz="1200" b="0">
              <a:solidFill>
                <a:srgbClr val="000000"/>
              </a:solidFill>
              <a:latin typeface="Tahoma" panose="020B0604030504040204" pitchFamily="34" charset="0"/>
            </a:endParaRPr>
          </a:p>
        </p:txBody>
      </p:sp>
    </p:spTree>
    <p:extLst>
      <p:ext uri="{BB962C8B-B14F-4D97-AF65-F5344CB8AC3E}">
        <p14:creationId xmlns:p14="http://schemas.microsoft.com/office/powerpoint/2010/main" val="3315491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481013" y="914400"/>
            <a:ext cx="5905500" cy="3322638"/>
          </a:xfrm>
          <a:ln/>
        </p:spPr>
      </p:sp>
      <p:sp>
        <p:nvSpPr>
          <p:cNvPr id="31747" name="Notes Placeholder 2"/>
          <p:cNvSpPr>
            <a:spLocks noGrp="1"/>
          </p:cNvSpPr>
          <p:nvPr>
            <p:ph type="body" idx="1"/>
          </p:nvPr>
        </p:nvSpPr>
        <p:spPr>
          <a:noFill/>
        </p:spPr>
        <p:txBody>
          <a:bodyPr/>
          <a:lstStyle/>
          <a:p>
            <a:endParaRPr lang="en-US" altLang="it-IT" smtClean="0"/>
          </a:p>
        </p:txBody>
      </p:sp>
      <p:sp>
        <p:nvSpPr>
          <p:cNvPr id="31748" name="Slide Number Placeholder 3"/>
          <p:cNvSpPr>
            <a:spLocks noGrp="1"/>
          </p:cNvSpPr>
          <p:nvPr>
            <p:ph type="sldNum" sz="quarter" idx="5"/>
          </p:nvPr>
        </p:nvSpPr>
        <p:spPr>
          <a:noFill/>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2000" b="1">
                <a:solidFill>
                  <a:schemeClr val="tx1"/>
                </a:solidFill>
                <a:latin typeface="Arial" panose="020B0604020202020204" pitchFamily="34" charset="0"/>
              </a:defRPr>
            </a:lvl9pPr>
          </a:lstStyle>
          <a:p>
            <a:fld id="{FEA9CCF1-B5F3-4384-9F3A-CBD5E1B11ABA}" type="slidenum">
              <a:rPr lang="es-ES_tradnl" altLang="it-IT" sz="1200" b="0">
                <a:solidFill>
                  <a:srgbClr val="000000"/>
                </a:solidFill>
                <a:latin typeface="Tahoma" panose="020B0604030504040204" pitchFamily="34" charset="0"/>
              </a:rPr>
              <a:pPr/>
              <a:t>19</a:t>
            </a:fld>
            <a:endParaRPr lang="es-ES_tradnl" altLang="it-IT" sz="1200" b="0">
              <a:solidFill>
                <a:srgbClr val="000000"/>
              </a:solidFill>
              <a:latin typeface="Tahoma" panose="020B0604030504040204" pitchFamily="34" charset="0"/>
            </a:endParaRPr>
          </a:p>
        </p:txBody>
      </p:sp>
    </p:spTree>
    <p:extLst>
      <p:ext uri="{BB962C8B-B14F-4D97-AF65-F5344CB8AC3E}">
        <p14:creationId xmlns:p14="http://schemas.microsoft.com/office/powerpoint/2010/main" val="89398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20</a:t>
            </a:fld>
            <a:endParaRPr lang="en-US" dirty="0"/>
          </a:p>
        </p:txBody>
      </p:sp>
    </p:spTree>
    <p:extLst>
      <p:ext uri="{BB962C8B-B14F-4D97-AF65-F5344CB8AC3E}">
        <p14:creationId xmlns:p14="http://schemas.microsoft.com/office/powerpoint/2010/main" val="399688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987425"/>
            <a:ext cx="6375400" cy="3587750"/>
          </a:xfrm>
        </p:spPr>
      </p:sp>
      <p:sp>
        <p:nvSpPr>
          <p:cNvPr id="3" name="Notizenplatzhalter 2"/>
          <p:cNvSpPr>
            <a:spLocks noGrp="1"/>
          </p:cNvSpPr>
          <p:nvPr>
            <p:ph type="body" idx="1"/>
          </p:nvPr>
        </p:nvSpPr>
        <p:spPr/>
        <p:txBody>
          <a:bodyPr/>
          <a:lstStyle/>
          <a:p>
            <a:pPr marL="0" indent="0">
              <a:buFont typeface="Arial" pitchFamily="34" charset="0"/>
              <a:buNone/>
            </a:pPr>
            <a:endParaRPr lang="de-DE" dirty="0"/>
          </a:p>
        </p:txBody>
      </p:sp>
      <p:sp>
        <p:nvSpPr>
          <p:cNvPr id="4" name="Foliennummernplatzhalter 3"/>
          <p:cNvSpPr>
            <a:spLocks noGrp="1"/>
          </p:cNvSpPr>
          <p:nvPr>
            <p:ph type="sldNum" sz="quarter" idx="10"/>
          </p:nvPr>
        </p:nvSpPr>
        <p:spPr/>
        <p:txBody>
          <a:bodyPr/>
          <a:lstStyle/>
          <a:p>
            <a:fld id="{BAE402D1-88AD-43C2-B8BB-8C7904BBCA11}" type="slidenum">
              <a:rPr lang="en-US" smtClean="0">
                <a:solidFill>
                  <a:srgbClr val="596267"/>
                </a:solidFill>
              </a:rPr>
              <a:pPr/>
              <a:t>2</a:t>
            </a:fld>
            <a:endParaRPr lang="en-US" dirty="0">
              <a:solidFill>
                <a:srgbClr val="596267"/>
              </a:solidFill>
            </a:endParaRPr>
          </a:p>
        </p:txBody>
      </p:sp>
    </p:spTree>
    <p:extLst>
      <p:ext uri="{BB962C8B-B14F-4D97-AF65-F5344CB8AC3E}">
        <p14:creationId xmlns:p14="http://schemas.microsoft.com/office/powerpoint/2010/main" val="32898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pPr eaLnBrk="1" hangingPunct="1">
              <a:defRPr/>
            </a:pPr>
            <a:r>
              <a:rPr lang="en-US" b="1" u="sng" dirty="0"/>
              <a:t>Talking Points</a:t>
            </a:r>
            <a:endParaRPr lang="en-US" dirty="0"/>
          </a:p>
          <a:p>
            <a:pPr eaLnBrk="1" hangingPunct="1">
              <a:defRPr/>
            </a:pPr>
            <a:endParaRPr lang="en-US" dirty="0"/>
          </a:p>
          <a:p>
            <a:pPr eaLnBrk="1" hangingPunct="1">
              <a:buFont typeface="Arial" pitchFamily="34" charset="0"/>
              <a:buChar char="•"/>
              <a:defRPr/>
            </a:pPr>
            <a:r>
              <a:rPr lang="en-US" dirty="0">
                <a:latin typeface="Arial" charset="0"/>
                <a:cs typeface="Arial" charset="0"/>
              </a:rPr>
              <a:t>  Harnessing data to support competitive decision making can make a difference to the bottom line and the top line of your business.</a:t>
            </a:r>
          </a:p>
          <a:p>
            <a:pPr eaLnBrk="1" hangingPunct="1">
              <a:buFont typeface="Arial" pitchFamily="34" charset="0"/>
              <a:buChar char="•"/>
              <a:defRPr/>
            </a:pPr>
            <a:endParaRPr lang="en-US" dirty="0">
              <a:latin typeface="Arial" charset="0"/>
              <a:cs typeface="Arial" charset="0"/>
            </a:endParaRPr>
          </a:p>
          <a:p>
            <a:pPr eaLnBrk="1" hangingPunct="1">
              <a:buFont typeface="Arial" pitchFamily="34" charset="0"/>
              <a:buChar char="•"/>
              <a:defRPr/>
            </a:pPr>
            <a:r>
              <a:rPr lang="en-US" dirty="0">
                <a:latin typeface="Arial" charset="0"/>
                <a:cs typeface="Arial" charset="0"/>
              </a:rPr>
              <a:t>  It’s not about technology.  It’s about solving business problems—specifically solving problems you face in your own industry.</a:t>
            </a:r>
          </a:p>
          <a:p>
            <a:pPr eaLnBrk="1" hangingPunct="1">
              <a:buFont typeface="Arial" pitchFamily="34" charset="0"/>
              <a:buNone/>
              <a:defRPr/>
            </a:pPr>
            <a:endParaRPr lang="en-US" dirty="0">
              <a:latin typeface="Arial" charset="0"/>
              <a:cs typeface="Arial" charset="0"/>
            </a:endParaRPr>
          </a:p>
          <a:p>
            <a:pPr eaLnBrk="1" hangingPunct="1">
              <a:buFont typeface="Arial" pitchFamily="34" charset="0"/>
              <a:buChar char="•"/>
              <a:defRPr/>
            </a:pPr>
            <a:r>
              <a:rPr lang="en-US" dirty="0">
                <a:latin typeface="Arial" charset="0"/>
                <a:cs typeface="Arial" charset="0"/>
              </a:rPr>
              <a:t>  To quote another visionary, our CEO Jim Goodnight, </a:t>
            </a:r>
            <a:r>
              <a:rPr lang="en-US" dirty="0"/>
              <a:t>SAS wants to be the first company people call when they need to solve business problems. It’s a straightforward goal that we’ve been building on since 1976.  </a:t>
            </a:r>
          </a:p>
          <a:p>
            <a:pPr eaLnBrk="1" hangingPunct="1">
              <a:buFont typeface="Arial" pitchFamily="34" charset="0"/>
              <a:buNone/>
              <a:defRPr/>
            </a:pPr>
            <a:endParaRPr lang="en-US" dirty="0"/>
          </a:p>
          <a:p>
            <a:pPr eaLnBrk="1" hangingPunct="1">
              <a:buFont typeface="Arial" pitchFamily="34" charset="0"/>
              <a:buChar char="•"/>
              <a:defRPr/>
            </a:pPr>
            <a:r>
              <a:rPr lang="en-US" dirty="0"/>
              <a:t>  Today SAS is the leader in business analytics software and services. We help customers at more than 50,000 business, government and university sites improve performance and deliver value by making better decisions faster.   </a:t>
            </a:r>
          </a:p>
          <a:p>
            <a:pPr eaLnBrk="1" hangingPunct="1">
              <a:defRPr/>
            </a:pPr>
            <a:endParaRPr lang="en-US" dirty="0"/>
          </a:p>
          <a:p>
            <a:pPr eaLnBrk="1" hangingPunct="1">
              <a:buFont typeface="Arial" pitchFamily="34" charset="0"/>
              <a:buChar char="•"/>
              <a:defRPr/>
            </a:pPr>
            <a:r>
              <a:rPr lang="en-US" dirty="0"/>
              <a:t>  Our customers call on SAS for answers.  We respond by delivering unmatched analytics…a deep understanding of their industries….the ability to innovate…</a:t>
            </a:r>
          </a:p>
          <a:p>
            <a:pPr eaLnBrk="1" hangingPunct="1">
              <a:buFont typeface="Arial" pitchFamily="34" charset="0"/>
              <a:buChar char="•"/>
              <a:defRPr/>
            </a:pPr>
            <a:endParaRPr lang="en-US" sz="1800" dirty="0"/>
          </a:p>
        </p:txBody>
      </p:sp>
      <p:sp>
        <p:nvSpPr>
          <p:cNvPr id="4" name="Slide Number Placeholder 3"/>
          <p:cNvSpPr>
            <a:spLocks noGrp="1"/>
          </p:cNvSpPr>
          <p:nvPr>
            <p:ph type="sldNum" sz="quarter" idx="10"/>
          </p:nvPr>
        </p:nvSpPr>
        <p:spPr/>
        <p:txBody>
          <a:bodyPr/>
          <a:lstStyle/>
          <a:p>
            <a:pPr>
              <a:defRPr/>
            </a:pPr>
            <a:fld id="{0A397E0E-3366-4636-A6E7-96FDA19D002E}" type="slidenum">
              <a:rPr lang="en-US" smtClean="0"/>
              <a:pPr>
                <a:defRPr/>
              </a:pPr>
              <a:t>3</a:t>
            </a:fld>
            <a:endParaRPr lang="en-US" dirty="0"/>
          </a:p>
        </p:txBody>
      </p:sp>
    </p:spTree>
    <p:extLst>
      <p:ext uri="{BB962C8B-B14F-4D97-AF65-F5344CB8AC3E}">
        <p14:creationId xmlns:p14="http://schemas.microsoft.com/office/powerpoint/2010/main" val="265244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81013" y="914400"/>
            <a:ext cx="5905500" cy="33226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E402D1-88AD-43C2-B8BB-8C7904BBCA11}" type="slidenum">
              <a:rPr lang="en-US" smtClean="0"/>
              <a:pPr/>
              <a:t>6</a:t>
            </a:fld>
            <a:endParaRPr lang="en-US" dirty="0"/>
          </a:p>
        </p:txBody>
      </p:sp>
    </p:spTree>
    <p:extLst>
      <p:ext uri="{BB962C8B-B14F-4D97-AF65-F5344CB8AC3E}">
        <p14:creationId xmlns:p14="http://schemas.microsoft.com/office/powerpoint/2010/main" val="309445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81013" y="914400"/>
            <a:ext cx="5905500" cy="33226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E402D1-88AD-43C2-B8BB-8C7904BBCA11}" type="slidenum">
              <a:rPr lang="en-US" smtClean="0"/>
              <a:pPr/>
              <a:t>7</a:t>
            </a:fld>
            <a:endParaRPr lang="en-US" dirty="0"/>
          </a:p>
        </p:txBody>
      </p:sp>
    </p:spTree>
    <p:extLst>
      <p:ext uri="{BB962C8B-B14F-4D97-AF65-F5344CB8AC3E}">
        <p14:creationId xmlns:p14="http://schemas.microsoft.com/office/powerpoint/2010/main" val="191584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81013" y="914400"/>
            <a:ext cx="5905500" cy="33226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E402D1-88AD-43C2-B8BB-8C7904BBCA11}" type="slidenum">
              <a:rPr lang="en-US" smtClean="0"/>
              <a:pPr/>
              <a:t>8</a:t>
            </a:fld>
            <a:endParaRPr lang="en-US" dirty="0"/>
          </a:p>
        </p:txBody>
      </p:sp>
    </p:spTree>
    <p:extLst>
      <p:ext uri="{BB962C8B-B14F-4D97-AF65-F5344CB8AC3E}">
        <p14:creationId xmlns:p14="http://schemas.microsoft.com/office/powerpoint/2010/main" val="279404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81013" y="914400"/>
            <a:ext cx="5905500" cy="33226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E402D1-88AD-43C2-B8BB-8C7904BBCA11}" type="slidenum">
              <a:rPr lang="en-US" smtClean="0"/>
              <a:pPr/>
              <a:t>9</a:t>
            </a:fld>
            <a:endParaRPr lang="en-US" dirty="0"/>
          </a:p>
        </p:txBody>
      </p:sp>
    </p:spTree>
    <p:extLst>
      <p:ext uri="{BB962C8B-B14F-4D97-AF65-F5344CB8AC3E}">
        <p14:creationId xmlns:p14="http://schemas.microsoft.com/office/powerpoint/2010/main" val="419039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81013" y="914400"/>
            <a:ext cx="5905500" cy="33226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E402D1-88AD-43C2-B8BB-8C7904BBCA11}" type="slidenum">
              <a:rPr lang="en-US" smtClean="0"/>
              <a:pPr/>
              <a:t>10</a:t>
            </a:fld>
            <a:endParaRPr lang="en-US" dirty="0"/>
          </a:p>
        </p:txBody>
      </p:sp>
    </p:spTree>
    <p:extLst>
      <p:ext uri="{BB962C8B-B14F-4D97-AF65-F5344CB8AC3E}">
        <p14:creationId xmlns:p14="http://schemas.microsoft.com/office/powerpoint/2010/main" val="386711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pPr marL="171450" marR="0" indent="-171450" algn="l" defTabSz="914317"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Energy Portfolio Optimization - </a:t>
            </a:r>
            <a:r>
              <a:rPr lang="en-US" b="0" dirty="0" smtClean="0"/>
              <a:t>A category of solutions, analytical tools and optimization applications to help Utilities perform short, mid and long term energy planning and operations.</a:t>
            </a:r>
          </a:p>
          <a:p>
            <a:pPr marL="171450" indent="-171450" defTabSz="914317">
              <a:buFont typeface="Arial" pitchFamily="34" charset="0"/>
              <a:buChar char="•"/>
              <a:defRPr/>
            </a:pPr>
            <a:endParaRPr lang="en-US" b="0" baseline="0" dirty="0" smtClean="0"/>
          </a:p>
          <a:p>
            <a:pPr marL="171450" marR="0" indent="-171450" algn="l" defTabSz="914317"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Network Optimization and Analytics - </a:t>
            </a:r>
            <a:r>
              <a:rPr lang="en-US" b="0" dirty="0" smtClean="0"/>
              <a:t>A category of optimization and analytical applications to be deployed across Distribution Management Systems (DMS), Energy Management Systems (EMS), and ERP systems to make the transmission and distribution systems operate most efficiently.</a:t>
            </a:r>
          </a:p>
          <a:p>
            <a:pPr marL="171450" indent="-171450" defTabSz="914317">
              <a:buFont typeface="Arial" pitchFamily="34" charset="0"/>
              <a:buChar char="•"/>
              <a:defRPr/>
            </a:pPr>
            <a:endParaRPr lang="en-US" b="0" baseline="0" dirty="0" smtClean="0"/>
          </a:p>
          <a:p>
            <a:pPr marL="171450" marR="0" indent="-171450" algn="l" defTabSz="914317"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Customer Intelligence - </a:t>
            </a:r>
            <a:r>
              <a:rPr lang="en-US" b="0" dirty="0" smtClean="0"/>
              <a:t>A set of solutions that analyze patterns of customer behavior to enable a utility to improve interactions, reduce bad debt, and optimize marketing campaigns.</a:t>
            </a:r>
          </a:p>
          <a:p>
            <a:pPr marL="171450" indent="-171450" defTabSz="914317">
              <a:buFont typeface="Arial" pitchFamily="34" charset="0"/>
              <a:buChar char="•"/>
              <a:defRPr/>
            </a:pPr>
            <a:endParaRPr lang="en-US" b="0" baseline="0" dirty="0" smtClean="0"/>
          </a:p>
          <a:p>
            <a:pPr marL="171450" marR="0" indent="-171450" algn="l" defTabSz="914317"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Smart Grid Data Management - </a:t>
            </a:r>
            <a:r>
              <a:rPr lang="en-US" b="0" dirty="0" smtClean="0"/>
              <a:t>The IT infrastructure necessary to meet the requirements of Utilities facing the challenges of high data volumes.</a:t>
            </a:r>
          </a:p>
          <a:p>
            <a:pPr marL="171450" indent="-171450" defTabSz="914317">
              <a:buFont typeface="Arial" pitchFamily="34" charset="0"/>
              <a:buChar char="•"/>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0A397E0E-3366-4636-A6E7-96FDA19D002E}" type="slidenum">
              <a:rPr lang="en-US" smtClean="0"/>
              <a:pPr>
                <a:defRPr/>
              </a:pPr>
              <a:t>11</a:t>
            </a:fld>
            <a:endParaRPr lang="en-US" dirty="0"/>
          </a:p>
        </p:txBody>
      </p:sp>
    </p:spTree>
    <p:extLst>
      <p:ext uri="{BB962C8B-B14F-4D97-AF65-F5344CB8AC3E}">
        <p14:creationId xmlns:p14="http://schemas.microsoft.com/office/powerpoint/2010/main" val="224039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5" y="2215007"/>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5"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2015, </a:t>
            </a:r>
            <a:r>
              <a:rPr lang="en-US" sz="400" b="0" kern="300" spc="50" dirty="0">
                <a:solidFill>
                  <a:schemeClr val="accent1"/>
                </a:solidFill>
                <a:latin typeface="Arial"/>
                <a:ea typeface="ＭＳ Ｐゴシック" pitchFamily="34" charset="-128"/>
                <a:cs typeface="Arial"/>
              </a:rPr>
              <a:t>SAS Institute Inc. All rights reserved.</a:t>
            </a:r>
          </a:p>
        </p:txBody>
      </p:sp>
      <p:cxnSp>
        <p:nvCxnSpPr>
          <p:cNvPr id="7" name="Straight Connector 4"/>
          <p:cNvCxnSpPr/>
          <p:nvPr/>
        </p:nvCxnSpPr>
        <p:spPr bwMode="auto">
          <a:xfrm>
            <a:off x="7670800"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2378682"/>
            <a:ext cx="725467" cy="386136"/>
          </a:xfrm>
          <a:prstGeom prst="rect">
            <a:avLst/>
          </a:prstGeom>
        </p:spPr>
      </p:pic>
    </p:spTree>
    <p:extLst>
      <p:ext uri="{BB962C8B-B14F-4D97-AF65-F5344CB8AC3E}">
        <p14:creationId xmlns:p14="http://schemas.microsoft.com/office/powerpoint/2010/main" val="177837904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2392948"/>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2015, </a:t>
            </a:r>
            <a:r>
              <a:rPr lang="en-US" sz="400" b="0" kern="300" spc="50" dirty="0">
                <a:solidFill>
                  <a:schemeClr val="accent1"/>
                </a:solidFill>
                <a:latin typeface="Arial"/>
                <a:ea typeface="ＭＳ Ｐゴシック" pitchFamily="34" charset="-128"/>
                <a:cs typeface="Arial"/>
              </a:rPr>
              <a:t>SAS Institute Inc. All rights reserved.</a:t>
            </a:r>
          </a:p>
        </p:txBody>
      </p:sp>
      <p:pic>
        <p:nvPicPr>
          <p:cNvPr id="4" name="Picture 6" descr="SAS_LOGO_horz288_LG.png"/>
          <p:cNvPicPr>
            <a:picLocks noChangeAspect="1"/>
          </p:cNvPicPr>
          <p:nvPr/>
        </p:nvPicPr>
        <p:blipFill>
          <a:blip r:embed="rId3"/>
          <a:stretch>
            <a:fillRect/>
          </a:stretch>
        </p:blipFill>
        <p:spPr>
          <a:xfrm>
            <a:off x="6382777" y="2333634"/>
            <a:ext cx="2024623" cy="466707"/>
          </a:xfrm>
          <a:prstGeom prst="rect">
            <a:avLst/>
          </a:prstGeom>
        </p:spPr>
      </p:pic>
    </p:spTree>
    <p:extLst>
      <p:ext uri="{BB962C8B-B14F-4D97-AF65-F5344CB8AC3E}">
        <p14:creationId xmlns:p14="http://schemas.microsoft.com/office/powerpoint/2010/main" val="64584948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8224510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5911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5"/>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8" y="255848"/>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87512914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DE119CF9-39D4-4C69-8746-4335408D997F}"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350891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827EBF80-13BE-421D-968A-F9BBBA5C63A8}"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23170233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pPr>
              <a:defRPr/>
            </a:pPr>
            <a:fld id="{A5DA4E9D-99E5-48AD-BD8E-873500F5F278}"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3170391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39" y="742950"/>
            <a:ext cx="4142643"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6558" y="742950"/>
            <a:ext cx="414264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sldNum" sz="quarter" idx="10"/>
          </p:nvPr>
        </p:nvSpPr>
        <p:spPr>
          <a:ln/>
        </p:spPr>
        <p:txBody>
          <a:bodyPr/>
          <a:lstStyle>
            <a:lvl1pPr>
              <a:defRPr/>
            </a:lvl1pPr>
          </a:lstStyle>
          <a:p>
            <a:pPr>
              <a:defRPr/>
            </a:pPr>
            <a:fld id="{894A1406-772D-482E-A78C-83ED4C9A93A8}"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12199340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066"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6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151335"/>
            <a:ext cx="40415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270" y="1631156"/>
            <a:ext cx="40415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sldNum" sz="quarter" idx="10"/>
          </p:nvPr>
        </p:nvSpPr>
        <p:spPr>
          <a:ln/>
        </p:spPr>
        <p:txBody>
          <a:bodyPr/>
          <a:lstStyle>
            <a:lvl1pPr>
              <a:defRPr/>
            </a:lvl1pPr>
          </a:lstStyle>
          <a:p>
            <a:pPr>
              <a:defRPr/>
            </a:pPr>
            <a:fld id="{8243FEFC-7610-4E8C-B4C6-E316AE75FE67}"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14766521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sldNum" sz="quarter" idx="10"/>
          </p:nvPr>
        </p:nvSpPr>
        <p:spPr>
          <a:ln/>
        </p:spPr>
        <p:txBody>
          <a:bodyPr/>
          <a:lstStyle>
            <a:lvl1pPr>
              <a:defRPr/>
            </a:lvl1pPr>
          </a:lstStyle>
          <a:p>
            <a:pPr>
              <a:defRPr/>
            </a:pPr>
            <a:fld id="{A4F2CBCF-0B3A-4D7F-8A45-2EDD2C002D0A}"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36084730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64154"/>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pPr>
              <a:defRPr/>
            </a:pPr>
            <a:fld id="{63A37FAE-99D4-4A4F-9FFD-AC63277DA253}"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41384484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4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538" y="204788"/>
            <a:ext cx="5111262"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4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E2B3324E-4D93-4727-8C81-33B95878EEB7}"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20896016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166"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166"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F26CE166-3130-4210-863F-B5FFD26E74A0}"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33490765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C425EDF9-DDD5-43A7-8313-08886964441D}"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26486846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3443" y="25003"/>
            <a:ext cx="2105757" cy="48327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39" y="25003"/>
            <a:ext cx="6179527" cy="48327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1C2664FF-4CD4-487B-84CE-E3E74EF4D8CC}"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2689615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77008" y="25004"/>
            <a:ext cx="7756281" cy="457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13239" y="742950"/>
            <a:ext cx="8425962" cy="4114800"/>
          </a:xfrm>
        </p:spPr>
        <p:txBody>
          <a:bodyPr/>
          <a:lstStyle/>
          <a:p>
            <a:pPr lvl="0"/>
            <a:endParaRPr lang="en-US" noProof="0" smtClean="0"/>
          </a:p>
        </p:txBody>
      </p:sp>
      <p:sp>
        <p:nvSpPr>
          <p:cNvPr id="4" name="Rectangle 24"/>
          <p:cNvSpPr>
            <a:spLocks noGrp="1" noChangeArrowheads="1"/>
          </p:cNvSpPr>
          <p:nvPr>
            <p:ph type="sldNum" sz="quarter" idx="10"/>
          </p:nvPr>
        </p:nvSpPr>
        <p:spPr>
          <a:ln/>
        </p:spPr>
        <p:txBody>
          <a:bodyPr/>
          <a:lstStyle>
            <a:lvl1pPr>
              <a:defRPr/>
            </a:lvl1pPr>
          </a:lstStyle>
          <a:p>
            <a:pPr>
              <a:defRPr/>
            </a:pPr>
            <a:fld id="{72F158C5-BF4F-4737-BB84-545101E0667D}" type="slidenum">
              <a:rPr lang="es-ES" altLang="it-IT">
                <a:solidFill>
                  <a:srgbClr val="000000"/>
                </a:solidFill>
              </a:rPr>
              <a:pPr>
                <a:defRPr/>
              </a:pPr>
              <a:t>‹N›</a:t>
            </a:fld>
            <a:endParaRPr lang="es-ES" altLang="it-IT">
              <a:solidFill>
                <a:srgbClr val="000000"/>
              </a:solidFill>
            </a:endParaRPr>
          </a:p>
        </p:txBody>
      </p:sp>
    </p:spTree>
    <p:extLst>
      <p:ext uri="{BB962C8B-B14F-4D97-AF65-F5344CB8AC3E}">
        <p14:creationId xmlns:p14="http://schemas.microsoft.com/office/powerpoint/2010/main" val="3797870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695"/>
            <a:ext cx="9144000" cy="1138844"/>
          </a:xfrm>
          <a:prstGeom prst="rect">
            <a:avLst/>
          </a:prstGeom>
        </p:spPr>
      </p:pic>
      <p:sp>
        <p:nvSpPr>
          <p:cNvPr id="2" name="Title 1"/>
          <p:cNvSpPr>
            <a:spLocks noGrp="1"/>
          </p:cNvSpPr>
          <p:nvPr>
            <p:ph type="title" hasCustomPrompt="1"/>
          </p:nvPr>
        </p:nvSpPr>
        <p:spPr>
          <a:xfrm>
            <a:off x="465521" y="1644242"/>
            <a:ext cx="6971533" cy="397586"/>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041730"/>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cxnSp>
        <p:nvCxnSpPr>
          <p:cNvPr id="5" name="Straight Connector 4"/>
          <p:cNvCxnSpPr/>
          <p:nvPr/>
        </p:nvCxnSpPr>
        <p:spPr bwMode="auto">
          <a:xfrm>
            <a:off x="7670800"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1804735"/>
            <a:ext cx="725467" cy="386136"/>
          </a:xfrm>
          <a:prstGeom prst="rect">
            <a:avLst/>
          </a:prstGeom>
        </p:spPr>
      </p:pic>
    </p:spTree>
    <p:extLst>
      <p:ext uri="{BB962C8B-B14F-4D97-AF65-F5344CB8AC3E}">
        <p14:creationId xmlns:p14="http://schemas.microsoft.com/office/powerpoint/2010/main" val="42653975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64154"/>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5143500"/>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64154"/>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2015, </a:t>
            </a:r>
            <a:r>
              <a:rPr lang="en-US" sz="400" b="0" kern="300" spc="50" dirty="0">
                <a:solidFill>
                  <a:schemeClr val="accent1"/>
                </a:solidFill>
                <a:latin typeface="Arial"/>
                <a:ea typeface="ＭＳ Ｐゴシック" pitchFamily="34" charset="-128"/>
                <a:cs typeface="Arial"/>
              </a:rPr>
              <a:t>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5143500"/>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9543"/>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9543"/>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299" y="4671264"/>
            <a:ext cx="1018358" cy="235811"/>
          </a:xfrm>
          <a:prstGeom prst="rect">
            <a:avLst/>
          </a:prstGeom>
        </p:spPr>
      </p:pic>
      <p:cxnSp>
        <p:nvCxnSpPr>
          <p:cNvPr id="17" name="Straight Connector 8"/>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64154"/>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6275379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5"/>
          <a:srcRect/>
          <a:stretch>
            <a:fillRect/>
          </a:stretch>
        </p:blipFill>
        <p:spPr bwMode="auto">
          <a:xfrm>
            <a:off x="0" y="4787913"/>
            <a:ext cx="9144000" cy="355587"/>
          </a:xfrm>
          <a:prstGeom prst="rect">
            <a:avLst/>
          </a:prstGeom>
          <a:noFill/>
          <a:ln w="9525">
            <a:noFill/>
            <a:miter lim="800000"/>
            <a:headEnd/>
            <a:tailEnd/>
          </a:ln>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2">
                    <a:lumMod val="60000"/>
                    <a:lumOff val="40000"/>
                  </a:schemeClr>
                </a:solidFill>
                <a:latin typeface="Arial"/>
                <a:ea typeface="ＭＳ Ｐゴシック" pitchFamily="34" charset="-128"/>
                <a:cs typeface="Arial"/>
              </a:rPr>
              <a:t>Copyright </a:t>
            </a:r>
            <a:r>
              <a:rPr lang="en-US" sz="400" b="0" kern="300" spc="50" dirty="0">
                <a:solidFill>
                  <a:schemeClr val="accent2">
                    <a:lumMod val="60000"/>
                    <a:lumOff val="40000"/>
                  </a:schemeClr>
                </a:solidFill>
                <a:latin typeface="Arial"/>
                <a:ea typeface="ＭＳ Ｐゴシック" pitchFamily="34" charset="-128"/>
                <a:cs typeface="Arial"/>
              </a:rPr>
              <a:t>© </a:t>
            </a:r>
            <a:r>
              <a:rPr lang="en-US" sz="400" b="0" kern="300" spc="50" dirty="0" smtClean="0">
                <a:solidFill>
                  <a:schemeClr val="accent2">
                    <a:lumMod val="60000"/>
                    <a:lumOff val="40000"/>
                  </a:schemeClr>
                </a:solidFill>
                <a:latin typeface="Arial"/>
                <a:ea typeface="ＭＳ Ｐゴシック" pitchFamily="34" charset="-128"/>
                <a:cs typeface="Arial"/>
              </a:rPr>
              <a:t>2015, </a:t>
            </a:r>
            <a:r>
              <a:rPr lang="en-US" sz="400" b="0" kern="300" spc="50" dirty="0">
                <a:solidFill>
                  <a:schemeClr val="accent2">
                    <a:lumMod val="60000"/>
                    <a:lumOff val="40000"/>
                  </a:schemeClr>
                </a:solidFill>
                <a:latin typeface="Arial"/>
                <a:ea typeface="ＭＳ Ｐゴシック" pitchFamily="34" charset="-128"/>
                <a:cs typeface="Arial"/>
              </a:rPr>
              <a:t>SAS Institute Inc. All rights reserved.</a:t>
            </a:r>
          </a:p>
        </p:txBody>
      </p:sp>
      <p:sp>
        <p:nvSpPr>
          <p:cNvPr id="2" name="Footer Placeholder 1"/>
          <p:cNvSpPr>
            <a:spLocks noGrp="1"/>
          </p:cNvSpPr>
          <p:nvPr>
            <p:ph type="ftr" sz="quarter" idx="3"/>
          </p:nvPr>
        </p:nvSpPr>
        <p:spPr>
          <a:xfrm>
            <a:off x="0" y="4513276"/>
            <a:ext cx="2895600" cy="274637"/>
          </a:xfrm>
          <a:prstGeom prst="rect">
            <a:avLst/>
          </a:prstGeom>
        </p:spPr>
        <p:txBody>
          <a:bodyPr vert="horz" lIns="91440" tIns="45720" rIns="91440" bIns="45720" rtlCol="0" anchor="b"/>
          <a:lstStyle>
            <a:lvl1pPr algn="l">
              <a:defRPr sz="800">
                <a:solidFill>
                  <a:schemeClr val="bg2"/>
                </a:solidFill>
              </a:defRPr>
            </a:lvl1pPr>
          </a:lstStyle>
          <a:p>
            <a:endParaRPr lang="en-US" dirty="0"/>
          </a:p>
        </p:txBody>
      </p:sp>
      <p:sp>
        <p:nvSpPr>
          <p:cNvPr id="4" name="Slide Number Placeholder 3"/>
          <p:cNvSpPr>
            <a:spLocks noGrp="1"/>
          </p:cNvSpPr>
          <p:nvPr>
            <p:ph type="sldNum" sz="quarter" idx="4"/>
          </p:nvPr>
        </p:nvSpPr>
        <p:spPr>
          <a:xfrm>
            <a:off x="7010400" y="4513276"/>
            <a:ext cx="2133600" cy="274637"/>
          </a:xfrm>
          <a:prstGeom prst="rect">
            <a:avLst/>
          </a:prstGeom>
        </p:spPr>
        <p:txBody>
          <a:bodyPr vert="horz" lIns="91440" tIns="45720" rIns="91440" bIns="45720" rtlCol="0" anchor="b"/>
          <a:lstStyle>
            <a:lvl1pPr algn="r">
              <a:defRPr sz="1200">
                <a:solidFill>
                  <a:schemeClr val="tx1"/>
                </a:solidFill>
              </a:defRPr>
            </a:lvl1pPr>
          </a:lstStyle>
          <a:p>
            <a:fld id="{4976208B-6111-490B-8CEC-FFB249DB2100}" type="slidenum">
              <a:rPr lang="en-US" smtClean="0"/>
              <a:pPr/>
              <a:t>‹N›</a:t>
            </a:fld>
            <a:endParaRPr lang="en-US"/>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6" r:id="rId9"/>
    <p:sldLayoutId id="2147483877" r:id="rId10"/>
    <p:sldLayoutId id="2147483883" r:id="rId11"/>
    <p:sldLayoutId id="2147483884" r:id="rId12"/>
    <p:sldLayoutId id="2147483885" r:id="rId13"/>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8"/>
          <p:cNvSpPr>
            <a:spLocks noChangeArrowheads="1"/>
          </p:cNvSpPr>
          <p:nvPr/>
        </p:nvSpPr>
        <p:spPr bwMode="auto">
          <a:xfrm>
            <a:off x="677008" y="0"/>
            <a:ext cx="8466992" cy="485775"/>
          </a:xfrm>
          <a:prstGeom prst="rect">
            <a:avLst/>
          </a:prstGeom>
          <a:solidFill>
            <a:srgbClr val="00226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it-IT" sz="1500" smtClean="0">
              <a:solidFill>
                <a:srgbClr val="000000"/>
              </a:solidFill>
            </a:endParaRPr>
          </a:p>
        </p:txBody>
      </p:sp>
      <p:sp>
        <p:nvSpPr>
          <p:cNvPr id="1048" name="Rectangle 24"/>
          <p:cNvSpPr>
            <a:spLocks noGrp="1" noChangeArrowheads="1"/>
          </p:cNvSpPr>
          <p:nvPr>
            <p:ph type="sldNum" sz="quarter" idx="4"/>
          </p:nvPr>
        </p:nvSpPr>
        <p:spPr bwMode="auto">
          <a:xfrm>
            <a:off x="6899031" y="489346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smtClean="0"/>
            </a:lvl1pPr>
          </a:lstStyle>
          <a:p>
            <a:pPr eaLnBrk="0" fontAlgn="base" hangingPunct="0">
              <a:spcBef>
                <a:spcPct val="0"/>
              </a:spcBef>
              <a:spcAft>
                <a:spcPct val="0"/>
              </a:spcAft>
              <a:defRPr/>
            </a:pPr>
            <a:fld id="{441EA27A-0FC3-449A-8AF7-C4FB19F1FD8D}" type="slidenum">
              <a:rPr lang="es-ES" altLang="it-IT">
                <a:solidFill>
                  <a:srgbClr val="000000"/>
                </a:solidFill>
              </a:rPr>
              <a:pPr eaLnBrk="0" fontAlgn="base" hangingPunct="0">
                <a:spcBef>
                  <a:spcPct val="0"/>
                </a:spcBef>
                <a:spcAft>
                  <a:spcPct val="0"/>
                </a:spcAft>
                <a:defRPr/>
              </a:pPr>
              <a:t>‹N›</a:t>
            </a:fld>
            <a:endParaRPr lang="es-ES" altLang="it-IT">
              <a:solidFill>
                <a:srgbClr val="000000"/>
              </a:solidFill>
            </a:endParaRPr>
          </a:p>
        </p:txBody>
      </p:sp>
      <p:sp>
        <p:nvSpPr>
          <p:cNvPr id="1028" name="Rectangle 294"/>
          <p:cNvSpPr>
            <a:spLocks noGrp="1" noChangeArrowheads="1"/>
          </p:cNvSpPr>
          <p:nvPr>
            <p:ph type="body" idx="1"/>
          </p:nvPr>
        </p:nvSpPr>
        <p:spPr bwMode="auto">
          <a:xfrm>
            <a:off x="413239" y="742950"/>
            <a:ext cx="84259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Haga clic para modificar el estilo de texto del patrón</a:t>
            </a:r>
          </a:p>
          <a:p>
            <a:pPr lvl="1"/>
            <a:r>
              <a:rPr lang="en-US" altLang="it-IT" smtClean="0"/>
              <a:t>Segundo nivel</a:t>
            </a:r>
          </a:p>
          <a:p>
            <a:pPr lvl="2"/>
            <a:r>
              <a:rPr lang="en-US" altLang="it-IT" smtClean="0"/>
              <a:t>Tercer nivel</a:t>
            </a:r>
          </a:p>
          <a:p>
            <a:pPr lvl="3"/>
            <a:r>
              <a:rPr lang="en-US" altLang="it-IT" smtClean="0"/>
              <a:t>Cuarto nivel</a:t>
            </a:r>
          </a:p>
          <a:p>
            <a:pPr lvl="4"/>
            <a:r>
              <a:rPr lang="en-US" altLang="it-IT" smtClean="0"/>
              <a:t>Quinto nivel</a:t>
            </a:r>
          </a:p>
        </p:txBody>
      </p:sp>
      <p:sp>
        <p:nvSpPr>
          <p:cNvPr id="1029" name="Rectangle 300"/>
          <p:cNvSpPr>
            <a:spLocks noGrp="1" noChangeArrowheads="1"/>
          </p:cNvSpPr>
          <p:nvPr>
            <p:ph type="title"/>
          </p:nvPr>
        </p:nvSpPr>
        <p:spPr bwMode="auto">
          <a:xfrm>
            <a:off x="677008" y="25004"/>
            <a:ext cx="775628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Haga clic para modificar el estilo de título del  patrón</a:t>
            </a:r>
          </a:p>
        </p:txBody>
      </p:sp>
      <p:grpSp>
        <p:nvGrpSpPr>
          <p:cNvPr id="1030" name="Group 35"/>
          <p:cNvGrpSpPr>
            <a:grpSpLocks/>
          </p:cNvGrpSpPr>
          <p:nvPr/>
        </p:nvGrpSpPr>
        <p:grpSpPr bwMode="auto">
          <a:xfrm>
            <a:off x="762001" y="482204"/>
            <a:ext cx="8367346" cy="178594"/>
            <a:chOff x="657" y="385"/>
            <a:chExt cx="5101" cy="170"/>
          </a:xfrm>
        </p:grpSpPr>
        <p:sp>
          <p:nvSpPr>
            <p:cNvPr id="1033" name="Rectangle 36"/>
            <p:cNvSpPr>
              <a:spLocks noChangeArrowheads="1"/>
            </p:cNvSpPr>
            <p:nvPr/>
          </p:nvSpPr>
          <p:spPr bwMode="auto">
            <a:xfrm>
              <a:off x="1156" y="385"/>
              <a:ext cx="4602" cy="170"/>
            </a:xfrm>
            <a:prstGeom prst="rect">
              <a:avLst/>
            </a:prstGeom>
            <a:solidFill>
              <a:srgbClr val="CCD4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it-IT" sz="1500" smtClean="0">
                <a:solidFill>
                  <a:srgbClr val="000000"/>
                </a:solidFill>
              </a:endParaRPr>
            </a:p>
          </p:txBody>
        </p:sp>
        <p:sp>
          <p:nvSpPr>
            <p:cNvPr id="1034" name="Rectangle 37"/>
            <p:cNvSpPr>
              <a:spLocks noChangeArrowheads="1"/>
            </p:cNvSpPr>
            <p:nvPr/>
          </p:nvSpPr>
          <p:spPr bwMode="auto">
            <a:xfrm>
              <a:off x="657" y="385"/>
              <a:ext cx="998" cy="170"/>
            </a:xfrm>
            <a:prstGeom prst="rect">
              <a:avLst/>
            </a:prstGeom>
            <a:gradFill rotWithShape="1">
              <a:gsLst>
                <a:gs pos="0">
                  <a:schemeClr val="bg1"/>
                </a:gs>
                <a:gs pos="100000">
                  <a:srgbClr val="CCD4D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fontAlgn="base">
                <a:spcBef>
                  <a:spcPct val="0"/>
                </a:spcBef>
                <a:spcAft>
                  <a:spcPct val="0"/>
                </a:spcAft>
                <a:defRPr/>
              </a:pPr>
              <a:endParaRPr lang="es-ES" altLang="it-IT" sz="1425" b="0" u="sng" smtClean="0">
                <a:solidFill>
                  <a:srgbClr val="CCE1E8"/>
                </a:solidFill>
                <a:cs typeface="Arial" panose="020B0604020202020204" pitchFamily="34" charset="0"/>
              </a:endParaRPr>
            </a:p>
          </p:txBody>
        </p:sp>
      </p:grpSp>
      <p:pic>
        <p:nvPicPr>
          <p:cNvPr id="1031" name="Picture 42" descr="endesa ppt"/>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59" y="7144"/>
            <a:ext cx="630115"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3" descr="SAS | The Power To Know"/>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0515" y="4911329"/>
            <a:ext cx="1166446"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93720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ransition/>
  <p:hf hdr="0" ftr="0" dt="0"/>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Arial" pitchFamily="34" charset="0"/>
        </a:defRPr>
      </a:lvl2pPr>
      <a:lvl3pPr algn="l" rtl="0" eaLnBrk="0" fontAlgn="base" hangingPunct="0">
        <a:spcBef>
          <a:spcPct val="0"/>
        </a:spcBef>
        <a:spcAft>
          <a:spcPct val="0"/>
        </a:spcAft>
        <a:defRPr sz="1500" b="1">
          <a:solidFill>
            <a:schemeClr val="bg1"/>
          </a:solidFill>
          <a:latin typeface="Arial" pitchFamily="34" charset="0"/>
        </a:defRPr>
      </a:lvl3pPr>
      <a:lvl4pPr algn="l" rtl="0" eaLnBrk="0" fontAlgn="base" hangingPunct="0">
        <a:spcBef>
          <a:spcPct val="0"/>
        </a:spcBef>
        <a:spcAft>
          <a:spcPct val="0"/>
        </a:spcAft>
        <a:defRPr sz="1500" b="1">
          <a:solidFill>
            <a:schemeClr val="bg1"/>
          </a:solidFill>
          <a:latin typeface="Arial" pitchFamily="34" charset="0"/>
        </a:defRPr>
      </a:lvl4pPr>
      <a:lvl5pPr algn="l" rtl="0" eaLnBrk="0" fontAlgn="base" hangingPunct="0">
        <a:spcBef>
          <a:spcPct val="0"/>
        </a:spcBef>
        <a:spcAft>
          <a:spcPct val="0"/>
        </a:spcAft>
        <a:defRPr sz="1500" b="1">
          <a:solidFill>
            <a:schemeClr val="bg1"/>
          </a:solidFill>
          <a:latin typeface="Arial" pitchFamily="34" charset="0"/>
        </a:defRPr>
      </a:lvl5pPr>
      <a:lvl6pPr marL="342900" algn="l" rtl="0" eaLnBrk="0" fontAlgn="base" hangingPunct="0">
        <a:spcBef>
          <a:spcPct val="0"/>
        </a:spcBef>
        <a:spcAft>
          <a:spcPct val="0"/>
        </a:spcAft>
        <a:defRPr sz="1500" b="1">
          <a:solidFill>
            <a:schemeClr val="bg1"/>
          </a:solidFill>
          <a:latin typeface="Arial" pitchFamily="34" charset="0"/>
        </a:defRPr>
      </a:lvl6pPr>
      <a:lvl7pPr marL="685800" algn="l" rtl="0" eaLnBrk="0" fontAlgn="base" hangingPunct="0">
        <a:spcBef>
          <a:spcPct val="0"/>
        </a:spcBef>
        <a:spcAft>
          <a:spcPct val="0"/>
        </a:spcAft>
        <a:defRPr sz="1500" b="1">
          <a:solidFill>
            <a:schemeClr val="bg1"/>
          </a:solidFill>
          <a:latin typeface="Arial" pitchFamily="34" charset="0"/>
        </a:defRPr>
      </a:lvl7pPr>
      <a:lvl8pPr marL="1028700" algn="l" rtl="0" eaLnBrk="0" fontAlgn="base" hangingPunct="0">
        <a:spcBef>
          <a:spcPct val="0"/>
        </a:spcBef>
        <a:spcAft>
          <a:spcPct val="0"/>
        </a:spcAft>
        <a:defRPr sz="1500" b="1">
          <a:solidFill>
            <a:schemeClr val="bg1"/>
          </a:solidFill>
          <a:latin typeface="Arial" pitchFamily="34" charset="0"/>
        </a:defRPr>
      </a:lvl8pPr>
      <a:lvl9pPr marL="1371600" algn="l" rtl="0" eaLnBrk="0" fontAlgn="base" hangingPunct="0">
        <a:spcBef>
          <a:spcPct val="0"/>
        </a:spcBef>
        <a:spcAft>
          <a:spcPct val="0"/>
        </a:spcAft>
        <a:defRPr sz="1500" b="1">
          <a:solidFill>
            <a:schemeClr val="bg1"/>
          </a:solidFill>
          <a:latin typeface="Arial" pitchFamily="34" charset="0"/>
        </a:defRPr>
      </a:lvl9pPr>
    </p:titleStyle>
    <p:body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sz="1200">
          <a:solidFill>
            <a:schemeClr val="tx1"/>
          </a:solidFill>
          <a:latin typeface="+mn-lt"/>
        </a:defRPr>
      </a:lvl2pPr>
      <a:lvl3pPr marL="857250" indent="-171450" algn="l" rtl="0" eaLnBrk="0" fontAlgn="base" hangingPunct="0">
        <a:spcBef>
          <a:spcPct val="20000"/>
        </a:spcBef>
        <a:spcAft>
          <a:spcPct val="0"/>
        </a:spcAft>
        <a:buChar char="•"/>
        <a:defRPr sz="1050">
          <a:solidFill>
            <a:schemeClr val="tx1"/>
          </a:solidFill>
          <a:latin typeface="Times New Roman" pitchFamily="18" charset="0"/>
        </a:defRPr>
      </a:lvl3pPr>
      <a:lvl4pPr marL="1200150" indent="-171450" algn="l" rtl="0" eaLnBrk="0" fontAlgn="base" hangingPunct="0">
        <a:spcBef>
          <a:spcPct val="20000"/>
        </a:spcBef>
        <a:spcAft>
          <a:spcPct val="0"/>
        </a:spcAft>
        <a:buChar char="–"/>
        <a:defRPr sz="900">
          <a:solidFill>
            <a:schemeClr val="tx1"/>
          </a:solidFill>
          <a:latin typeface="+mn-lt"/>
        </a:defRPr>
      </a:lvl4pPr>
      <a:lvl5pPr marL="1543050" indent="-171450" algn="l" rtl="0" eaLnBrk="0" fontAlgn="base" hangingPunct="0">
        <a:spcBef>
          <a:spcPct val="20000"/>
        </a:spcBef>
        <a:spcAft>
          <a:spcPct val="0"/>
        </a:spcAft>
        <a:buChar char="»"/>
        <a:defRPr sz="750">
          <a:solidFill>
            <a:schemeClr val="tx1"/>
          </a:solidFill>
          <a:latin typeface="+mn-lt"/>
        </a:defRPr>
      </a:lvl5pPr>
      <a:lvl6pPr marL="1885950" indent="-171450" algn="l" rtl="0" eaLnBrk="0" fontAlgn="base" hangingPunct="0">
        <a:spcBef>
          <a:spcPct val="20000"/>
        </a:spcBef>
        <a:spcAft>
          <a:spcPct val="0"/>
        </a:spcAft>
        <a:buChar char="»"/>
        <a:defRPr sz="750">
          <a:solidFill>
            <a:schemeClr val="tx1"/>
          </a:solidFill>
          <a:latin typeface="+mn-lt"/>
        </a:defRPr>
      </a:lvl6pPr>
      <a:lvl7pPr marL="2228850" indent="-171450" algn="l" rtl="0" eaLnBrk="0" fontAlgn="base" hangingPunct="0">
        <a:spcBef>
          <a:spcPct val="20000"/>
        </a:spcBef>
        <a:spcAft>
          <a:spcPct val="0"/>
        </a:spcAft>
        <a:buChar char="»"/>
        <a:defRPr sz="750">
          <a:solidFill>
            <a:schemeClr val="tx1"/>
          </a:solidFill>
          <a:latin typeface="+mn-lt"/>
        </a:defRPr>
      </a:lvl7pPr>
      <a:lvl8pPr marL="2571750" indent="-171450" algn="l" rtl="0" eaLnBrk="0" fontAlgn="base" hangingPunct="0">
        <a:spcBef>
          <a:spcPct val="20000"/>
        </a:spcBef>
        <a:spcAft>
          <a:spcPct val="0"/>
        </a:spcAft>
        <a:buChar char="»"/>
        <a:defRPr sz="750">
          <a:solidFill>
            <a:schemeClr val="tx1"/>
          </a:solidFill>
          <a:latin typeface="+mn-lt"/>
        </a:defRPr>
      </a:lvl8pPr>
      <a:lvl9pPr marL="2914650" indent="-171450" algn="l" rtl="0" eaLnBrk="0" fontAlgn="base" hangingPunct="0">
        <a:spcBef>
          <a:spcPct val="20000"/>
        </a:spcBef>
        <a:spcAft>
          <a:spcPct val="0"/>
        </a:spcAft>
        <a:buChar char="»"/>
        <a:defRPr sz="7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slideLayout" Target="../slideLayouts/slideLayout1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282" Type="http://schemas.openxmlformats.org/officeDocument/2006/relationships/tags" Target="../tags/tag282.xml"/><Relationship Id="rId312" Type="http://schemas.openxmlformats.org/officeDocument/2006/relationships/tags" Target="../tags/tag312.xml"/><Relationship Id="rId317" Type="http://schemas.openxmlformats.org/officeDocument/2006/relationships/tags" Target="../tags/tag31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30" Type="http://schemas.openxmlformats.org/officeDocument/2006/relationships/tags" Target="../tags/tag230.xml"/><Relationship Id="rId235" Type="http://schemas.openxmlformats.org/officeDocument/2006/relationships/tags" Target="../tags/tag235.xml"/><Relationship Id="rId251" Type="http://schemas.openxmlformats.org/officeDocument/2006/relationships/tags" Target="../tags/tag251.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tags" Target="../tags/tag293.xml"/><Relationship Id="rId302" Type="http://schemas.openxmlformats.org/officeDocument/2006/relationships/tags" Target="../tags/tag302.xml"/><Relationship Id="rId307" Type="http://schemas.openxmlformats.org/officeDocument/2006/relationships/tags" Target="../tags/tag307.xml"/><Relationship Id="rId323" Type="http://schemas.openxmlformats.org/officeDocument/2006/relationships/tags" Target="../tags/tag323.xml"/><Relationship Id="rId328" Type="http://schemas.openxmlformats.org/officeDocument/2006/relationships/notesSlide" Target="../notesSlides/notesSlide11.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tags" Target="../tags/tag283.xml"/><Relationship Id="rId313" Type="http://schemas.openxmlformats.org/officeDocument/2006/relationships/tags" Target="../tags/tag313.xml"/><Relationship Id="rId318" Type="http://schemas.openxmlformats.org/officeDocument/2006/relationships/tags" Target="../tags/tag318.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3.png"/><Relationship Id="rId7" Type="http://schemas.openxmlformats.org/officeDocument/2006/relationships/image" Target="../media/image16.jpeg"/><Relationship Id="rId12" Type="http://schemas.openxmlformats.org/officeDocument/2006/relationships/image" Target="../media/image21.gif"/><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19" Type="http://schemas.openxmlformats.org/officeDocument/2006/relationships/image" Target="../media/image28.jpeg"/><Relationship Id="rId4" Type="http://schemas.microsoft.com/office/2007/relationships/hdphoto" Target="../media/hdphoto1.wdp"/><Relationship Id="rId9" Type="http://schemas.openxmlformats.org/officeDocument/2006/relationships/image" Target="../media/image18.pn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725" y="2215007"/>
            <a:ext cx="7116763" cy="430887"/>
          </a:xfrm>
        </p:spPr>
        <p:txBody>
          <a:bodyPr/>
          <a:lstStyle/>
          <a:p>
            <a:r>
              <a:rPr lang="en-US" dirty="0" smtClean="0"/>
              <a:t>Liberalization in energy sector</a:t>
            </a:r>
            <a:endParaRPr lang="en-US" dirty="0"/>
          </a:p>
        </p:txBody>
      </p:sp>
      <p:sp>
        <p:nvSpPr>
          <p:cNvPr id="6" name="Text Placeholder 5"/>
          <p:cNvSpPr>
            <a:spLocks noGrp="1"/>
          </p:cNvSpPr>
          <p:nvPr>
            <p:ph type="body" sz="quarter" idx="13"/>
          </p:nvPr>
        </p:nvSpPr>
        <p:spPr>
          <a:xfrm>
            <a:off x="339725" y="2580844"/>
            <a:ext cx="7116763" cy="276999"/>
          </a:xfrm>
        </p:spPr>
        <p:txBody>
          <a:bodyPr/>
          <a:lstStyle/>
          <a:p>
            <a:r>
              <a:rPr lang="en-US" dirty="0" smtClean="0"/>
              <a:t>Trends and benefits</a:t>
            </a:r>
          </a:p>
        </p:txBody>
      </p:sp>
    </p:spTree>
    <p:extLst>
      <p:ext uri="{BB962C8B-B14F-4D97-AF65-F5344CB8AC3E}">
        <p14:creationId xmlns:p14="http://schemas.microsoft.com/office/powerpoint/2010/main" val="6647446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18" y="141044"/>
            <a:ext cx="2515438" cy="584775"/>
          </a:xfrm>
        </p:spPr>
        <p:txBody>
          <a:bodyPr/>
          <a:lstStyle/>
          <a:p>
            <a:r>
              <a:rPr lang="it-IT" dirty="0" smtClean="0"/>
              <a:t>Energy </a:t>
            </a:r>
            <a:r>
              <a:rPr lang="it-IT" dirty="0" err="1" smtClean="0"/>
              <a:t>liberalization</a:t>
            </a:r>
            <a:endParaRPr lang="it-IT" dirty="0"/>
          </a:p>
        </p:txBody>
      </p:sp>
      <p:sp>
        <p:nvSpPr>
          <p:cNvPr id="3" name="Segnaposto testo 2"/>
          <p:cNvSpPr>
            <a:spLocks noGrp="1"/>
          </p:cNvSpPr>
          <p:nvPr>
            <p:ph type="body" sz="quarter" idx="12"/>
          </p:nvPr>
        </p:nvSpPr>
        <p:spPr/>
        <p:txBody>
          <a:bodyPr/>
          <a:lstStyle/>
          <a:p>
            <a:r>
              <a:rPr lang="it-IT" dirty="0" smtClean="0"/>
              <a:t>New BUSINESS</a:t>
            </a:r>
            <a:endParaRPr lang="it-IT" dirty="0"/>
          </a:p>
        </p:txBody>
      </p:sp>
      <p:sp>
        <p:nvSpPr>
          <p:cNvPr id="4" name="Segnaposto contenuto 3"/>
          <p:cNvSpPr>
            <a:spLocks noGrp="1"/>
          </p:cNvSpPr>
          <p:nvPr>
            <p:ph sz="quarter" idx="11"/>
          </p:nvPr>
        </p:nvSpPr>
        <p:spPr>
          <a:xfrm>
            <a:off x="79248" y="904659"/>
            <a:ext cx="4224528" cy="3748719"/>
          </a:xfrm>
          <a:solidFill>
            <a:schemeClr val="bg2">
              <a:lumMod val="20000"/>
              <a:lumOff val="80000"/>
            </a:schemeClr>
          </a:solidFill>
        </p:spPr>
        <p:txBody>
          <a:bodyPr/>
          <a:lstStyle/>
          <a:p>
            <a:pPr marL="0" indent="0">
              <a:buNone/>
            </a:pPr>
            <a:r>
              <a:rPr lang="it-IT" dirty="0" smtClean="0"/>
              <a:t>REGULATED OPERATORS</a:t>
            </a:r>
            <a:endParaRPr lang="it-IT" dirty="0"/>
          </a:p>
          <a:p>
            <a:pPr lvl="1"/>
            <a:r>
              <a:rPr lang="it-IT" dirty="0" smtClean="0"/>
              <a:t>Reduce </a:t>
            </a:r>
            <a:r>
              <a:rPr lang="it-IT" dirty="0" err="1" smtClean="0"/>
              <a:t>Operation</a:t>
            </a:r>
            <a:r>
              <a:rPr lang="it-IT" dirty="0" smtClean="0"/>
              <a:t> and Asset </a:t>
            </a:r>
            <a:r>
              <a:rPr lang="it-IT" dirty="0" err="1" smtClean="0"/>
              <a:t>Costs</a:t>
            </a:r>
            <a:endParaRPr lang="it-IT" dirty="0"/>
          </a:p>
          <a:p>
            <a:pPr lvl="1"/>
            <a:r>
              <a:rPr lang="it-IT" dirty="0" err="1" smtClean="0"/>
              <a:t>Manage</a:t>
            </a:r>
            <a:r>
              <a:rPr lang="it-IT" dirty="0" smtClean="0"/>
              <a:t> </a:t>
            </a:r>
            <a:r>
              <a:rPr lang="it-IT" dirty="0" err="1" smtClean="0"/>
              <a:t>Uncertain</a:t>
            </a:r>
            <a:r>
              <a:rPr lang="it-IT" dirty="0" smtClean="0"/>
              <a:t> and </a:t>
            </a:r>
            <a:r>
              <a:rPr lang="it-IT" dirty="0" err="1" smtClean="0"/>
              <a:t>limited</a:t>
            </a:r>
            <a:r>
              <a:rPr lang="it-IT" dirty="0" smtClean="0"/>
              <a:t> </a:t>
            </a:r>
            <a:r>
              <a:rPr lang="it-IT" dirty="0" err="1" smtClean="0"/>
              <a:t>visibility</a:t>
            </a:r>
            <a:endParaRPr lang="it-IT" dirty="0" smtClean="0"/>
          </a:p>
          <a:p>
            <a:pPr lvl="1"/>
            <a:r>
              <a:rPr lang="it-IT" dirty="0" err="1" smtClean="0"/>
              <a:t>Fraud</a:t>
            </a:r>
            <a:r>
              <a:rPr lang="it-IT" dirty="0" smtClean="0"/>
              <a:t> </a:t>
            </a:r>
            <a:r>
              <a:rPr lang="it-IT" dirty="0" err="1" smtClean="0"/>
              <a:t>Managent</a:t>
            </a:r>
            <a:endParaRPr lang="it-IT" dirty="0"/>
          </a:p>
          <a:p>
            <a:pPr lvl="1"/>
            <a:r>
              <a:rPr lang="it-IT" dirty="0" smtClean="0"/>
              <a:t>Smart </a:t>
            </a:r>
            <a:r>
              <a:rPr lang="it-IT" dirty="0" err="1" smtClean="0"/>
              <a:t>Grid</a:t>
            </a:r>
            <a:r>
              <a:rPr lang="it-IT" dirty="0" smtClean="0"/>
              <a:t> and </a:t>
            </a:r>
            <a:r>
              <a:rPr lang="it-IT" dirty="0" err="1" smtClean="0"/>
              <a:t>Renewable</a:t>
            </a:r>
            <a:r>
              <a:rPr lang="it-IT" dirty="0" smtClean="0"/>
              <a:t> Energy</a:t>
            </a:r>
            <a:endParaRPr lang="it-IT" dirty="0"/>
          </a:p>
          <a:p>
            <a:pPr lvl="1"/>
            <a:r>
              <a:rPr lang="it-IT" dirty="0" smtClean="0"/>
              <a:t>Sell Value </a:t>
            </a:r>
            <a:r>
              <a:rPr lang="it-IT" dirty="0" err="1" smtClean="0"/>
              <a:t>Added</a:t>
            </a:r>
            <a:r>
              <a:rPr lang="it-IT" dirty="0" smtClean="0"/>
              <a:t> Services</a:t>
            </a:r>
          </a:p>
          <a:p>
            <a:pPr marL="0" indent="0">
              <a:buNone/>
            </a:pPr>
            <a:endParaRPr lang="it-IT" dirty="0" smtClean="0"/>
          </a:p>
          <a:p>
            <a:pPr marL="0" indent="0">
              <a:buNone/>
            </a:pPr>
            <a:r>
              <a:rPr lang="it-IT" dirty="0" smtClean="0"/>
              <a:t>MARKET OPERATORS</a:t>
            </a:r>
            <a:endParaRPr lang="it-IT" dirty="0"/>
          </a:p>
          <a:p>
            <a:pPr lvl="1"/>
            <a:r>
              <a:rPr lang="it-IT" dirty="0" smtClean="0"/>
              <a:t>Market </a:t>
            </a:r>
            <a:r>
              <a:rPr lang="it-IT" dirty="0" err="1" smtClean="0"/>
              <a:t>penetration</a:t>
            </a:r>
            <a:endParaRPr lang="it-IT" dirty="0" smtClean="0"/>
          </a:p>
          <a:p>
            <a:pPr lvl="1"/>
            <a:r>
              <a:rPr lang="it-IT" dirty="0" smtClean="0"/>
              <a:t>Competitive Analysis</a:t>
            </a:r>
          </a:p>
          <a:p>
            <a:pPr lvl="1"/>
            <a:r>
              <a:rPr lang="it-IT" dirty="0" err="1" smtClean="0"/>
              <a:t>Customer</a:t>
            </a:r>
            <a:r>
              <a:rPr lang="it-IT" dirty="0" smtClean="0"/>
              <a:t> Management</a:t>
            </a:r>
            <a:endParaRPr lang="it-IT" dirty="0"/>
          </a:p>
          <a:p>
            <a:pPr lvl="1"/>
            <a:r>
              <a:rPr lang="it-IT" dirty="0" err="1" smtClean="0"/>
              <a:t>Recenue</a:t>
            </a:r>
            <a:r>
              <a:rPr lang="it-IT" dirty="0" smtClean="0"/>
              <a:t> Assurance</a:t>
            </a:r>
            <a:endParaRPr lang="it-IT" dirty="0"/>
          </a:p>
        </p:txBody>
      </p:sp>
      <p:sp>
        <p:nvSpPr>
          <p:cNvPr id="5" name="Freccia a destra 4"/>
          <p:cNvSpPr/>
          <p:nvPr/>
        </p:nvSpPr>
        <p:spPr>
          <a:xfrm>
            <a:off x="4340352" y="2206752"/>
            <a:ext cx="633984" cy="7924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accent1"/>
              </a:solidFill>
            </a:endParaRPr>
          </a:p>
        </p:txBody>
      </p:sp>
      <p:sp>
        <p:nvSpPr>
          <p:cNvPr id="8" name="Segnaposto contenuto 3"/>
          <p:cNvSpPr txBox="1">
            <a:spLocks/>
          </p:cNvSpPr>
          <p:nvPr/>
        </p:nvSpPr>
        <p:spPr>
          <a:xfrm>
            <a:off x="4974337" y="904661"/>
            <a:ext cx="4072128" cy="3748719"/>
          </a:xfrm>
          <a:prstGeom prst="rect">
            <a:avLst/>
          </a:prstGeom>
          <a:solidFill>
            <a:schemeClr val="accent3">
              <a:lumMod val="20000"/>
              <a:lumOff val="80000"/>
            </a:schemeClr>
          </a:solidFill>
        </p:spPr>
        <p:txBody>
          <a:bodyPr vert="horz" wrap="square" lIns="91440" tIns="45720" rIns="91440" bIns="45720" rtlCol="0" anchor="ctr">
            <a:spAutoFit/>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182880" lvl="1" indent="0">
              <a:buNone/>
            </a:pPr>
            <a:r>
              <a:rPr lang="en-US" sz="1800" dirty="0" smtClean="0"/>
              <a:t>Consumer-based analytics</a:t>
            </a:r>
          </a:p>
          <a:p>
            <a:pPr marL="182880" lvl="1" indent="0">
              <a:buNone/>
            </a:pPr>
            <a:endParaRPr lang="en-US" sz="1800" dirty="0" smtClean="0"/>
          </a:p>
          <a:p>
            <a:pPr marL="182880" lvl="1" indent="0">
              <a:buNone/>
            </a:pPr>
            <a:r>
              <a:rPr lang="en-US" sz="1800" dirty="0" smtClean="0"/>
              <a:t>Risk </a:t>
            </a:r>
            <a:r>
              <a:rPr lang="en-US" sz="1800" dirty="0"/>
              <a:t>Management</a:t>
            </a:r>
          </a:p>
          <a:p>
            <a:pPr marL="182880" lvl="1" indent="0">
              <a:buNone/>
            </a:pPr>
            <a:endParaRPr lang="en-US" sz="1800" dirty="0"/>
          </a:p>
          <a:p>
            <a:pPr marL="182880" lvl="1" indent="0">
              <a:buNone/>
            </a:pPr>
            <a:r>
              <a:rPr lang="en-US" sz="1800" dirty="0"/>
              <a:t>Situational awareness gained through sensor reporting the </a:t>
            </a:r>
            <a:r>
              <a:rPr lang="en-US" sz="1800" dirty="0" smtClean="0"/>
              <a:t>health of </a:t>
            </a:r>
            <a:r>
              <a:rPr lang="en-US" sz="1800" dirty="0"/>
              <a:t>the equipment on an ongoing </a:t>
            </a:r>
            <a:r>
              <a:rPr lang="en-US" sz="1800" dirty="0" smtClean="0"/>
              <a:t>basis</a:t>
            </a:r>
          </a:p>
          <a:p>
            <a:pPr marL="182880" lvl="1" indent="0">
              <a:buNone/>
            </a:pPr>
            <a:endParaRPr lang="en-US" sz="1800" dirty="0"/>
          </a:p>
          <a:p>
            <a:pPr marL="182880" lvl="1" indent="0">
              <a:buNone/>
            </a:pPr>
            <a:r>
              <a:rPr lang="en-US" sz="1800" dirty="0"/>
              <a:t>Grid optimization analytics of the transmission &amp; </a:t>
            </a:r>
            <a:r>
              <a:rPr lang="en-US" sz="1800" dirty="0" smtClean="0"/>
              <a:t>distribution networks</a:t>
            </a:r>
            <a:endParaRPr lang="en-US" sz="1800" dirty="0"/>
          </a:p>
        </p:txBody>
      </p:sp>
    </p:spTree>
    <p:extLst>
      <p:ext uri="{BB962C8B-B14F-4D97-AF65-F5344CB8AC3E}">
        <p14:creationId xmlns:p14="http://schemas.microsoft.com/office/powerpoint/2010/main" val="1231797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20060" y="2086216"/>
            <a:ext cx="1624896" cy="28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G</a:t>
            </a:r>
            <a:endPar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3" name="Rectangle 72"/>
          <p:cNvSpPr/>
          <p:nvPr/>
        </p:nvSpPr>
        <p:spPr>
          <a:xfrm>
            <a:off x="1689856" y="2086216"/>
            <a:ext cx="809838" cy="28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a:t>
            </a:r>
            <a:endPar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4" name="Rectangle 73"/>
          <p:cNvSpPr/>
          <p:nvPr/>
        </p:nvSpPr>
        <p:spPr>
          <a:xfrm>
            <a:off x="2539454" y="2086216"/>
            <a:ext cx="4102504" cy="28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D</a:t>
            </a:r>
            <a:endPar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5" name="Rectangle 74"/>
          <p:cNvSpPr/>
          <p:nvPr/>
        </p:nvSpPr>
        <p:spPr>
          <a:xfrm>
            <a:off x="6684897" y="2083000"/>
            <a:ext cx="2389222" cy="28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R</a:t>
            </a:r>
            <a:endParaRPr lang="en-US"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83" name="Rounded Rectangle 82"/>
          <p:cNvSpPr/>
          <p:nvPr/>
        </p:nvSpPr>
        <p:spPr>
          <a:xfrm>
            <a:off x="30343" y="2418490"/>
            <a:ext cx="9049393" cy="5755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extrusionH="57150">
              <a:bevelT w="27940" h="12700"/>
              <a:contourClr>
                <a:srgbClr val="DDDDDD"/>
              </a:contourClr>
            </a:sp3d>
          </a:bodyPr>
          <a:lstStyle/>
          <a:p>
            <a:pPr algn="ctr"/>
            <a:r>
              <a:rPr lang="en-US" sz="1400" b="1" spc="150" dirty="0" smtClean="0">
                <a:ln w="11430"/>
                <a:solidFill>
                  <a:srgbClr val="FFFFFF"/>
                </a:solidFill>
              </a:rPr>
              <a:t>Energy Portfolio Management</a:t>
            </a:r>
            <a:r>
              <a:rPr lang="en-US" sz="1200" b="1" spc="150" dirty="0" smtClean="0">
                <a:ln w="11430"/>
                <a:solidFill>
                  <a:srgbClr val="FFFFFF"/>
                </a:solidFill>
              </a:rPr>
              <a:t/>
            </a:r>
            <a:br>
              <a:rPr lang="en-US" sz="1200" b="1" spc="150" dirty="0" smtClean="0">
                <a:ln w="11430"/>
                <a:solidFill>
                  <a:srgbClr val="FFFFFF"/>
                </a:solidFill>
              </a:rPr>
            </a:br>
            <a:r>
              <a:rPr lang="en-US" sz="1400" b="1" spc="150" dirty="0" smtClean="0">
                <a:ln w="11430"/>
                <a:solidFill>
                  <a:srgbClr val="FFFFFF"/>
                </a:solidFill>
              </a:rPr>
              <a:t>Load Forecasting, </a:t>
            </a:r>
            <a:r>
              <a:rPr lang="en-US" sz="1400" b="1" spc="150" dirty="0">
                <a:ln w="11430"/>
                <a:solidFill>
                  <a:srgbClr val="FFFFFF"/>
                </a:solidFill>
              </a:rPr>
              <a:t>Portfolio </a:t>
            </a:r>
            <a:r>
              <a:rPr lang="en-US" sz="1400" b="1" spc="150" dirty="0" smtClean="0">
                <a:ln w="11430"/>
                <a:solidFill>
                  <a:srgbClr val="FFFFFF"/>
                </a:solidFill>
              </a:rPr>
              <a:t>Optimization, Energy Trading &amp; Risk Management</a:t>
            </a:r>
            <a:endParaRPr lang="en-US" sz="1400" b="1" spc="150" dirty="0">
              <a:ln w="11430"/>
              <a:solidFill>
                <a:srgbClr val="FFFFFF"/>
              </a:solidFill>
            </a:endParaRPr>
          </a:p>
        </p:txBody>
      </p:sp>
      <p:sp>
        <p:nvSpPr>
          <p:cNvPr id="84" name="Rounded Rectangle 83"/>
          <p:cNvSpPr/>
          <p:nvPr/>
        </p:nvSpPr>
        <p:spPr>
          <a:xfrm>
            <a:off x="107381" y="3022319"/>
            <a:ext cx="7457202" cy="57557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extrusionH="57150">
              <a:bevelT w="27940" h="12700"/>
              <a:contourClr>
                <a:srgbClr val="DDDDDD"/>
              </a:contourClr>
            </a:sp3d>
          </a:bodyPr>
          <a:lstStyle/>
          <a:p>
            <a:pPr algn="ctr"/>
            <a:r>
              <a:rPr lang="en-US" sz="1400" b="1" spc="150" dirty="0" smtClean="0">
                <a:ln w="11430"/>
                <a:solidFill>
                  <a:srgbClr val="FFFFFF"/>
                </a:solidFill>
              </a:rPr>
              <a:t>Asset/Network Optimization &amp; Analytics</a:t>
            </a:r>
            <a:r>
              <a:rPr lang="en-US" sz="1200" b="1" spc="150" dirty="0" smtClean="0">
                <a:ln w="11430"/>
                <a:solidFill>
                  <a:srgbClr val="FFFFFF"/>
                </a:solidFill>
              </a:rPr>
              <a:t/>
            </a:r>
            <a:br>
              <a:rPr lang="en-US" sz="1200" b="1" spc="150" dirty="0" smtClean="0">
                <a:ln w="11430"/>
                <a:solidFill>
                  <a:srgbClr val="FFFFFF"/>
                </a:solidFill>
              </a:rPr>
            </a:br>
            <a:r>
              <a:rPr lang="en-US" sz="1400" b="1" spc="150" dirty="0" smtClean="0">
                <a:ln w="11430"/>
                <a:solidFill>
                  <a:srgbClr val="FFFFFF"/>
                </a:solidFill>
              </a:rPr>
              <a:t>Predictive Asset Maintenance, Distribution Optimization </a:t>
            </a:r>
            <a:endParaRPr lang="en-US" sz="1200" b="1" spc="150" dirty="0">
              <a:ln w="11430"/>
              <a:solidFill>
                <a:srgbClr val="FFFFFF"/>
              </a:solidFill>
            </a:endParaRPr>
          </a:p>
        </p:txBody>
      </p:sp>
      <p:sp>
        <p:nvSpPr>
          <p:cNvPr id="85" name="Rounded Rectangle 84"/>
          <p:cNvSpPr/>
          <p:nvPr/>
        </p:nvSpPr>
        <p:spPr>
          <a:xfrm>
            <a:off x="4803648" y="3618768"/>
            <a:ext cx="4276084" cy="57557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extrusionH="57150">
              <a:bevelT w="27940" h="12700"/>
              <a:contourClr>
                <a:srgbClr val="DDDDDD"/>
              </a:contourClr>
            </a:sp3d>
          </a:bodyPr>
          <a:lstStyle/>
          <a:p>
            <a:pPr algn="ctr">
              <a:lnSpc>
                <a:spcPts val="1500"/>
              </a:lnSpc>
            </a:pPr>
            <a:r>
              <a:rPr lang="en-US" sz="1400" b="1" spc="150" dirty="0" smtClean="0">
                <a:ln w="11430"/>
                <a:solidFill>
                  <a:srgbClr val="FFFFFF"/>
                </a:solidFill>
              </a:rPr>
              <a:t>Customer Intelligence</a:t>
            </a:r>
            <a:r>
              <a:rPr lang="en-US" sz="1200" b="1" spc="150" dirty="0" smtClean="0">
                <a:ln w="11430"/>
                <a:solidFill>
                  <a:srgbClr val="FFFFFF"/>
                </a:solidFill>
              </a:rPr>
              <a:t/>
            </a:r>
            <a:br>
              <a:rPr lang="en-US" sz="1200" b="1" spc="150" dirty="0" smtClean="0">
                <a:ln w="11430"/>
                <a:solidFill>
                  <a:srgbClr val="FFFFFF"/>
                </a:solidFill>
              </a:rPr>
            </a:br>
            <a:r>
              <a:rPr lang="en-US" sz="1400" b="1" spc="150" dirty="0" smtClean="0">
                <a:ln w="11430"/>
                <a:solidFill>
                  <a:srgbClr val="FFFFFF"/>
                </a:solidFill>
              </a:rPr>
              <a:t>Revenue Assurance, Segmentation, DR Sales Program Optimization</a:t>
            </a:r>
            <a:r>
              <a:rPr lang="en-US" sz="1200" b="1" spc="150" dirty="0" smtClean="0">
                <a:ln w="11430"/>
                <a:solidFill>
                  <a:srgbClr val="FFFFFF"/>
                </a:solidFill>
              </a:rPr>
              <a:t> </a:t>
            </a:r>
            <a:endParaRPr lang="en-US" sz="1200" b="1" spc="150" dirty="0">
              <a:ln w="11430"/>
              <a:solidFill>
                <a:srgbClr val="FFFFFF"/>
              </a:solidFill>
            </a:endParaRPr>
          </a:p>
        </p:txBody>
      </p:sp>
      <p:sp>
        <p:nvSpPr>
          <p:cNvPr id="86" name="Rounded Rectangle 85"/>
          <p:cNvSpPr/>
          <p:nvPr/>
        </p:nvSpPr>
        <p:spPr>
          <a:xfrm>
            <a:off x="30343" y="4237957"/>
            <a:ext cx="9049393" cy="5575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extrusionH="57150">
              <a:bevelT w="27940" h="12700"/>
              <a:contourClr>
                <a:srgbClr val="DDDDDD"/>
              </a:contourClr>
            </a:sp3d>
          </a:bodyPr>
          <a:lstStyle/>
          <a:p>
            <a:pPr algn="ctr"/>
            <a:r>
              <a:rPr lang="en-US" sz="1400" b="1" spc="150" dirty="0" smtClean="0">
                <a:ln w="11430"/>
                <a:solidFill>
                  <a:srgbClr val="FFFFFF"/>
                </a:solidFill>
              </a:rPr>
              <a:t>Smart Grid Data Management</a:t>
            </a:r>
            <a:r>
              <a:rPr lang="en-US" sz="1200" b="1" spc="150" dirty="0" smtClean="0">
                <a:ln w="11430"/>
                <a:solidFill>
                  <a:srgbClr val="FFFFFF"/>
                </a:solidFill>
              </a:rPr>
              <a:t/>
            </a:r>
            <a:br>
              <a:rPr lang="en-US" sz="1200" b="1" spc="150" dirty="0" smtClean="0">
                <a:ln w="11430"/>
                <a:solidFill>
                  <a:srgbClr val="FFFFFF"/>
                </a:solidFill>
              </a:rPr>
            </a:br>
            <a:r>
              <a:rPr lang="en-US" sz="1400" b="1" spc="150" dirty="0" smtClean="0">
                <a:ln w="11430"/>
                <a:solidFill>
                  <a:srgbClr val="FFFFFF"/>
                </a:solidFill>
              </a:rPr>
              <a:t>High Performance Computing, Master Data Management, Data Integration/Quality</a:t>
            </a:r>
            <a:endParaRPr lang="en-US" sz="1200" b="1" spc="150" dirty="0">
              <a:ln w="11430"/>
              <a:solidFill>
                <a:srgbClr val="FFFFFF"/>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 t="5411" r="54145" b="67749"/>
          <a:stretch/>
        </p:blipFill>
        <p:spPr bwMode="auto">
          <a:xfrm>
            <a:off x="5984" y="680857"/>
            <a:ext cx="9124950" cy="139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9818" y="171820"/>
            <a:ext cx="2515438" cy="523220"/>
          </a:xfrm>
        </p:spPr>
        <p:txBody>
          <a:bodyPr/>
          <a:lstStyle/>
          <a:p>
            <a:r>
              <a:rPr lang="de-CH" sz="1400" dirty="0" err="1"/>
              <a:t>Transforming</a:t>
            </a:r>
            <a:r>
              <a:rPr lang="de-CH" sz="1400" dirty="0"/>
              <a:t> utilities</a:t>
            </a:r>
            <a:endParaRPr lang="en-US" sz="1400" dirty="0"/>
          </a:p>
        </p:txBody>
      </p:sp>
      <p:sp>
        <p:nvSpPr>
          <p:cNvPr id="3" name="Text Placeholder 2"/>
          <p:cNvSpPr>
            <a:spLocks noGrp="1"/>
          </p:cNvSpPr>
          <p:nvPr>
            <p:ph type="body" sz="quarter" idx="11"/>
          </p:nvPr>
        </p:nvSpPr>
        <p:spPr>
          <a:xfrm>
            <a:off x="2635258" y="132737"/>
            <a:ext cx="6061271" cy="584775"/>
          </a:xfrm>
        </p:spPr>
        <p:txBody>
          <a:bodyPr/>
          <a:lstStyle/>
          <a:p>
            <a:r>
              <a:rPr lang="de-CH" dirty="0"/>
              <a:t>Solutions </a:t>
            </a:r>
            <a:r>
              <a:rPr lang="de-CH" dirty="0" err="1"/>
              <a:t>across</a:t>
            </a:r>
            <a:r>
              <a:rPr lang="de-CH" dirty="0"/>
              <a:t> utilities </a:t>
            </a:r>
            <a:r>
              <a:rPr lang="de-CH" dirty="0" err="1"/>
              <a:t>value</a:t>
            </a:r>
            <a:r>
              <a:rPr lang="de-CH" dirty="0"/>
              <a:t> </a:t>
            </a:r>
            <a:r>
              <a:rPr lang="de-CH" dirty="0" err="1"/>
              <a:t>chain</a:t>
            </a:r>
            <a:endParaRPr lang="en-US" dirty="0"/>
          </a:p>
          <a:p>
            <a:endParaRPr lang="en-US" dirty="0"/>
          </a:p>
        </p:txBody>
      </p:sp>
    </p:spTree>
    <p:extLst>
      <p:ext uri="{BB962C8B-B14F-4D97-AF65-F5344CB8AC3E}">
        <p14:creationId xmlns:p14="http://schemas.microsoft.com/office/powerpoint/2010/main" val="189650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9572" y="2732777"/>
            <a:ext cx="3982982" cy="1516569"/>
          </a:xfrm>
          <a:prstGeom prst="roundRect">
            <a:avLst>
              <a:gd name="adj" fmla="val 6967"/>
            </a:avLst>
          </a:prstGeom>
          <a:gradFill>
            <a:gsLst>
              <a:gs pos="0">
                <a:srgbClr val="F4752E"/>
              </a:gs>
              <a:gs pos="45000">
                <a:srgbClr val="7C2A1A"/>
              </a:gs>
            </a:gsLst>
            <a:lin ang="7200000" scaled="0"/>
          </a:gradFill>
          <a:ln>
            <a:noFill/>
          </a:ln>
          <a:effectLst>
            <a:outerShdw blurRad="38100" dist="25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defTabSz="914424"/>
            <a:r>
              <a:rPr lang="en-US" sz="1100" b="1" dirty="0">
                <a:solidFill>
                  <a:prstClr val="white"/>
                </a:solidFill>
                <a:effectLst>
                  <a:outerShdw blurRad="38100" dist="38100" dir="2700000" algn="tl">
                    <a:srgbClr val="000000">
                      <a:alpha val="43137"/>
                    </a:srgbClr>
                  </a:outerShdw>
                </a:effectLst>
              </a:rPr>
              <a:t>SAS </a:t>
            </a:r>
            <a:r>
              <a:rPr lang="en-US" sz="1100" b="1" dirty="0" smtClean="0">
                <a:solidFill>
                  <a:prstClr val="white"/>
                </a:solidFill>
                <a:effectLst>
                  <a:outerShdw blurRad="38100" dist="38100" dir="2700000" algn="tl">
                    <a:srgbClr val="000000">
                      <a:alpha val="43137"/>
                    </a:srgbClr>
                  </a:outerShdw>
                </a:effectLst>
              </a:rPr>
              <a:t>Customer Intelligence</a:t>
            </a:r>
            <a:endParaRPr lang="en-US" sz="1100" b="1" dirty="0">
              <a:solidFill>
                <a:prstClr val="white"/>
              </a:solidFill>
              <a:effectLst>
                <a:outerShdw blurRad="38100" dist="38100" dir="2700000" algn="tl">
                  <a:srgbClr val="000000">
                    <a:alpha val="43137"/>
                  </a:srgbClr>
                </a:outerShdw>
              </a:effectLst>
            </a:endParaRPr>
          </a:p>
          <a:p>
            <a:pPr defTabSz="914424"/>
            <a:r>
              <a:rPr lang="en-US" sz="1100" b="1" dirty="0" smtClean="0">
                <a:solidFill>
                  <a:prstClr val="white"/>
                </a:solidFill>
                <a:effectLst>
                  <a:outerShdw blurRad="38100" dist="38100" dir="2700000" algn="tl">
                    <a:srgbClr val="000000">
                      <a:alpha val="43137"/>
                    </a:srgbClr>
                  </a:outerShdw>
                </a:effectLst>
              </a:rPr>
              <a:t>SAS </a:t>
            </a:r>
            <a:r>
              <a:rPr lang="en-US" sz="1100" b="1" dirty="0">
                <a:solidFill>
                  <a:prstClr val="white"/>
                </a:solidFill>
                <a:effectLst>
                  <a:outerShdw blurRad="38100" dist="38100" dir="2700000" algn="tl">
                    <a:srgbClr val="000000">
                      <a:alpha val="43137"/>
                    </a:srgbClr>
                  </a:outerShdw>
                </a:effectLst>
              </a:rPr>
              <a:t>Marketing Optimization</a:t>
            </a:r>
          </a:p>
          <a:p>
            <a:pPr defTabSz="914424"/>
            <a:r>
              <a:rPr lang="en-US" sz="1100" b="1" dirty="0">
                <a:solidFill>
                  <a:prstClr val="white"/>
                </a:solidFill>
                <a:effectLst>
                  <a:outerShdw blurRad="38100" dist="38100" dir="2700000" algn="tl">
                    <a:srgbClr val="000000">
                      <a:alpha val="43137"/>
                    </a:srgbClr>
                  </a:outerShdw>
                </a:effectLst>
              </a:rPr>
              <a:t>SAS Social Media Analytics</a:t>
            </a:r>
          </a:p>
        </p:txBody>
      </p:sp>
      <p:sp>
        <p:nvSpPr>
          <p:cNvPr id="35" name="Rounded Rectangle 34"/>
          <p:cNvSpPr/>
          <p:nvPr/>
        </p:nvSpPr>
        <p:spPr>
          <a:xfrm>
            <a:off x="4722603" y="871400"/>
            <a:ext cx="3946190" cy="1519678"/>
          </a:xfrm>
          <a:prstGeom prst="roundRect">
            <a:avLst>
              <a:gd name="adj" fmla="val 6967"/>
            </a:avLst>
          </a:prstGeom>
          <a:gradFill>
            <a:gsLst>
              <a:gs pos="0">
                <a:srgbClr val="E9E751"/>
              </a:gs>
              <a:gs pos="45000">
                <a:srgbClr val="6A6800"/>
              </a:gs>
            </a:gsLst>
            <a:lin ang="17400000" scaled="0"/>
          </a:gradFill>
          <a:ln>
            <a:noFill/>
          </a:ln>
          <a:effectLst>
            <a:outerShdw blurRad="38100" dist="25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defTabSz="914424"/>
            <a:r>
              <a:rPr lang="en-US" sz="1100" b="1" dirty="0">
                <a:solidFill>
                  <a:prstClr val="white"/>
                </a:solidFill>
                <a:effectLst>
                  <a:outerShdw blurRad="38100" dist="38100" dir="2700000" algn="tl">
                    <a:srgbClr val="000000">
                      <a:alpha val="43137"/>
                    </a:srgbClr>
                  </a:outerShdw>
                </a:effectLst>
              </a:rPr>
              <a:t>SAS Optimization</a:t>
            </a:r>
          </a:p>
          <a:p>
            <a:pPr algn="r" defTabSz="914424"/>
            <a:r>
              <a:rPr lang="en-US" sz="1100" b="1" dirty="0">
                <a:solidFill>
                  <a:prstClr val="white"/>
                </a:solidFill>
                <a:effectLst>
                  <a:outerShdw blurRad="38100" dist="38100" dir="2700000" algn="tl">
                    <a:srgbClr val="000000">
                      <a:alpha val="43137"/>
                    </a:srgbClr>
                  </a:outerShdw>
                </a:effectLst>
              </a:rPr>
              <a:t>SAS Fraud Framework</a:t>
            </a:r>
          </a:p>
          <a:p>
            <a:pPr algn="r" defTabSz="914424"/>
            <a:r>
              <a:rPr lang="en-US" sz="1100" b="1" dirty="0">
                <a:solidFill>
                  <a:prstClr val="white"/>
                </a:solidFill>
                <a:effectLst>
                  <a:outerShdw blurRad="38100" dist="38100" dir="2700000" algn="tl">
                    <a:srgbClr val="000000">
                      <a:alpha val="43137"/>
                    </a:srgbClr>
                  </a:outerShdw>
                </a:effectLst>
              </a:rPr>
              <a:t>SAS Visual Analytics</a:t>
            </a:r>
          </a:p>
        </p:txBody>
      </p:sp>
      <p:sp>
        <p:nvSpPr>
          <p:cNvPr id="36" name="Rounded Rectangle 35"/>
          <p:cNvSpPr/>
          <p:nvPr/>
        </p:nvSpPr>
        <p:spPr>
          <a:xfrm>
            <a:off x="439572" y="879706"/>
            <a:ext cx="3982982" cy="1516569"/>
          </a:xfrm>
          <a:prstGeom prst="roundRect">
            <a:avLst>
              <a:gd name="adj" fmla="val 6967"/>
            </a:avLst>
          </a:prstGeom>
          <a:gradFill>
            <a:gsLst>
              <a:gs pos="0">
                <a:srgbClr val="ACBC47"/>
              </a:gs>
              <a:gs pos="45000">
                <a:srgbClr val="435F27"/>
              </a:gs>
            </a:gsLst>
            <a:lin ang="14400000" scaled="0"/>
          </a:gradFill>
          <a:ln>
            <a:noFill/>
          </a:ln>
          <a:effectLst>
            <a:outerShdw blurRad="38100" dist="25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defTabSz="914424"/>
            <a:r>
              <a:rPr lang="en-US" sz="1100" b="1" dirty="0">
                <a:solidFill>
                  <a:prstClr val="white"/>
                </a:solidFill>
                <a:effectLst>
                  <a:outerShdw blurRad="38100" dist="38100" dir="2700000" algn="tl">
                    <a:srgbClr val="000000">
                      <a:alpha val="43137"/>
                    </a:srgbClr>
                  </a:outerShdw>
                </a:effectLst>
              </a:rPr>
              <a:t>SAS Energy Forecasting</a:t>
            </a:r>
          </a:p>
          <a:p>
            <a:pPr defTabSz="914424"/>
            <a:r>
              <a:rPr lang="en-US" sz="1100" b="1" dirty="0">
                <a:solidFill>
                  <a:prstClr val="white"/>
                </a:solidFill>
                <a:effectLst>
                  <a:outerShdw blurRad="38100" dist="38100" dir="2700000" algn="tl">
                    <a:srgbClr val="000000">
                      <a:alpha val="43137"/>
                    </a:srgbClr>
                  </a:outerShdw>
                </a:effectLst>
              </a:rPr>
              <a:t>SAS Visual Analytics</a:t>
            </a:r>
          </a:p>
        </p:txBody>
      </p:sp>
      <p:sp>
        <p:nvSpPr>
          <p:cNvPr id="37" name="Rounded Rectangle 36"/>
          <p:cNvSpPr/>
          <p:nvPr/>
        </p:nvSpPr>
        <p:spPr>
          <a:xfrm>
            <a:off x="4724226" y="2724471"/>
            <a:ext cx="3944566" cy="1519678"/>
          </a:xfrm>
          <a:prstGeom prst="roundRect">
            <a:avLst>
              <a:gd name="adj" fmla="val 6967"/>
            </a:avLst>
          </a:prstGeom>
          <a:gradFill>
            <a:gsLst>
              <a:gs pos="0">
                <a:srgbClr val="44AEE3"/>
              </a:gs>
              <a:gs pos="45000">
                <a:srgbClr val="104E64"/>
              </a:gs>
            </a:gsLst>
            <a:lin ang="4200000" scaled="0"/>
          </a:gradFill>
          <a:ln>
            <a:noFill/>
          </a:ln>
          <a:effectLst>
            <a:outerShdw blurRad="38100" dist="25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defTabSz="914424"/>
            <a:r>
              <a:rPr lang="en-US" sz="1100" b="1" dirty="0">
                <a:solidFill>
                  <a:prstClr val="white"/>
                </a:solidFill>
                <a:effectLst>
                  <a:outerShdw blurRad="38100" dist="38100" dir="2700000" algn="tl">
                    <a:srgbClr val="000000">
                      <a:alpha val="43137"/>
                    </a:srgbClr>
                  </a:outerShdw>
                </a:effectLst>
              </a:rPr>
              <a:t>SAS Asset Performance Analytics</a:t>
            </a:r>
          </a:p>
          <a:p>
            <a:pPr algn="r" defTabSz="914424"/>
            <a:r>
              <a:rPr lang="en-US" sz="1100" b="1" dirty="0" smtClean="0">
                <a:solidFill>
                  <a:prstClr val="white"/>
                </a:solidFill>
                <a:effectLst>
                  <a:outerShdw blurRad="38100" dist="38100" dir="2700000" algn="tl">
                    <a:srgbClr val="000000">
                      <a:alpha val="43137"/>
                    </a:srgbClr>
                  </a:outerShdw>
                </a:effectLst>
              </a:rPr>
              <a:t>SAS Work Force Optimization </a:t>
            </a:r>
            <a:endParaRPr lang="en-US" sz="1100" b="1" dirty="0">
              <a:solidFill>
                <a:prstClr val="white"/>
              </a:solidFill>
              <a:effectLst>
                <a:outerShdw blurRad="38100" dist="38100" dir="2700000" algn="tl">
                  <a:srgbClr val="000000">
                    <a:alpha val="43137"/>
                  </a:srgbClr>
                </a:outerShdw>
              </a:effectLst>
            </a:endParaRPr>
          </a:p>
          <a:p>
            <a:pPr algn="r" defTabSz="914424"/>
            <a:r>
              <a:rPr lang="en-US" sz="1100" b="1" dirty="0" smtClean="0">
                <a:solidFill>
                  <a:prstClr val="white"/>
                </a:solidFill>
                <a:effectLst>
                  <a:outerShdw blurRad="38100" dist="38100" dir="2700000" algn="tl">
                    <a:srgbClr val="000000">
                      <a:alpha val="43137"/>
                    </a:srgbClr>
                  </a:outerShdw>
                </a:effectLst>
              </a:rPr>
              <a:t>SAS </a:t>
            </a:r>
            <a:r>
              <a:rPr lang="en-US" sz="1100" b="1" dirty="0">
                <a:solidFill>
                  <a:prstClr val="white"/>
                </a:solidFill>
                <a:effectLst>
                  <a:outerShdw blurRad="38100" dist="38100" dir="2700000" algn="tl">
                    <a:srgbClr val="000000">
                      <a:alpha val="43137"/>
                    </a:srgbClr>
                  </a:outerShdw>
                </a:effectLst>
              </a:rPr>
              <a:t>Visual Analytics</a:t>
            </a:r>
          </a:p>
        </p:txBody>
      </p:sp>
      <p:sp>
        <p:nvSpPr>
          <p:cNvPr id="33" name="Rectangle 32"/>
          <p:cNvSpPr/>
          <p:nvPr/>
        </p:nvSpPr>
        <p:spPr>
          <a:xfrm>
            <a:off x="439574" y="4366040"/>
            <a:ext cx="8229219" cy="365896"/>
          </a:xfrm>
          <a:prstGeom prst="rect">
            <a:avLst/>
          </a:prstGeom>
          <a:solidFill>
            <a:srgbClr val="92949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45720" numCol="1" spcCol="0" rtlCol="0" fromWordArt="0" anchor="ctr" anchorCtr="0" forceAA="0" compatLnSpc="1">
            <a:prstTxWarp prst="textNoShape">
              <a:avLst/>
            </a:prstTxWarp>
            <a:normAutofit/>
          </a:bodyPr>
          <a:lstStyle/>
          <a:p>
            <a:pPr defTabSz="914424"/>
            <a:r>
              <a:rPr lang="en-US" sz="900" b="1" dirty="0">
                <a:solidFill>
                  <a:prstClr val="white"/>
                </a:solidFill>
                <a:cs typeface="Arial" panose="020B0604020202020204" pitchFamily="34" charset="0"/>
              </a:rPr>
              <a:t>ENABLEMENT:            </a:t>
            </a:r>
            <a:r>
              <a:rPr lang="en-US" sz="900" dirty="0">
                <a:solidFill>
                  <a:prstClr val="white"/>
                </a:solidFill>
                <a:cs typeface="Arial" panose="020B0604020202020204" pitchFamily="34" charset="0"/>
              </a:rPr>
              <a:t>IN-DATABASE          HADOOP                           		 GRID           	ESP          	IN-MEMORY       	CLOUD</a:t>
            </a:r>
          </a:p>
        </p:txBody>
      </p:sp>
      <p:sp>
        <p:nvSpPr>
          <p:cNvPr id="23" name="TextBox 22"/>
          <p:cNvSpPr txBox="1"/>
          <p:nvPr/>
        </p:nvSpPr>
        <p:spPr>
          <a:xfrm>
            <a:off x="542925" y="2722664"/>
            <a:ext cx="1938237" cy="1015663"/>
          </a:xfrm>
          <a:prstGeom prst="rect">
            <a:avLst/>
          </a:prstGeom>
          <a:noFill/>
        </p:spPr>
        <p:txBody>
          <a:bodyPr wrap="square" lIns="91440" rtlCol="0">
            <a:spAutoFit/>
          </a:bodyPr>
          <a:lstStyle/>
          <a:p>
            <a:pPr defTabSz="914424"/>
            <a:r>
              <a:rPr lang="en-US" sz="1000" dirty="0">
                <a:solidFill>
                  <a:srgbClr val="FFFF99"/>
                </a:solidFill>
                <a:latin typeface="Arial"/>
              </a:rPr>
              <a:t>Behavioral Analytics </a:t>
            </a:r>
          </a:p>
          <a:p>
            <a:pPr defTabSz="914424"/>
            <a:r>
              <a:rPr lang="en-US" sz="1000" dirty="0">
                <a:solidFill>
                  <a:srgbClr val="FFFF99"/>
                </a:solidFill>
                <a:latin typeface="Arial"/>
              </a:rPr>
              <a:t>Social &amp; Sentiment Analytics</a:t>
            </a:r>
          </a:p>
          <a:p>
            <a:pPr defTabSz="914424"/>
            <a:r>
              <a:rPr lang="en-US" sz="1000" dirty="0">
                <a:solidFill>
                  <a:srgbClr val="FFFF99"/>
                </a:solidFill>
                <a:latin typeface="Arial"/>
              </a:rPr>
              <a:t>Channel Optimization</a:t>
            </a:r>
          </a:p>
          <a:p>
            <a:pPr defTabSz="914424"/>
            <a:r>
              <a:rPr lang="en-US" sz="1000" dirty="0">
                <a:solidFill>
                  <a:srgbClr val="FFFF99"/>
                </a:solidFill>
                <a:latin typeface="Arial"/>
              </a:rPr>
              <a:t>Program / Product Design</a:t>
            </a:r>
          </a:p>
          <a:p>
            <a:pPr defTabSz="914424"/>
            <a:r>
              <a:rPr lang="en-US" sz="1000" dirty="0">
                <a:solidFill>
                  <a:srgbClr val="FFFF99"/>
                </a:solidFill>
                <a:latin typeface="Arial"/>
              </a:rPr>
              <a:t>Premise Intelligence</a:t>
            </a:r>
          </a:p>
          <a:p>
            <a:pPr defTabSz="914424"/>
            <a:endParaRPr lang="en-US" sz="1000" dirty="0">
              <a:solidFill>
                <a:srgbClr val="FFFF99"/>
              </a:solidFill>
              <a:latin typeface="Arial"/>
            </a:endParaRPr>
          </a:p>
        </p:txBody>
      </p:sp>
      <p:sp>
        <p:nvSpPr>
          <p:cNvPr id="27" name="TextBox 26"/>
          <p:cNvSpPr txBox="1"/>
          <p:nvPr/>
        </p:nvSpPr>
        <p:spPr>
          <a:xfrm>
            <a:off x="542924" y="857610"/>
            <a:ext cx="2683602" cy="1015663"/>
          </a:xfrm>
          <a:prstGeom prst="rect">
            <a:avLst/>
          </a:prstGeom>
          <a:noFill/>
        </p:spPr>
        <p:txBody>
          <a:bodyPr wrap="square" lIns="91440" rtlCol="0">
            <a:spAutoFit/>
          </a:bodyPr>
          <a:lstStyle/>
          <a:p>
            <a:pPr defTabSz="914424"/>
            <a:r>
              <a:rPr lang="en-US" sz="1000" dirty="0">
                <a:ln w="0"/>
                <a:solidFill>
                  <a:srgbClr val="FFFF99"/>
                </a:solidFill>
                <a:latin typeface="Arial"/>
              </a:rPr>
              <a:t>Energy Forecasting </a:t>
            </a:r>
          </a:p>
          <a:p>
            <a:pPr defTabSz="914424"/>
            <a:r>
              <a:rPr lang="en-US" sz="1000" dirty="0">
                <a:ln w="0"/>
                <a:solidFill>
                  <a:srgbClr val="FFFF99"/>
                </a:solidFill>
                <a:latin typeface="Arial"/>
              </a:rPr>
              <a:t>Renewables Forecasting</a:t>
            </a:r>
          </a:p>
          <a:p>
            <a:pPr defTabSz="914424"/>
            <a:r>
              <a:rPr lang="en-US" sz="1000" dirty="0">
                <a:ln w="0"/>
                <a:solidFill>
                  <a:srgbClr val="FFFF99"/>
                </a:solidFill>
                <a:latin typeface="Arial"/>
              </a:rPr>
              <a:t>Net Metering / DG</a:t>
            </a:r>
          </a:p>
          <a:p>
            <a:pPr defTabSz="914424"/>
            <a:r>
              <a:rPr lang="en-US" sz="1000" dirty="0">
                <a:ln w="0"/>
                <a:solidFill>
                  <a:srgbClr val="FFFF99"/>
                </a:solidFill>
                <a:latin typeface="Arial"/>
              </a:rPr>
              <a:t>Energy Efficiency Analytics</a:t>
            </a:r>
          </a:p>
          <a:p>
            <a:pPr defTabSz="914424"/>
            <a:r>
              <a:rPr lang="en-US" sz="1000" dirty="0">
                <a:ln w="0"/>
                <a:solidFill>
                  <a:srgbClr val="FFFF99"/>
                </a:solidFill>
                <a:latin typeface="Arial"/>
              </a:rPr>
              <a:t>Portfolio Optimization</a:t>
            </a:r>
          </a:p>
          <a:p>
            <a:pPr defTabSz="914424"/>
            <a:r>
              <a:rPr lang="en-US" sz="1000" dirty="0">
                <a:ln w="0"/>
                <a:solidFill>
                  <a:srgbClr val="FFFF99"/>
                </a:solidFill>
                <a:latin typeface="Arial"/>
              </a:rPr>
              <a:t>Trade Risk Management</a:t>
            </a:r>
          </a:p>
        </p:txBody>
      </p:sp>
      <p:sp>
        <p:nvSpPr>
          <p:cNvPr id="28" name="TextBox 27"/>
          <p:cNvSpPr txBox="1"/>
          <p:nvPr/>
        </p:nvSpPr>
        <p:spPr>
          <a:xfrm>
            <a:off x="6133298" y="861285"/>
            <a:ext cx="2421197" cy="861774"/>
          </a:xfrm>
          <a:prstGeom prst="rect">
            <a:avLst/>
          </a:prstGeom>
          <a:noFill/>
        </p:spPr>
        <p:txBody>
          <a:bodyPr wrap="square" rtlCol="0">
            <a:spAutoFit/>
          </a:bodyPr>
          <a:lstStyle/>
          <a:p>
            <a:pPr algn="r" defTabSz="914424"/>
            <a:r>
              <a:rPr lang="en-US" sz="1000" dirty="0">
                <a:solidFill>
                  <a:srgbClr val="FFFF99"/>
                </a:solidFill>
                <a:latin typeface="Arial"/>
              </a:rPr>
              <a:t>Revenue Assurance</a:t>
            </a:r>
          </a:p>
          <a:p>
            <a:pPr algn="r" defTabSz="914424"/>
            <a:r>
              <a:rPr lang="en-US" sz="1000" dirty="0">
                <a:solidFill>
                  <a:srgbClr val="FFFF99"/>
                </a:solidFill>
                <a:latin typeface="Arial"/>
              </a:rPr>
              <a:t>Billing and Usage Analytics</a:t>
            </a:r>
          </a:p>
          <a:p>
            <a:pPr algn="r" defTabSz="914424"/>
            <a:r>
              <a:rPr lang="en-US" sz="1000" dirty="0">
                <a:solidFill>
                  <a:srgbClr val="FFFF99"/>
                </a:solidFill>
                <a:latin typeface="Arial"/>
              </a:rPr>
              <a:t>Cybersecurity</a:t>
            </a:r>
          </a:p>
          <a:p>
            <a:pPr algn="r" defTabSz="914424"/>
            <a:r>
              <a:rPr lang="en-US" sz="1000" dirty="0">
                <a:solidFill>
                  <a:srgbClr val="FFFF99"/>
                </a:solidFill>
                <a:latin typeface="Arial"/>
              </a:rPr>
              <a:t>Work Order and Resource Optimization</a:t>
            </a:r>
          </a:p>
          <a:p>
            <a:pPr algn="r" defTabSz="914424"/>
            <a:r>
              <a:rPr lang="en-US" sz="1000" dirty="0">
                <a:solidFill>
                  <a:srgbClr val="FFFF99"/>
                </a:solidFill>
                <a:latin typeface="Arial"/>
              </a:rPr>
              <a:t>Premise Intelligence</a:t>
            </a:r>
          </a:p>
        </p:txBody>
      </p:sp>
      <p:sp>
        <p:nvSpPr>
          <p:cNvPr id="30" name="TextBox 29"/>
          <p:cNvSpPr txBox="1"/>
          <p:nvPr/>
        </p:nvSpPr>
        <p:spPr>
          <a:xfrm>
            <a:off x="6607564" y="2726339"/>
            <a:ext cx="1946929" cy="707886"/>
          </a:xfrm>
          <a:prstGeom prst="rect">
            <a:avLst/>
          </a:prstGeom>
          <a:noFill/>
        </p:spPr>
        <p:txBody>
          <a:bodyPr wrap="square" rtlCol="0">
            <a:spAutoFit/>
          </a:bodyPr>
          <a:lstStyle/>
          <a:p>
            <a:pPr algn="r" defTabSz="914424"/>
            <a:r>
              <a:rPr lang="en-US" sz="1000" dirty="0">
                <a:ln w="0"/>
                <a:solidFill>
                  <a:srgbClr val="FFFF99"/>
                </a:solidFill>
                <a:latin typeface="Arial"/>
              </a:rPr>
              <a:t>Reliability Management</a:t>
            </a:r>
          </a:p>
          <a:p>
            <a:pPr algn="r" defTabSz="914424"/>
            <a:r>
              <a:rPr lang="en-US" sz="1000" dirty="0">
                <a:ln w="0"/>
                <a:solidFill>
                  <a:srgbClr val="FFFF99"/>
                </a:solidFill>
                <a:latin typeface="Arial"/>
              </a:rPr>
              <a:t>Cost Performance Analytics</a:t>
            </a:r>
          </a:p>
          <a:p>
            <a:pPr algn="r" defTabSz="914424"/>
            <a:r>
              <a:rPr lang="en-US" sz="1000" dirty="0">
                <a:ln w="0"/>
                <a:solidFill>
                  <a:srgbClr val="FFFF99"/>
                </a:solidFill>
                <a:latin typeface="Arial"/>
              </a:rPr>
              <a:t>Fleet and Asset Performance</a:t>
            </a:r>
          </a:p>
          <a:p>
            <a:pPr algn="r" defTabSz="914424"/>
            <a:r>
              <a:rPr lang="en-US" sz="1000" dirty="0">
                <a:ln w="0"/>
                <a:solidFill>
                  <a:srgbClr val="FFFF99"/>
                </a:solidFill>
                <a:latin typeface="Arial"/>
              </a:rPr>
              <a:t>Predictive Maintenance</a:t>
            </a:r>
          </a:p>
        </p:txBody>
      </p:sp>
      <p:sp>
        <p:nvSpPr>
          <p:cNvPr id="31" name="TextBox 30"/>
          <p:cNvSpPr txBox="1"/>
          <p:nvPr/>
        </p:nvSpPr>
        <p:spPr>
          <a:xfrm>
            <a:off x="439573" y="2453427"/>
            <a:ext cx="2062928" cy="246221"/>
          </a:xfrm>
          <a:prstGeom prst="rect">
            <a:avLst/>
          </a:prstGeom>
          <a:noFill/>
        </p:spPr>
        <p:txBody>
          <a:bodyPr wrap="square" rtlCol="0">
            <a:spAutoFit/>
          </a:bodyPr>
          <a:lstStyle/>
          <a:p>
            <a:pPr defTabSz="914424"/>
            <a:r>
              <a:rPr lang="en-US" sz="1000" spc="300" dirty="0">
                <a:ln w="0"/>
                <a:solidFill>
                  <a:srgbClr val="000000"/>
                </a:solidFill>
                <a:latin typeface="Arial"/>
              </a:rPr>
              <a:t>DATA MANAGEMENT</a:t>
            </a:r>
            <a:endParaRPr lang="en-US" spc="300" dirty="0">
              <a:ln w="0"/>
              <a:solidFill>
                <a:srgbClr val="000000"/>
              </a:solidFill>
              <a:latin typeface="Arial"/>
            </a:endParaRPr>
          </a:p>
        </p:txBody>
      </p:sp>
      <p:sp>
        <p:nvSpPr>
          <p:cNvPr id="32" name="TextBox 31"/>
          <p:cNvSpPr txBox="1"/>
          <p:nvPr/>
        </p:nvSpPr>
        <p:spPr>
          <a:xfrm>
            <a:off x="6552182" y="2453427"/>
            <a:ext cx="2116611" cy="246221"/>
          </a:xfrm>
          <a:prstGeom prst="rect">
            <a:avLst/>
          </a:prstGeom>
          <a:noFill/>
        </p:spPr>
        <p:txBody>
          <a:bodyPr wrap="square" rtlCol="0">
            <a:spAutoFit/>
          </a:bodyPr>
          <a:lstStyle/>
          <a:p>
            <a:pPr algn="r" defTabSz="914424"/>
            <a:r>
              <a:rPr lang="en-US" sz="1000" spc="300" dirty="0">
                <a:ln w="0"/>
                <a:solidFill>
                  <a:srgbClr val="000000"/>
                </a:solidFill>
                <a:latin typeface="Arial"/>
              </a:rPr>
              <a:t>DATA MANAGEMENT</a:t>
            </a:r>
            <a:endParaRPr lang="en-US" spc="300" dirty="0">
              <a:ln w="0"/>
              <a:solidFill>
                <a:srgbClr val="000000"/>
              </a:solidFill>
              <a:latin typeface="Aria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2933536" y="927519"/>
            <a:ext cx="3282696" cy="3282696"/>
          </a:xfrm>
          <a:prstGeom prst="rect">
            <a:avLst/>
          </a:prstGeom>
          <a:effectLst>
            <a:outerShdw blurRad="50800" dist="63500" dir="2700000" algn="tl" rotWithShape="0">
              <a:prstClr val="black">
                <a:alpha val="16000"/>
              </a:prstClr>
            </a:outerShdw>
          </a:effectLst>
        </p:spPr>
      </p:pic>
      <p:sp>
        <p:nvSpPr>
          <p:cNvPr id="6" name="TextBox 5"/>
          <p:cNvSpPr txBox="1"/>
          <p:nvPr/>
        </p:nvSpPr>
        <p:spPr>
          <a:xfrm rot="18900000">
            <a:off x="4930708" y="830964"/>
            <a:ext cx="461665" cy="1266858"/>
          </a:xfrm>
          <a:prstGeom prst="rect">
            <a:avLst/>
          </a:prstGeom>
          <a:noFill/>
        </p:spPr>
        <p:txBody>
          <a:bodyPr vert="vert" wrap="square" rtlCol="0">
            <a:spAutoFit/>
          </a:bodyPr>
          <a:lstStyle/>
          <a:p>
            <a:pPr defTabSz="914424"/>
            <a:r>
              <a:rPr lang="en-US" dirty="0">
                <a:solidFill>
                  <a:prstClr val="white"/>
                </a:solidFill>
                <a:effectLst>
                  <a:outerShdw blurRad="38100" dist="38100" dir="2700000" algn="tl">
                    <a:srgbClr val="000000">
                      <a:alpha val="43137"/>
                    </a:srgbClr>
                  </a:outerShdw>
                </a:effectLst>
                <a:latin typeface="Arial"/>
              </a:rPr>
              <a:t>Operations</a:t>
            </a:r>
          </a:p>
        </p:txBody>
      </p:sp>
      <p:sp>
        <p:nvSpPr>
          <p:cNvPr id="14" name="Title 13"/>
          <p:cNvSpPr>
            <a:spLocks noGrp="1"/>
          </p:cNvSpPr>
          <p:nvPr>
            <p:ph type="title"/>
          </p:nvPr>
        </p:nvSpPr>
        <p:spPr>
          <a:xfrm>
            <a:off x="439574" y="279763"/>
            <a:ext cx="2195682" cy="307339"/>
          </a:xfrm>
        </p:spPr>
        <p:txBody>
          <a:bodyPr>
            <a:normAutofit fontScale="90000"/>
          </a:bodyPr>
          <a:lstStyle/>
          <a:p>
            <a:r>
              <a:rPr lang="en-US" dirty="0" smtClean="0"/>
              <a:t>SAS UTILITIES</a:t>
            </a:r>
            <a:endParaRPr lang="en-US" dirty="0"/>
          </a:p>
        </p:txBody>
      </p:sp>
      <p:sp>
        <p:nvSpPr>
          <p:cNvPr id="15" name="Text Placeholder 14"/>
          <p:cNvSpPr>
            <a:spLocks noGrp="1"/>
          </p:cNvSpPr>
          <p:nvPr>
            <p:ph type="body" sz="quarter" idx="11"/>
          </p:nvPr>
        </p:nvSpPr>
        <p:spPr/>
        <p:txBody>
          <a:bodyPr/>
          <a:lstStyle/>
          <a:p>
            <a:r>
              <a:rPr lang="en-US" smtClean="0"/>
              <a:t>Analytic AREAS of Focus</a:t>
            </a:r>
            <a:endParaRPr lang="en-US" dirty="0"/>
          </a:p>
        </p:txBody>
      </p:sp>
      <p:sp>
        <p:nvSpPr>
          <p:cNvPr id="20" name="TextBox 19"/>
          <p:cNvSpPr txBox="1"/>
          <p:nvPr/>
        </p:nvSpPr>
        <p:spPr>
          <a:xfrm rot="18900000">
            <a:off x="3811087" y="2979635"/>
            <a:ext cx="461665" cy="1252746"/>
          </a:xfrm>
          <a:prstGeom prst="rect">
            <a:avLst/>
          </a:prstGeom>
          <a:noFill/>
        </p:spPr>
        <p:txBody>
          <a:bodyPr vert="vert" wrap="square" rtlCol="0">
            <a:spAutoFit/>
          </a:bodyPr>
          <a:lstStyle/>
          <a:p>
            <a:pPr defTabSz="914424"/>
            <a:r>
              <a:rPr lang="en-US" dirty="0">
                <a:solidFill>
                  <a:prstClr val="white"/>
                </a:solidFill>
                <a:effectLst>
                  <a:outerShdw blurRad="38100" dist="38100" dir="2700000" algn="tl">
                    <a:srgbClr val="000000">
                      <a:alpha val="43137"/>
                    </a:srgbClr>
                  </a:outerShdw>
                </a:effectLst>
                <a:latin typeface="Arial"/>
              </a:rPr>
              <a:t>Customers</a:t>
            </a:r>
          </a:p>
        </p:txBody>
      </p:sp>
      <p:sp>
        <p:nvSpPr>
          <p:cNvPr id="21" name="TextBox 20"/>
          <p:cNvSpPr txBox="1"/>
          <p:nvPr/>
        </p:nvSpPr>
        <p:spPr>
          <a:xfrm rot="13500000">
            <a:off x="5435064" y="2463493"/>
            <a:ext cx="461665" cy="1252746"/>
          </a:xfrm>
          <a:prstGeom prst="rect">
            <a:avLst/>
          </a:prstGeom>
          <a:noFill/>
        </p:spPr>
        <p:txBody>
          <a:bodyPr vert="vert" wrap="square" rtlCol="0">
            <a:spAutoFit/>
          </a:bodyPr>
          <a:lstStyle/>
          <a:p>
            <a:pPr defTabSz="914424"/>
            <a:r>
              <a:rPr lang="en-US" dirty="0">
                <a:solidFill>
                  <a:prstClr val="white"/>
                </a:solidFill>
                <a:effectLst>
                  <a:outerShdw blurRad="38100" dist="38100" dir="2700000" algn="tl">
                    <a:srgbClr val="000000">
                      <a:alpha val="43137"/>
                    </a:srgbClr>
                  </a:outerShdw>
                </a:effectLst>
                <a:latin typeface="Arial"/>
              </a:rPr>
              <a:t>Assets</a:t>
            </a:r>
          </a:p>
        </p:txBody>
      </p:sp>
      <p:sp>
        <p:nvSpPr>
          <p:cNvPr id="22" name="TextBox 21"/>
          <p:cNvSpPr txBox="1"/>
          <p:nvPr/>
        </p:nvSpPr>
        <p:spPr>
          <a:xfrm rot="13500000">
            <a:off x="3244655" y="1379297"/>
            <a:ext cx="461665" cy="1252746"/>
          </a:xfrm>
          <a:prstGeom prst="rect">
            <a:avLst/>
          </a:prstGeom>
          <a:noFill/>
        </p:spPr>
        <p:txBody>
          <a:bodyPr vert="vert" wrap="square" rtlCol="0">
            <a:spAutoFit/>
          </a:bodyPr>
          <a:lstStyle/>
          <a:p>
            <a:pPr defTabSz="914424"/>
            <a:r>
              <a:rPr lang="en-US" dirty="0">
                <a:solidFill>
                  <a:prstClr val="white"/>
                </a:solidFill>
                <a:effectLst>
                  <a:outerShdw blurRad="38100" dist="38100" dir="2700000" algn="tl">
                    <a:srgbClr val="000000">
                      <a:alpha val="43137"/>
                    </a:srgbClr>
                  </a:outerShdw>
                </a:effectLst>
                <a:latin typeface="Arial"/>
              </a:rPr>
              <a:t>Portfolio</a:t>
            </a:r>
          </a:p>
        </p:txBody>
      </p:sp>
      <p:sp>
        <p:nvSpPr>
          <p:cNvPr id="25" name="Oval 24"/>
          <p:cNvSpPr/>
          <p:nvPr/>
        </p:nvSpPr>
        <p:spPr>
          <a:xfrm>
            <a:off x="4076467" y="2088095"/>
            <a:ext cx="983855" cy="928662"/>
          </a:xfrm>
          <a:prstGeom prst="ellipse">
            <a:avLst/>
          </a:prstGeom>
          <a:gradFill flip="none" rotWithShape="1">
            <a:gsLst>
              <a:gs pos="0">
                <a:sysClr val="window" lastClr="FFFFFF"/>
              </a:gs>
              <a:gs pos="100000">
                <a:sysClr val="window" lastClr="FFFFFF">
                  <a:lumMod val="75000"/>
                </a:sysClr>
              </a:gs>
            </a:gsLst>
            <a:path path="circle">
              <a:fillToRect l="50000" t="50000" r="50000" b="50000"/>
            </a:path>
            <a:tileRect/>
          </a:gradFill>
          <a:ln w="264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05150">
              <a:defRPr/>
            </a:pPr>
            <a:r>
              <a:rPr lang="en-US" sz="1059" kern="0" dirty="0">
                <a:solidFill>
                  <a:srgbClr val="00539B">
                    <a:lumMod val="40000"/>
                    <a:lumOff val="60000"/>
                  </a:srgbClr>
                </a:solidFill>
                <a:latin typeface="Arial"/>
              </a:rPr>
              <a:t>The Connected Utility</a:t>
            </a:r>
          </a:p>
        </p:txBody>
      </p:sp>
    </p:spTree>
    <p:extLst>
      <p:ext uri="{BB962C8B-B14F-4D97-AF65-F5344CB8AC3E}">
        <p14:creationId xmlns:p14="http://schemas.microsoft.com/office/powerpoint/2010/main" val="84066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ssolve">
                                      <p:cBhvr>
                                        <p:cTn id="15" dur="500"/>
                                        <p:tgtEl>
                                          <p:spTgt spid="3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dissolv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dissolve">
                                      <p:cBhvr>
                                        <p:cTn id="62" dur="500"/>
                                        <p:tgtEl>
                                          <p:spTgt spid="3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dissolv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1"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dissolve">
                                      <p:cBhvr>
                                        <p:cTn id="70" dur="500"/>
                                        <p:tgtEl>
                                          <p:spTgt spid="32"/>
                                        </p:tgtEl>
                                      </p:cBhvr>
                                    </p:animEffect>
                                  </p:childTnLst>
                                </p:cTn>
                              </p:par>
                              <p:par>
                                <p:cTn id="71" presetID="9" presetClass="entr" presetSubtype="0" fill="hold" grpId="1"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dissolve">
                                      <p:cBhvr>
                                        <p:cTn id="73" dur="500"/>
                                        <p:tgtEl>
                                          <p:spTgt spid="31"/>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dissolv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3" grpId="0" animBg="1"/>
      <p:bldP spid="23" grpId="0"/>
      <p:bldP spid="27" grpId="0"/>
      <p:bldP spid="28" grpId="0"/>
      <p:bldP spid="30" grpId="0"/>
      <p:bldP spid="31" grpId="0"/>
      <p:bldP spid="31" grpId="1"/>
      <p:bldP spid="32" grpId="0"/>
      <p:bldP spid="32" grpId="1"/>
      <p:bldP spid="6" grpId="0"/>
      <p:bldP spid="20" grpId="0"/>
      <p:bldP spid="21" grpId="0"/>
      <p:bldP spid="22"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lvl1pPr>
              <a:spcBef>
                <a:spcPct val="20000"/>
              </a:spcBef>
              <a:buChar char="•"/>
              <a:defRPr>
                <a:solidFill>
                  <a:schemeClr val="tx1"/>
                </a:solidFill>
                <a:latin typeface="Arial" panose="020B0604020202020204" pitchFamily="34" charset="0"/>
              </a:defRPr>
            </a:lvl1pPr>
            <a:lvl2pPr marL="557213" indent="-214313">
              <a:spcBef>
                <a:spcPct val="20000"/>
              </a:spcBef>
              <a:buChar char="–"/>
              <a:defRPr sz="1200">
                <a:solidFill>
                  <a:schemeClr val="tx1"/>
                </a:solidFill>
                <a:latin typeface="Arial" panose="020B0604020202020204" pitchFamily="34" charset="0"/>
              </a:defRPr>
            </a:lvl2pPr>
            <a:lvl3pPr marL="857250" indent="-171450">
              <a:spcBef>
                <a:spcPct val="20000"/>
              </a:spcBef>
              <a:buChar char="•"/>
              <a:defRPr sz="1050">
                <a:solidFill>
                  <a:schemeClr val="tx1"/>
                </a:solidFill>
                <a:latin typeface="Times New Roman" panose="02020603050405020304" pitchFamily="18" charset="0"/>
              </a:defRPr>
            </a:lvl3pPr>
            <a:lvl4pPr marL="1200150" indent="-171450">
              <a:spcBef>
                <a:spcPct val="20000"/>
              </a:spcBef>
              <a:buChar char="–"/>
              <a:defRPr sz="900">
                <a:solidFill>
                  <a:schemeClr val="tx1"/>
                </a:solidFill>
                <a:latin typeface="Arial" panose="020B0604020202020204" pitchFamily="34" charset="0"/>
              </a:defRPr>
            </a:lvl4pPr>
            <a:lvl5pPr marL="1543050" indent="-171450">
              <a:spcBef>
                <a:spcPct val="20000"/>
              </a:spcBef>
              <a:buChar char="»"/>
              <a:defRPr sz="75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75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75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75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750">
                <a:solidFill>
                  <a:schemeClr val="tx1"/>
                </a:solidFill>
                <a:latin typeface="Arial" panose="020B0604020202020204" pitchFamily="34" charset="0"/>
              </a:defRPr>
            </a:lvl9pPr>
          </a:lstStyle>
          <a:p>
            <a:pPr>
              <a:spcBef>
                <a:spcPct val="0"/>
              </a:spcBef>
              <a:buFontTx/>
              <a:buNone/>
            </a:pPr>
            <a:fld id="{0F3F235C-E65D-4734-885C-D5E53C142F42}" type="slidenum">
              <a:rPr lang="es-ES" altLang="it-IT">
                <a:solidFill>
                  <a:srgbClr val="000000"/>
                </a:solidFill>
              </a:rPr>
              <a:pPr>
                <a:spcBef>
                  <a:spcPct val="0"/>
                </a:spcBef>
                <a:buFontTx/>
                <a:buNone/>
              </a:pPr>
              <a:t>13</a:t>
            </a:fld>
            <a:endParaRPr lang="es-ES" altLang="it-IT">
              <a:solidFill>
                <a:srgbClr val="000000"/>
              </a:solidFill>
            </a:endParaRPr>
          </a:p>
        </p:txBody>
      </p:sp>
      <p:sp>
        <p:nvSpPr>
          <p:cNvPr id="8195" name="Rectangle 2"/>
          <p:cNvSpPr>
            <a:spLocks noGrp="1" noChangeArrowheads="1"/>
          </p:cNvSpPr>
          <p:nvPr>
            <p:ph type="title"/>
          </p:nvPr>
        </p:nvSpPr>
        <p:spPr/>
        <p:txBody>
          <a:bodyPr/>
          <a:lstStyle/>
          <a:p>
            <a:r>
              <a:rPr lang="es-ES" altLang="it-IT" smtClean="0"/>
              <a:t>Endesa: A Global dual power operator</a:t>
            </a:r>
          </a:p>
        </p:txBody>
      </p:sp>
      <p:grpSp>
        <p:nvGrpSpPr>
          <p:cNvPr id="8196" name="Group 3"/>
          <p:cNvGrpSpPr>
            <a:grpSpLocks/>
          </p:cNvGrpSpPr>
          <p:nvPr/>
        </p:nvGrpSpPr>
        <p:grpSpPr bwMode="auto">
          <a:xfrm>
            <a:off x="4806554" y="1599010"/>
            <a:ext cx="2882503" cy="2578894"/>
            <a:chOff x="2840" y="935"/>
            <a:chExt cx="2421" cy="2166"/>
          </a:xfrm>
        </p:grpSpPr>
        <p:sp>
          <p:nvSpPr>
            <p:cNvPr id="8293" name="Freeform 87"/>
            <p:cNvSpPr>
              <a:spLocks/>
            </p:cNvSpPr>
            <p:nvPr>
              <p:custDataLst>
                <p:tags r:id="rId90"/>
              </p:custDataLst>
            </p:nvPr>
          </p:nvSpPr>
          <p:spPr bwMode="auto">
            <a:xfrm>
              <a:off x="3034" y="2636"/>
              <a:ext cx="118" cy="80"/>
            </a:xfrm>
            <a:custGeom>
              <a:avLst/>
              <a:gdLst>
                <a:gd name="T0" fmla="*/ 0 w 138"/>
                <a:gd name="T1" fmla="*/ 1431059490 h 98"/>
                <a:gd name="T2" fmla="*/ 1570130346 w 138"/>
                <a:gd name="T3" fmla="*/ 1431059490 h 98"/>
                <a:gd name="T4" fmla="*/ 1570130346 w 138"/>
                <a:gd name="T5" fmla="*/ 1431059490 h 98"/>
                <a:gd name="T6" fmla="*/ 1570130346 w 138"/>
                <a:gd name="T7" fmla="*/ 1431059490 h 98"/>
                <a:gd name="T8" fmla="*/ 1570130346 w 138"/>
                <a:gd name="T9" fmla="*/ 1431059490 h 98"/>
                <a:gd name="T10" fmla="*/ 1570130346 w 138"/>
                <a:gd name="T11" fmla="*/ 1431059490 h 98"/>
                <a:gd name="T12" fmla="*/ 1570130346 w 138"/>
                <a:gd name="T13" fmla="*/ 1431059490 h 98"/>
                <a:gd name="T14" fmla="*/ 1570130346 w 138"/>
                <a:gd name="T15" fmla="*/ 1431059490 h 98"/>
                <a:gd name="T16" fmla="*/ 1570130346 w 138"/>
                <a:gd name="T17" fmla="*/ 1431059490 h 98"/>
                <a:gd name="T18" fmla="*/ 1570130346 w 138"/>
                <a:gd name="T19" fmla="*/ 1431059490 h 98"/>
                <a:gd name="T20" fmla="*/ 1570130346 w 138"/>
                <a:gd name="T21" fmla="*/ 1431059490 h 98"/>
                <a:gd name="T22" fmla="*/ 1570130346 w 138"/>
                <a:gd name="T23" fmla="*/ 1431059490 h 98"/>
                <a:gd name="T24" fmla="*/ 1570130346 w 138"/>
                <a:gd name="T25" fmla="*/ 1431059490 h 98"/>
                <a:gd name="T26" fmla="*/ 1570130346 w 138"/>
                <a:gd name="T27" fmla="*/ 1431059490 h 98"/>
                <a:gd name="T28" fmla="*/ 1570130346 w 138"/>
                <a:gd name="T29" fmla="*/ 1431059490 h 98"/>
                <a:gd name="T30" fmla="*/ 1570130346 w 138"/>
                <a:gd name="T31" fmla="*/ 1431059490 h 98"/>
                <a:gd name="T32" fmla="*/ 1570130346 w 138"/>
                <a:gd name="T33" fmla="*/ 0 h 98"/>
                <a:gd name="T34" fmla="*/ 1570130346 w 138"/>
                <a:gd name="T35" fmla="*/ 1431059490 h 98"/>
                <a:gd name="T36" fmla="*/ 1570130346 w 138"/>
                <a:gd name="T37" fmla="*/ 1431059490 h 98"/>
                <a:gd name="T38" fmla="*/ 1570130346 w 138"/>
                <a:gd name="T39" fmla="*/ 1431059490 h 98"/>
                <a:gd name="T40" fmla="*/ 1570130346 w 138"/>
                <a:gd name="T41" fmla="*/ 1431059490 h 98"/>
                <a:gd name="T42" fmla="*/ 1570130346 w 138"/>
                <a:gd name="T43" fmla="*/ 1431059490 h 98"/>
                <a:gd name="T44" fmla="*/ 1570130346 w 138"/>
                <a:gd name="T45" fmla="*/ 1431059490 h 98"/>
                <a:gd name="T46" fmla="*/ 1570130346 w 138"/>
                <a:gd name="T47" fmla="*/ 1431059490 h 98"/>
                <a:gd name="T48" fmla="*/ 1570130346 w 138"/>
                <a:gd name="T49" fmla="*/ 1431059490 h 98"/>
                <a:gd name="T50" fmla="*/ 1570130346 w 138"/>
                <a:gd name="T51" fmla="*/ 1431059490 h 98"/>
                <a:gd name="T52" fmla="*/ 1570130346 w 138"/>
                <a:gd name="T53" fmla="*/ 1431059490 h 98"/>
                <a:gd name="T54" fmla="*/ 1570130346 w 138"/>
                <a:gd name="T55" fmla="*/ 1431059490 h 98"/>
                <a:gd name="T56" fmla="*/ 1570130346 w 138"/>
                <a:gd name="T57" fmla="*/ 1431059490 h 98"/>
                <a:gd name="T58" fmla="*/ 1570130346 w 138"/>
                <a:gd name="T59" fmla="*/ 1431059490 h 98"/>
                <a:gd name="T60" fmla="*/ 0 w 138"/>
                <a:gd name="T61" fmla="*/ 1431059490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98"/>
                <a:gd name="T95" fmla="*/ 138 w 13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94" name="Freeform 93"/>
            <p:cNvSpPr>
              <a:spLocks/>
            </p:cNvSpPr>
            <p:nvPr>
              <p:custDataLst>
                <p:tags r:id="rId91"/>
              </p:custDataLst>
            </p:nvPr>
          </p:nvSpPr>
          <p:spPr bwMode="auto">
            <a:xfrm>
              <a:off x="3910" y="1862"/>
              <a:ext cx="706" cy="453"/>
            </a:xfrm>
            <a:custGeom>
              <a:avLst/>
              <a:gdLst>
                <a:gd name="T0" fmla="*/ 1759341156 w 780"/>
                <a:gd name="T1" fmla="*/ 1494605618 h 543"/>
                <a:gd name="T2" fmla="*/ 1759341156 w 780"/>
                <a:gd name="T3" fmla="*/ 1494605618 h 543"/>
                <a:gd name="T4" fmla="*/ 1759341156 w 780"/>
                <a:gd name="T5" fmla="*/ 1494605618 h 543"/>
                <a:gd name="T6" fmla="*/ 1759341156 w 780"/>
                <a:gd name="T7" fmla="*/ 1494605618 h 543"/>
                <a:gd name="T8" fmla="*/ 1759341156 w 780"/>
                <a:gd name="T9" fmla="*/ 1494605618 h 543"/>
                <a:gd name="T10" fmla="*/ 1759341156 w 780"/>
                <a:gd name="T11" fmla="*/ 1494605618 h 543"/>
                <a:gd name="T12" fmla="*/ 1759341156 w 780"/>
                <a:gd name="T13" fmla="*/ 1494605618 h 543"/>
                <a:gd name="T14" fmla="*/ 1759341156 w 780"/>
                <a:gd name="T15" fmla="*/ 1494605618 h 543"/>
                <a:gd name="T16" fmla="*/ 1759341156 w 780"/>
                <a:gd name="T17" fmla="*/ 1494605618 h 543"/>
                <a:gd name="T18" fmla="*/ 1759341156 w 780"/>
                <a:gd name="T19" fmla="*/ 1494605618 h 543"/>
                <a:gd name="T20" fmla="*/ 1759341156 w 780"/>
                <a:gd name="T21" fmla="*/ 1494605618 h 543"/>
                <a:gd name="T22" fmla="*/ 1759341156 w 780"/>
                <a:gd name="T23" fmla="*/ 1494605618 h 543"/>
                <a:gd name="T24" fmla="*/ 1759341156 w 780"/>
                <a:gd name="T25" fmla="*/ 1494605618 h 543"/>
                <a:gd name="T26" fmla="*/ 1759341156 w 780"/>
                <a:gd name="T27" fmla="*/ 1494605618 h 543"/>
                <a:gd name="T28" fmla="*/ 1759341156 w 780"/>
                <a:gd name="T29" fmla="*/ 1494605618 h 543"/>
                <a:gd name="T30" fmla="*/ 1759341156 w 780"/>
                <a:gd name="T31" fmla="*/ 1494605618 h 543"/>
                <a:gd name="T32" fmla="*/ 1759341156 w 780"/>
                <a:gd name="T33" fmla="*/ 1494605618 h 543"/>
                <a:gd name="T34" fmla="*/ 1759341156 w 780"/>
                <a:gd name="T35" fmla="*/ 1494605618 h 543"/>
                <a:gd name="T36" fmla="*/ 1759341156 w 780"/>
                <a:gd name="T37" fmla="*/ 1494605618 h 543"/>
                <a:gd name="T38" fmla="*/ 1759341156 w 780"/>
                <a:gd name="T39" fmla="*/ 1494605618 h 543"/>
                <a:gd name="T40" fmla="*/ 1759341156 w 780"/>
                <a:gd name="T41" fmla="*/ 1494605618 h 543"/>
                <a:gd name="T42" fmla="*/ 1759341156 w 780"/>
                <a:gd name="T43" fmla="*/ 1494605618 h 543"/>
                <a:gd name="T44" fmla="*/ 1759341156 w 780"/>
                <a:gd name="T45" fmla="*/ 1494605618 h 543"/>
                <a:gd name="T46" fmla="*/ 1759341156 w 780"/>
                <a:gd name="T47" fmla="*/ 1494605618 h 543"/>
                <a:gd name="T48" fmla="*/ 1759341156 w 780"/>
                <a:gd name="T49" fmla="*/ 1494605618 h 543"/>
                <a:gd name="T50" fmla="*/ 1759341156 w 780"/>
                <a:gd name="T51" fmla="*/ 1494605618 h 543"/>
                <a:gd name="T52" fmla="*/ 1759341156 w 780"/>
                <a:gd name="T53" fmla="*/ 1494605618 h 543"/>
                <a:gd name="T54" fmla="*/ 1759341156 w 780"/>
                <a:gd name="T55" fmla="*/ 1494605618 h 543"/>
                <a:gd name="T56" fmla="*/ 1759341156 w 780"/>
                <a:gd name="T57" fmla="*/ 1494605618 h 543"/>
                <a:gd name="T58" fmla="*/ 1759341156 w 780"/>
                <a:gd name="T59" fmla="*/ 1494605618 h 543"/>
                <a:gd name="T60" fmla="*/ 1759341156 w 780"/>
                <a:gd name="T61" fmla="*/ 1494605618 h 543"/>
                <a:gd name="T62" fmla="*/ 1759341156 w 780"/>
                <a:gd name="T63" fmla="*/ 1494605618 h 543"/>
                <a:gd name="T64" fmla="*/ 1759341156 w 780"/>
                <a:gd name="T65" fmla="*/ 1494605618 h 543"/>
                <a:gd name="T66" fmla="*/ 1759341156 w 780"/>
                <a:gd name="T67" fmla="*/ 1494605618 h 543"/>
                <a:gd name="T68" fmla="*/ 1759341156 w 780"/>
                <a:gd name="T69" fmla="*/ 1494605618 h 543"/>
                <a:gd name="T70" fmla="*/ 1759341156 w 780"/>
                <a:gd name="T71" fmla="*/ 1494605618 h 543"/>
                <a:gd name="T72" fmla="*/ 1759341156 w 780"/>
                <a:gd name="T73" fmla="*/ 1494605618 h 543"/>
                <a:gd name="T74" fmla="*/ 1759341156 w 780"/>
                <a:gd name="T75" fmla="*/ 1494605618 h 543"/>
                <a:gd name="T76" fmla="*/ 1759341156 w 780"/>
                <a:gd name="T77" fmla="*/ 1494605618 h 543"/>
                <a:gd name="T78" fmla="*/ 1759341156 w 780"/>
                <a:gd name="T79" fmla="*/ 1494605618 h 543"/>
                <a:gd name="T80" fmla="*/ 1759341156 w 780"/>
                <a:gd name="T81" fmla="*/ 1494605618 h 543"/>
                <a:gd name="T82" fmla="*/ 1759341156 w 780"/>
                <a:gd name="T83" fmla="*/ 1494605618 h 543"/>
                <a:gd name="T84" fmla="*/ 1759341156 w 780"/>
                <a:gd name="T85" fmla="*/ 1494605618 h 543"/>
                <a:gd name="T86" fmla="*/ 1759341156 w 780"/>
                <a:gd name="T87" fmla="*/ 1494605618 h 543"/>
                <a:gd name="T88" fmla="*/ 1759341156 w 780"/>
                <a:gd name="T89" fmla="*/ 1494605618 h 543"/>
                <a:gd name="T90" fmla="*/ 1759341156 w 780"/>
                <a:gd name="T91" fmla="*/ 1494605618 h 543"/>
                <a:gd name="T92" fmla="*/ 1759341156 w 780"/>
                <a:gd name="T93" fmla="*/ 1494605618 h 543"/>
                <a:gd name="T94" fmla="*/ 0 w 780"/>
                <a:gd name="T95" fmla="*/ 1494605618 h 543"/>
                <a:gd name="T96" fmla="*/ 1759341156 w 780"/>
                <a:gd name="T97" fmla="*/ 1494605618 h 543"/>
                <a:gd name="T98" fmla="*/ 1759341156 w 780"/>
                <a:gd name="T99" fmla="*/ 1494605618 h 543"/>
                <a:gd name="T100" fmla="*/ 1759341156 w 780"/>
                <a:gd name="T101" fmla="*/ 1494605618 h 543"/>
                <a:gd name="T102" fmla="*/ 1759341156 w 780"/>
                <a:gd name="T103" fmla="*/ 1494605618 h 5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0"/>
                <a:gd name="T157" fmla="*/ 0 h 543"/>
                <a:gd name="T158" fmla="*/ 780 w 780"/>
                <a:gd name="T159" fmla="*/ 543 h 5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95" name="Freeform 94"/>
            <p:cNvSpPr>
              <a:spLocks/>
            </p:cNvSpPr>
            <p:nvPr>
              <p:custDataLst>
                <p:tags r:id="rId92"/>
              </p:custDataLst>
            </p:nvPr>
          </p:nvSpPr>
          <p:spPr bwMode="auto">
            <a:xfrm>
              <a:off x="3763" y="2112"/>
              <a:ext cx="192" cy="170"/>
            </a:xfrm>
            <a:custGeom>
              <a:avLst/>
              <a:gdLst>
                <a:gd name="T0" fmla="*/ 1778145979 w 211"/>
                <a:gd name="T1" fmla="*/ 1491308088 h 204"/>
                <a:gd name="T2" fmla="*/ 1778145979 w 211"/>
                <a:gd name="T3" fmla="*/ 1491308088 h 204"/>
                <a:gd name="T4" fmla="*/ 1778145979 w 211"/>
                <a:gd name="T5" fmla="*/ 1491308088 h 204"/>
                <a:gd name="T6" fmla="*/ 1778145979 w 211"/>
                <a:gd name="T7" fmla="*/ 1491308088 h 204"/>
                <a:gd name="T8" fmla="*/ 1778145979 w 211"/>
                <a:gd name="T9" fmla="*/ 1491308088 h 204"/>
                <a:gd name="T10" fmla="*/ 0 w 211"/>
                <a:gd name="T11" fmla="*/ 1491308088 h 204"/>
                <a:gd name="T12" fmla="*/ 1778145979 w 211"/>
                <a:gd name="T13" fmla="*/ 1491308088 h 204"/>
                <a:gd name="T14" fmla="*/ 1778145979 w 211"/>
                <a:gd name="T15" fmla="*/ 1491308088 h 204"/>
                <a:gd name="T16" fmla="*/ 1778145979 w 211"/>
                <a:gd name="T17" fmla="*/ 1491308088 h 204"/>
                <a:gd name="T18" fmla="*/ 1778145979 w 211"/>
                <a:gd name="T19" fmla="*/ 1491308088 h 204"/>
                <a:gd name="T20" fmla="*/ 1778145979 w 211"/>
                <a:gd name="T21" fmla="*/ 1491308088 h 204"/>
                <a:gd name="T22" fmla="*/ 1778145979 w 211"/>
                <a:gd name="T23" fmla="*/ 1491308088 h 204"/>
                <a:gd name="T24" fmla="*/ 1778145979 w 211"/>
                <a:gd name="T25" fmla="*/ 1491308088 h 204"/>
                <a:gd name="T26" fmla="*/ 1778145979 w 211"/>
                <a:gd name="T27" fmla="*/ 1491308088 h 204"/>
                <a:gd name="T28" fmla="*/ 1778145979 w 211"/>
                <a:gd name="T29" fmla="*/ 1491308088 h 204"/>
                <a:gd name="T30" fmla="*/ 1778145979 w 211"/>
                <a:gd name="T31" fmla="*/ 1491308088 h 204"/>
                <a:gd name="T32" fmla="*/ 1778145979 w 211"/>
                <a:gd name="T33" fmla="*/ 1491308088 h 204"/>
                <a:gd name="T34" fmla="*/ 1778145979 w 211"/>
                <a:gd name="T35" fmla="*/ 1491308088 h 204"/>
                <a:gd name="T36" fmla="*/ 1778145979 w 211"/>
                <a:gd name="T37" fmla="*/ 0 h 204"/>
                <a:gd name="T38" fmla="*/ 1778145979 w 211"/>
                <a:gd name="T39" fmla="*/ 0 h 204"/>
                <a:gd name="T40" fmla="*/ 1778145979 w 211"/>
                <a:gd name="T41" fmla="*/ 1491308088 h 204"/>
                <a:gd name="T42" fmla="*/ 1778145979 w 211"/>
                <a:gd name="T43" fmla="*/ 1491308088 h 204"/>
                <a:gd name="T44" fmla="*/ 1778145979 w 211"/>
                <a:gd name="T45" fmla="*/ 1491308088 h 204"/>
                <a:gd name="T46" fmla="*/ 1778145979 w 211"/>
                <a:gd name="T47" fmla="*/ 1491308088 h 204"/>
                <a:gd name="T48" fmla="*/ 1778145979 w 211"/>
                <a:gd name="T49" fmla="*/ 1491308088 h 204"/>
                <a:gd name="T50" fmla="*/ 1778145979 w 211"/>
                <a:gd name="T51" fmla="*/ 1491308088 h 204"/>
                <a:gd name="T52" fmla="*/ 1778145979 w 211"/>
                <a:gd name="T53" fmla="*/ 1491308088 h 204"/>
                <a:gd name="T54" fmla="*/ 1778145979 w 211"/>
                <a:gd name="T55" fmla="*/ 1491308088 h 204"/>
                <a:gd name="T56" fmla="*/ 1778145979 w 211"/>
                <a:gd name="T57" fmla="*/ 1491308088 h 204"/>
                <a:gd name="T58" fmla="*/ 1778145979 w 211"/>
                <a:gd name="T59" fmla="*/ 1491308088 h 204"/>
                <a:gd name="T60" fmla="*/ 1778145979 w 211"/>
                <a:gd name="T61" fmla="*/ 1491308088 h 204"/>
                <a:gd name="T62" fmla="*/ 1778145979 w 211"/>
                <a:gd name="T63" fmla="*/ 1491308088 h 204"/>
                <a:gd name="T64" fmla="*/ 1778145979 w 211"/>
                <a:gd name="T65" fmla="*/ 1491308088 h 204"/>
                <a:gd name="T66" fmla="*/ 1778145979 w 211"/>
                <a:gd name="T67" fmla="*/ 1491308088 h 204"/>
                <a:gd name="T68" fmla="*/ 1778145979 w 211"/>
                <a:gd name="T69" fmla="*/ 1491308088 h 204"/>
                <a:gd name="T70" fmla="*/ 1778145979 w 211"/>
                <a:gd name="T71" fmla="*/ 1491308088 h 204"/>
                <a:gd name="T72" fmla="*/ 1778145979 w 211"/>
                <a:gd name="T73" fmla="*/ 1491308088 h 204"/>
                <a:gd name="T74" fmla="*/ 1778145979 w 211"/>
                <a:gd name="T75" fmla="*/ 1491308088 h 204"/>
                <a:gd name="T76" fmla="*/ 1778145979 w 211"/>
                <a:gd name="T77" fmla="*/ 1491308088 h 204"/>
                <a:gd name="T78" fmla="*/ 1778145979 w 211"/>
                <a:gd name="T79" fmla="*/ 1491308088 h 204"/>
                <a:gd name="T80" fmla="*/ 1778145979 w 211"/>
                <a:gd name="T81" fmla="*/ 1491308088 h 204"/>
                <a:gd name="T82" fmla="*/ 1778145979 w 211"/>
                <a:gd name="T83" fmla="*/ 1491308088 h 204"/>
                <a:gd name="T84" fmla="*/ 1778145979 w 211"/>
                <a:gd name="T85" fmla="*/ 1491308088 h 204"/>
                <a:gd name="T86" fmla="*/ 1778145979 w 211"/>
                <a:gd name="T87" fmla="*/ 1491308088 h 204"/>
                <a:gd name="T88" fmla="*/ 1778145979 w 211"/>
                <a:gd name="T89" fmla="*/ 1491308088 h 204"/>
                <a:gd name="T90" fmla="*/ 1778145979 w 211"/>
                <a:gd name="T91" fmla="*/ 1491308088 h 204"/>
                <a:gd name="T92" fmla="*/ 1778145979 w 211"/>
                <a:gd name="T93" fmla="*/ 1491308088 h 204"/>
                <a:gd name="T94" fmla="*/ 1778145979 w 211"/>
                <a:gd name="T95" fmla="*/ 1491308088 h 204"/>
                <a:gd name="T96" fmla="*/ 1778145979 w 211"/>
                <a:gd name="T97" fmla="*/ 1491308088 h 204"/>
                <a:gd name="T98" fmla="*/ 1778145979 w 211"/>
                <a:gd name="T99" fmla="*/ 1491308088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
                <a:gd name="T151" fmla="*/ 0 h 204"/>
                <a:gd name="T152" fmla="*/ 211 w 211"/>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96" name="Freeform 95"/>
            <p:cNvSpPr>
              <a:spLocks/>
            </p:cNvSpPr>
            <p:nvPr>
              <p:custDataLst>
                <p:tags r:id="rId93"/>
              </p:custDataLst>
            </p:nvPr>
          </p:nvSpPr>
          <p:spPr bwMode="auto">
            <a:xfrm>
              <a:off x="3756" y="2093"/>
              <a:ext cx="169" cy="121"/>
            </a:xfrm>
            <a:custGeom>
              <a:avLst/>
              <a:gdLst>
                <a:gd name="T0" fmla="*/ 1735351982 w 188"/>
                <a:gd name="T1" fmla="*/ 1475009761 h 146"/>
                <a:gd name="T2" fmla="*/ 1735351982 w 188"/>
                <a:gd name="T3" fmla="*/ 1475009761 h 146"/>
                <a:gd name="T4" fmla="*/ 1735351982 w 188"/>
                <a:gd name="T5" fmla="*/ 1475009761 h 146"/>
                <a:gd name="T6" fmla="*/ 1735351982 w 188"/>
                <a:gd name="T7" fmla="*/ 1475009761 h 146"/>
                <a:gd name="T8" fmla="*/ 1735351982 w 188"/>
                <a:gd name="T9" fmla="*/ 1475009761 h 146"/>
                <a:gd name="T10" fmla="*/ 1735351982 w 188"/>
                <a:gd name="T11" fmla="*/ 1475009761 h 146"/>
                <a:gd name="T12" fmla="*/ 1735351982 w 188"/>
                <a:gd name="T13" fmla="*/ 1475009761 h 146"/>
                <a:gd name="T14" fmla="*/ 1735351982 w 188"/>
                <a:gd name="T15" fmla="*/ 1475009761 h 146"/>
                <a:gd name="T16" fmla="*/ 1735351982 w 188"/>
                <a:gd name="T17" fmla="*/ 1475009761 h 146"/>
                <a:gd name="T18" fmla="*/ 1735351982 w 188"/>
                <a:gd name="T19" fmla="*/ 1475009761 h 146"/>
                <a:gd name="T20" fmla="*/ 1735351982 w 188"/>
                <a:gd name="T21" fmla="*/ 1475009761 h 146"/>
                <a:gd name="T22" fmla="*/ 1735351982 w 188"/>
                <a:gd name="T23" fmla="*/ 1475009761 h 146"/>
                <a:gd name="T24" fmla="*/ 1735351982 w 188"/>
                <a:gd name="T25" fmla="*/ 1475009761 h 146"/>
                <a:gd name="T26" fmla="*/ 1735351982 w 188"/>
                <a:gd name="T27" fmla="*/ 1475009761 h 146"/>
                <a:gd name="T28" fmla="*/ 1735351982 w 188"/>
                <a:gd name="T29" fmla="*/ 1475009761 h 146"/>
                <a:gd name="T30" fmla="*/ 1735351982 w 188"/>
                <a:gd name="T31" fmla="*/ 1475009761 h 146"/>
                <a:gd name="T32" fmla="*/ 1735351982 w 188"/>
                <a:gd name="T33" fmla="*/ 1475009761 h 146"/>
                <a:gd name="T34" fmla="*/ 0 w 188"/>
                <a:gd name="T35" fmla="*/ 1475009761 h 146"/>
                <a:gd name="T36" fmla="*/ 0 w 188"/>
                <a:gd name="T37" fmla="*/ 1475009761 h 146"/>
                <a:gd name="T38" fmla="*/ 1735351982 w 188"/>
                <a:gd name="T39" fmla="*/ 1475009761 h 146"/>
                <a:gd name="T40" fmla="*/ 1735351982 w 188"/>
                <a:gd name="T41" fmla="*/ 1475009761 h 146"/>
                <a:gd name="T42" fmla="*/ 1735351982 w 188"/>
                <a:gd name="T43" fmla="*/ 1475009761 h 146"/>
                <a:gd name="T44" fmla="*/ 1735351982 w 188"/>
                <a:gd name="T45" fmla="*/ 1475009761 h 146"/>
                <a:gd name="T46" fmla="*/ 1735351982 w 188"/>
                <a:gd name="T47" fmla="*/ 1475009761 h 146"/>
                <a:gd name="T48" fmla="*/ 1735351982 w 188"/>
                <a:gd name="T49" fmla="*/ 1475009761 h 146"/>
                <a:gd name="T50" fmla="*/ 1735351982 w 188"/>
                <a:gd name="T51" fmla="*/ 1475009761 h 146"/>
                <a:gd name="T52" fmla="*/ 1735351982 w 188"/>
                <a:gd name="T53" fmla="*/ 1475009761 h 146"/>
                <a:gd name="T54" fmla="*/ 1735351982 w 188"/>
                <a:gd name="T55" fmla="*/ 1475009761 h 146"/>
                <a:gd name="T56" fmla="*/ 1735351982 w 188"/>
                <a:gd name="T57" fmla="*/ 1475009761 h 146"/>
                <a:gd name="T58" fmla="*/ 1735351982 w 188"/>
                <a:gd name="T59" fmla="*/ 1475009761 h 146"/>
                <a:gd name="T60" fmla="*/ 1735351982 w 188"/>
                <a:gd name="T61" fmla="*/ 1475009761 h 146"/>
                <a:gd name="T62" fmla="*/ 1735351982 w 188"/>
                <a:gd name="T63" fmla="*/ 0 h 146"/>
                <a:gd name="T64" fmla="*/ 1735351982 w 188"/>
                <a:gd name="T65" fmla="*/ 1475009761 h 146"/>
                <a:gd name="T66" fmla="*/ 1735351982 w 188"/>
                <a:gd name="T67" fmla="*/ 1475009761 h 146"/>
                <a:gd name="T68" fmla="*/ 1735351982 w 188"/>
                <a:gd name="T69" fmla="*/ 1475009761 h 146"/>
                <a:gd name="T70" fmla="*/ 1735351982 w 188"/>
                <a:gd name="T71" fmla="*/ 1475009761 h 146"/>
                <a:gd name="T72" fmla="*/ 1735351982 w 188"/>
                <a:gd name="T73" fmla="*/ 1475009761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8"/>
                <a:gd name="T112" fmla="*/ 0 h 146"/>
                <a:gd name="T113" fmla="*/ 188 w 188"/>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97" name="Freeform 96"/>
            <p:cNvSpPr>
              <a:spLocks/>
            </p:cNvSpPr>
            <p:nvPr>
              <p:custDataLst>
                <p:tags r:id="rId94"/>
              </p:custDataLst>
            </p:nvPr>
          </p:nvSpPr>
          <p:spPr bwMode="auto">
            <a:xfrm>
              <a:off x="3566" y="2071"/>
              <a:ext cx="219" cy="191"/>
            </a:xfrm>
            <a:custGeom>
              <a:avLst/>
              <a:gdLst>
                <a:gd name="T0" fmla="*/ 1744237213 w 243"/>
                <a:gd name="T1" fmla="*/ 1507047379 h 228"/>
                <a:gd name="T2" fmla="*/ 1744237213 w 243"/>
                <a:gd name="T3" fmla="*/ 1507047379 h 228"/>
                <a:gd name="T4" fmla="*/ 1744237213 w 243"/>
                <a:gd name="T5" fmla="*/ 1507047379 h 228"/>
                <a:gd name="T6" fmla="*/ 1744237213 w 243"/>
                <a:gd name="T7" fmla="*/ 1507047379 h 228"/>
                <a:gd name="T8" fmla="*/ 1744237213 w 243"/>
                <a:gd name="T9" fmla="*/ 1507047379 h 228"/>
                <a:gd name="T10" fmla="*/ 1744237213 w 243"/>
                <a:gd name="T11" fmla="*/ 1507047379 h 228"/>
                <a:gd name="T12" fmla="*/ 1744237213 w 243"/>
                <a:gd name="T13" fmla="*/ 1507047379 h 228"/>
                <a:gd name="T14" fmla="*/ 1744237213 w 243"/>
                <a:gd name="T15" fmla="*/ 1507047379 h 228"/>
                <a:gd name="T16" fmla="*/ 1744237213 w 243"/>
                <a:gd name="T17" fmla="*/ 1507047379 h 228"/>
                <a:gd name="T18" fmla="*/ 1744237213 w 243"/>
                <a:gd name="T19" fmla="*/ 1507047379 h 228"/>
                <a:gd name="T20" fmla="*/ 1744237213 w 243"/>
                <a:gd name="T21" fmla="*/ 1507047379 h 228"/>
                <a:gd name="T22" fmla="*/ 1744237213 w 243"/>
                <a:gd name="T23" fmla="*/ 1507047379 h 228"/>
                <a:gd name="T24" fmla="*/ 1744237213 w 243"/>
                <a:gd name="T25" fmla="*/ 1507047379 h 228"/>
                <a:gd name="T26" fmla="*/ 1744237213 w 243"/>
                <a:gd name="T27" fmla="*/ 1507047379 h 228"/>
                <a:gd name="T28" fmla="*/ 1744237213 w 243"/>
                <a:gd name="T29" fmla="*/ 1507047379 h 228"/>
                <a:gd name="T30" fmla="*/ 1744237213 w 243"/>
                <a:gd name="T31" fmla="*/ 1507047379 h 228"/>
                <a:gd name="T32" fmla="*/ 1744237213 w 243"/>
                <a:gd name="T33" fmla="*/ 1507047379 h 228"/>
                <a:gd name="T34" fmla="*/ 0 w 243"/>
                <a:gd name="T35" fmla="*/ 1507047379 h 228"/>
                <a:gd name="T36" fmla="*/ 1744237213 w 243"/>
                <a:gd name="T37" fmla="*/ 0 h 228"/>
                <a:gd name="T38" fmla="*/ 1744237213 w 243"/>
                <a:gd name="T39" fmla="*/ 1507047379 h 228"/>
                <a:gd name="T40" fmla="*/ 1744237213 w 243"/>
                <a:gd name="T41" fmla="*/ 1507047379 h 228"/>
                <a:gd name="T42" fmla="*/ 1744237213 w 243"/>
                <a:gd name="T43" fmla="*/ 1507047379 h 228"/>
                <a:gd name="T44" fmla="*/ 1744237213 w 243"/>
                <a:gd name="T45" fmla="*/ 1507047379 h 228"/>
                <a:gd name="T46" fmla="*/ 1744237213 w 243"/>
                <a:gd name="T47" fmla="*/ 1507047379 h 228"/>
                <a:gd name="T48" fmla="*/ 1744237213 w 243"/>
                <a:gd name="T49" fmla="*/ 1507047379 h 228"/>
                <a:gd name="T50" fmla="*/ 1744237213 w 243"/>
                <a:gd name="T51" fmla="*/ 1507047379 h 228"/>
                <a:gd name="T52" fmla="*/ 1744237213 w 243"/>
                <a:gd name="T53" fmla="*/ 1507047379 h 228"/>
                <a:gd name="T54" fmla="*/ 1744237213 w 243"/>
                <a:gd name="T55" fmla="*/ 1507047379 h 228"/>
                <a:gd name="T56" fmla="*/ 1744237213 w 243"/>
                <a:gd name="T57" fmla="*/ 1507047379 h 228"/>
                <a:gd name="T58" fmla="*/ 1744237213 w 243"/>
                <a:gd name="T59" fmla="*/ 1507047379 h 228"/>
                <a:gd name="T60" fmla="*/ 1744237213 w 243"/>
                <a:gd name="T61" fmla="*/ 1507047379 h 228"/>
                <a:gd name="T62" fmla="*/ 1744237213 w 243"/>
                <a:gd name="T63" fmla="*/ 1507047379 h 228"/>
                <a:gd name="T64" fmla="*/ 1744237213 w 243"/>
                <a:gd name="T65" fmla="*/ 1507047379 h 228"/>
                <a:gd name="T66" fmla="*/ 1744237213 w 243"/>
                <a:gd name="T67" fmla="*/ 1507047379 h 228"/>
                <a:gd name="T68" fmla="*/ 1744237213 w 243"/>
                <a:gd name="T69" fmla="*/ 1507047379 h 228"/>
                <a:gd name="T70" fmla="*/ 1744237213 w 243"/>
                <a:gd name="T71" fmla="*/ 1507047379 h 228"/>
                <a:gd name="T72" fmla="*/ 1744237213 w 243"/>
                <a:gd name="T73" fmla="*/ 1507047379 h 228"/>
                <a:gd name="T74" fmla="*/ 1744237213 w 243"/>
                <a:gd name="T75" fmla="*/ 1507047379 h 228"/>
                <a:gd name="T76" fmla="*/ 1744237213 w 243"/>
                <a:gd name="T77" fmla="*/ 1507047379 h 228"/>
                <a:gd name="T78" fmla="*/ 1744237213 w 243"/>
                <a:gd name="T79" fmla="*/ 1507047379 h 228"/>
                <a:gd name="T80" fmla="*/ 1744237213 w 243"/>
                <a:gd name="T81" fmla="*/ 1507047379 h 228"/>
                <a:gd name="T82" fmla="*/ 1744237213 w 243"/>
                <a:gd name="T83" fmla="*/ 1507047379 h 228"/>
                <a:gd name="T84" fmla="*/ 1744237213 w 243"/>
                <a:gd name="T85" fmla="*/ 1507047379 h 228"/>
                <a:gd name="T86" fmla="*/ 1744237213 w 243"/>
                <a:gd name="T87" fmla="*/ 1507047379 h 228"/>
                <a:gd name="T88" fmla="*/ 1744237213 w 243"/>
                <a:gd name="T89" fmla="*/ 1507047379 h 228"/>
                <a:gd name="T90" fmla="*/ 1744237213 w 243"/>
                <a:gd name="T91" fmla="*/ 1507047379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3"/>
                <a:gd name="T139" fmla="*/ 0 h 228"/>
                <a:gd name="T140" fmla="*/ 243 w 2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98" name="Freeform 97"/>
            <p:cNvSpPr>
              <a:spLocks/>
            </p:cNvSpPr>
            <p:nvPr>
              <p:custDataLst>
                <p:tags r:id="rId95"/>
              </p:custDataLst>
            </p:nvPr>
          </p:nvSpPr>
          <p:spPr bwMode="auto">
            <a:xfrm>
              <a:off x="3860" y="2024"/>
              <a:ext cx="125" cy="55"/>
            </a:xfrm>
            <a:custGeom>
              <a:avLst/>
              <a:gdLst>
                <a:gd name="T0" fmla="*/ 1761942448 w 138"/>
                <a:gd name="T1" fmla="*/ 1491308088 h 66"/>
                <a:gd name="T2" fmla="*/ 1761942448 w 138"/>
                <a:gd name="T3" fmla="*/ 1491308088 h 66"/>
                <a:gd name="T4" fmla="*/ 1761942448 w 138"/>
                <a:gd name="T5" fmla="*/ 1491308088 h 66"/>
                <a:gd name="T6" fmla="*/ 1761942448 w 138"/>
                <a:gd name="T7" fmla="*/ 1491308088 h 66"/>
                <a:gd name="T8" fmla="*/ 1761942448 w 138"/>
                <a:gd name="T9" fmla="*/ 1491308088 h 66"/>
                <a:gd name="T10" fmla="*/ 1761942448 w 138"/>
                <a:gd name="T11" fmla="*/ 1491308088 h 66"/>
                <a:gd name="T12" fmla="*/ 1761942448 w 138"/>
                <a:gd name="T13" fmla="*/ 1491308088 h 66"/>
                <a:gd name="T14" fmla="*/ 1761942448 w 138"/>
                <a:gd name="T15" fmla="*/ 1491308088 h 66"/>
                <a:gd name="T16" fmla="*/ 1761942448 w 138"/>
                <a:gd name="T17" fmla="*/ 1491308088 h 66"/>
                <a:gd name="T18" fmla="*/ 1761942448 w 138"/>
                <a:gd name="T19" fmla="*/ 1491308088 h 66"/>
                <a:gd name="T20" fmla="*/ 0 w 138"/>
                <a:gd name="T21" fmla="*/ 1491308088 h 66"/>
                <a:gd name="T22" fmla="*/ 0 w 138"/>
                <a:gd name="T23" fmla="*/ 1491308088 h 66"/>
                <a:gd name="T24" fmla="*/ 1761942448 w 138"/>
                <a:gd name="T25" fmla="*/ 1491308088 h 66"/>
                <a:gd name="T26" fmla="*/ 1761942448 w 138"/>
                <a:gd name="T27" fmla="*/ 1491308088 h 66"/>
                <a:gd name="T28" fmla="*/ 1761942448 w 138"/>
                <a:gd name="T29" fmla="*/ 1491308088 h 66"/>
                <a:gd name="T30" fmla="*/ 1761942448 w 138"/>
                <a:gd name="T31" fmla="*/ 1491308088 h 66"/>
                <a:gd name="T32" fmla="*/ 1761942448 w 138"/>
                <a:gd name="T33" fmla="*/ 1491308088 h 66"/>
                <a:gd name="T34" fmla="*/ 1761942448 w 138"/>
                <a:gd name="T35" fmla="*/ 1491308088 h 66"/>
                <a:gd name="T36" fmla="*/ 1761942448 w 138"/>
                <a:gd name="T37" fmla="*/ 1491308088 h 66"/>
                <a:gd name="T38" fmla="*/ 1761942448 w 138"/>
                <a:gd name="T39" fmla="*/ 1491308088 h 66"/>
                <a:gd name="T40" fmla="*/ 1761942448 w 138"/>
                <a:gd name="T41" fmla="*/ 1491308088 h 66"/>
                <a:gd name="T42" fmla="*/ 1761942448 w 138"/>
                <a:gd name="T43" fmla="*/ 1491308088 h 66"/>
                <a:gd name="T44" fmla="*/ 1761942448 w 138"/>
                <a:gd name="T45" fmla="*/ 1491308088 h 66"/>
                <a:gd name="T46" fmla="*/ 1761942448 w 138"/>
                <a:gd name="T47" fmla="*/ 1491308088 h 66"/>
                <a:gd name="T48" fmla="*/ 1761942448 w 138"/>
                <a:gd name="T49" fmla="*/ 0 h 66"/>
                <a:gd name="T50" fmla="*/ 1761942448 w 138"/>
                <a:gd name="T51" fmla="*/ 1491308088 h 66"/>
                <a:gd name="T52" fmla="*/ 1761942448 w 138"/>
                <a:gd name="T53" fmla="*/ 1491308088 h 66"/>
                <a:gd name="T54" fmla="*/ 1761942448 w 138"/>
                <a:gd name="T55" fmla="*/ 1491308088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8"/>
                <a:gd name="T85" fmla="*/ 0 h 66"/>
                <a:gd name="T86" fmla="*/ 138 w 138"/>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99" name="Freeform 98"/>
            <p:cNvSpPr>
              <a:spLocks/>
            </p:cNvSpPr>
            <p:nvPr>
              <p:custDataLst>
                <p:tags r:id="rId96"/>
              </p:custDataLst>
            </p:nvPr>
          </p:nvSpPr>
          <p:spPr bwMode="auto">
            <a:xfrm>
              <a:off x="3661" y="2032"/>
              <a:ext cx="170" cy="100"/>
            </a:xfrm>
            <a:custGeom>
              <a:avLst/>
              <a:gdLst>
                <a:gd name="T0" fmla="*/ 1755949451 w 188"/>
                <a:gd name="T1" fmla="*/ 1466760226 h 121"/>
                <a:gd name="T2" fmla="*/ 1755949451 w 188"/>
                <a:gd name="T3" fmla="*/ 1466760226 h 121"/>
                <a:gd name="T4" fmla="*/ 1755949451 w 188"/>
                <a:gd name="T5" fmla="*/ 1466760226 h 121"/>
                <a:gd name="T6" fmla="*/ 1755949451 w 188"/>
                <a:gd name="T7" fmla="*/ 1466760226 h 121"/>
                <a:gd name="T8" fmla="*/ 1755949451 w 188"/>
                <a:gd name="T9" fmla="*/ 1466760226 h 121"/>
                <a:gd name="T10" fmla="*/ 1755949451 w 188"/>
                <a:gd name="T11" fmla="*/ 1466760226 h 121"/>
                <a:gd name="T12" fmla="*/ 1755949451 w 188"/>
                <a:gd name="T13" fmla="*/ 1466760226 h 121"/>
                <a:gd name="T14" fmla="*/ 1755949451 w 188"/>
                <a:gd name="T15" fmla="*/ 1466760226 h 121"/>
                <a:gd name="T16" fmla="*/ 1755949451 w 188"/>
                <a:gd name="T17" fmla="*/ 1466760226 h 121"/>
                <a:gd name="T18" fmla="*/ 1755949451 w 188"/>
                <a:gd name="T19" fmla="*/ 1466760226 h 121"/>
                <a:gd name="T20" fmla="*/ 1755949451 w 188"/>
                <a:gd name="T21" fmla="*/ 1466760226 h 121"/>
                <a:gd name="T22" fmla="*/ 1755949451 w 188"/>
                <a:gd name="T23" fmla="*/ 1466760226 h 121"/>
                <a:gd name="T24" fmla="*/ 1755949451 w 188"/>
                <a:gd name="T25" fmla="*/ 1466760226 h 121"/>
                <a:gd name="T26" fmla="*/ 1755949451 w 188"/>
                <a:gd name="T27" fmla="*/ 1466760226 h 121"/>
                <a:gd name="T28" fmla="*/ 1755949451 w 188"/>
                <a:gd name="T29" fmla="*/ 1466760226 h 121"/>
                <a:gd name="T30" fmla="*/ 1755949451 w 188"/>
                <a:gd name="T31" fmla="*/ 1466760226 h 121"/>
                <a:gd name="T32" fmla="*/ 1755949451 w 188"/>
                <a:gd name="T33" fmla="*/ 1466760226 h 121"/>
                <a:gd name="T34" fmla="*/ 1755949451 w 188"/>
                <a:gd name="T35" fmla="*/ 1466760226 h 121"/>
                <a:gd name="T36" fmla="*/ 1755949451 w 188"/>
                <a:gd name="T37" fmla="*/ 1466760226 h 121"/>
                <a:gd name="T38" fmla="*/ 1755949451 w 188"/>
                <a:gd name="T39" fmla="*/ 1466760226 h 121"/>
                <a:gd name="T40" fmla="*/ 1755949451 w 188"/>
                <a:gd name="T41" fmla="*/ 1466760226 h 121"/>
                <a:gd name="T42" fmla="*/ 1755949451 w 188"/>
                <a:gd name="T43" fmla="*/ 1466760226 h 121"/>
                <a:gd name="T44" fmla="*/ 1755949451 w 188"/>
                <a:gd name="T45" fmla="*/ 1466760226 h 121"/>
                <a:gd name="T46" fmla="*/ 0 w 188"/>
                <a:gd name="T47" fmla="*/ 1466760226 h 121"/>
                <a:gd name="T48" fmla="*/ 1755949451 w 188"/>
                <a:gd name="T49" fmla="*/ 1466760226 h 121"/>
                <a:gd name="T50" fmla="*/ 1755949451 w 188"/>
                <a:gd name="T51" fmla="*/ 1466760226 h 121"/>
                <a:gd name="T52" fmla="*/ 1755949451 w 188"/>
                <a:gd name="T53" fmla="*/ 1466760226 h 121"/>
                <a:gd name="T54" fmla="*/ 1755949451 w 188"/>
                <a:gd name="T55" fmla="*/ 1466760226 h 121"/>
                <a:gd name="T56" fmla="*/ 1755949451 w 188"/>
                <a:gd name="T57" fmla="*/ 1466760226 h 121"/>
                <a:gd name="T58" fmla="*/ 1755949451 w 188"/>
                <a:gd name="T59" fmla="*/ 1466760226 h 121"/>
                <a:gd name="T60" fmla="*/ 1755949451 w 188"/>
                <a:gd name="T61" fmla="*/ 1466760226 h 121"/>
                <a:gd name="T62" fmla="*/ 1755949451 w 188"/>
                <a:gd name="T63" fmla="*/ 0 h 121"/>
                <a:gd name="T64" fmla="*/ 1755949451 w 188"/>
                <a:gd name="T65" fmla="*/ 0 h 121"/>
                <a:gd name="T66" fmla="*/ 1755949451 w 188"/>
                <a:gd name="T67" fmla="*/ 1466760226 h 121"/>
                <a:gd name="T68" fmla="*/ 1755949451 w 188"/>
                <a:gd name="T69" fmla="*/ 1466760226 h 121"/>
                <a:gd name="T70" fmla="*/ 1755949451 w 188"/>
                <a:gd name="T71" fmla="*/ 1466760226 h 121"/>
                <a:gd name="T72" fmla="*/ 1755949451 w 188"/>
                <a:gd name="T73" fmla="*/ 1466760226 h 121"/>
                <a:gd name="T74" fmla="*/ 1755949451 w 188"/>
                <a:gd name="T75" fmla="*/ 1466760226 h 121"/>
                <a:gd name="T76" fmla="*/ 1755949451 w 188"/>
                <a:gd name="T77" fmla="*/ 1466760226 h 121"/>
                <a:gd name="T78" fmla="*/ 1755949451 w 188"/>
                <a:gd name="T79" fmla="*/ 1466760226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
                <a:gd name="T121" fmla="*/ 0 h 121"/>
                <a:gd name="T122" fmla="*/ 188 w 188"/>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0" name="Freeform 99"/>
            <p:cNvSpPr>
              <a:spLocks/>
            </p:cNvSpPr>
            <p:nvPr>
              <p:custDataLst>
                <p:tags r:id="rId97"/>
              </p:custDataLst>
            </p:nvPr>
          </p:nvSpPr>
          <p:spPr bwMode="auto">
            <a:xfrm>
              <a:off x="3706" y="1990"/>
              <a:ext cx="198" cy="123"/>
            </a:xfrm>
            <a:custGeom>
              <a:avLst/>
              <a:gdLst>
                <a:gd name="T0" fmla="*/ 1755383518 w 219"/>
                <a:gd name="T1" fmla="*/ 1503506877 h 147"/>
                <a:gd name="T2" fmla="*/ 1755383518 w 219"/>
                <a:gd name="T3" fmla="*/ 1503506877 h 147"/>
                <a:gd name="T4" fmla="*/ 1755383518 w 219"/>
                <a:gd name="T5" fmla="*/ 1503506877 h 147"/>
                <a:gd name="T6" fmla="*/ 1755383518 w 219"/>
                <a:gd name="T7" fmla="*/ 1503506877 h 147"/>
                <a:gd name="T8" fmla="*/ 1755383518 w 219"/>
                <a:gd name="T9" fmla="*/ 1503506877 h 147"/>
                <a:gd name="T10" fmla="*/ 1755383518 w 219"/>
                <a:gd name="T11" fmla="*/ 1503506877 h 147"/>
                <a:gd name="T12" fmla="*/ 1755383518 w 219"/>
                <a:gd name="T13" fmla="*/ 1503506877 h 147"/>
                <a:gd name="T14" fmla="*/ 1755383518 w 219"/>
                <a:gd name="T15" fmla="*/ 1503506877 h 147"/>
                <a:gd name="T16" fmla="*/ 1755383518 w 219"/>
                <a:gd name="T17" fmla="*/ 1503506877 h 147"/>
                <a:gd name="T18" fmla="*/ 1755383518 w 219"/>
                <a:gd name="T19" fmla="*/ 1503506877 h 147"/>
                <a:gd name="T20" fmla="*/ 1755383518 w 219"/>
                <a:gd name="T21" fmla="*/ 1503506877 h 147"/>
                <a:gd name="T22" fmla="*/ 1755383518 w 219"/>
                <a:gd name="T23" fmla="*/ 1503506877 h 147"/>
                <a:gd name="T24" fmla="*/ 1755383518 w 219"/>
                <a:gd name="T25" fmla="*/ 1503506877 h 147"/>
                <a:gd name="T26" fmla="*/ 1755383518 w 219"/>
                <a:gd name="T27" fmla="*/ 1503506877 h 147"/>
                <a:gd name="T28" fmla="*/ 1755383518 w 219"/>
                <a:gd name="T29" fmla="*/ 1503506877 h 147"/>
                <a:gd name="T30" fmla="*/ 1755383518 w 219"/>
                <a:gd name="T31" fmla="*/ 1503506877 h 147"/>
                <a:gd name="T32" fmla="*/ 1755383518 w 219"/>
                <a:gd name="T33" fmla="*/ 1503506877 h 147"/>
                <a:gd name="T34" fmla="*/ 1755383518 w 219"/>
                <a:gd name="T35" fmla="*/ 1503506877 h 147"/>
                <a:gd name="T36" fmla="*/ 1755383518 w 219"/>
                <a:gd name="T37" fmla="*/ 1503506877 h 147"/>
                <a:gd name="T38" fmla="*/ 1755383518 w 219"/>
                <a:gd name="T39" fmla="*/ 1503506877 h 147"/>
                <a:gd name="T40" fmla="*/ 1755383518 w 219"/>
                <a:gd name="T41" fmla="*/ 1503506877 h 147"/>
                <a:gd name="T42" fmla="*/ 1755383518 w 219"/>
                <a:gd name="T43" fmla="*/ 1503506877 h 147"/>
                <a:gd name="T44" fmla="*/ 1755383518 w 219"/>
                <a:gd name="T45" fmla="*/ 1503506877 h 147"/>
                <a:gd name="T46" fmla="*/ 1755383518 w 219"/>
                <a:gd name="T47" fmla="*/ 1503506877 h 147"/>
                <a:gd name="T48" fmla="*/ 1755383518 w 219"/>
                <a:gd name="T49" fmla="*/ 1503506877 h 147"/>
                <a:gd name="T50" fmla="*/ 1755383518 w 219"/>
                <a:gd name="T51" fmla="*/ 1503506877 h 147"/>
                <a:gd name="T52" fmla="*/ 1755383518 w 219"/>
                <a:gd name="T53" fmla="*/ 0 h 147"/>
                <a:gd name="T54" fmla="*/ 0 w 219"/>
                <a:gd name="T55" fmla="*/ 1503506877 h 147"/>
                <a:gd name="T56" fmla="*/ 0 w 219"/>
                <a:gd name="T57" fmla="*/ 1503506877 h 147"/>
                <a:gd name="T58" fmla="*/ 1755383518 w 219"/>
                <a:gd name="T59" fmla="*/ 1503506877 h 147"/>
                <a:gd name="T60" fmla="*/ 1755383518 w 219"/>
                <a:gd name="T61" fmla="*/ 1503506877 h 147"/>
                <a:gd name="T62" fmla="*/ 1755383518 w 219"/>
                <a:gd name="T63" fmla="*/ 1503506877 h 147"/>
                <a:gd name="T64" fmla="*/ 1755383518 w 219"/>
                <a:gd name="T65" fmla="*/ 1503506877 h 147"/>
                <a:gd name="T66" fmla="*/ 1755383518 w 219"/>
                <a:gd name="T67" fmla="*/ 1503506877 h 147"/>
                <a:gd name="T68" fmla="*/ 1755383518 w 219"/>
                <a:gd name="T69" fmla="*/ 1503506877 h 147"/>
                <a:gd name="T70" fmla="*/ 1755383518 w 219"/>
                <a:gd name="T71" fmla="*/ 1503506877 h 147"/>
                <a:gd name="T72" fmla="*/ 1755383518 w 219"/>
                <a:gd name="T73" fmla="*/ 1503506877 h 147"/>
                <a:gd name="T74" fmla="*/ 1755383518 w 219"/>
                <a:gd name="T75" fmla="*/ 1503506877 h 147"/>
                <a:gd name="T76" fmla="*/ 1755383518 w 219"/>
                <a:gd name="T77" fmla="*/ 1503506877 h 147"/>
                <a:gd name="T78" fmla="*/ 1755383518 w 219"/>
                <a:gd name="T79" fmla="*/ 1503506877 h 147"/>
                <a:gd name="T80" fmla="*/ 1755383518 w 219"/>
                <a:gd name="T81" fmla="*/ 1503506877 h 147"/>
                <a:gd name="T82" fmla="*/ 1755383518 w 219"/>
                <a:gd name="T83" fmla="*/ 1503506877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147"/>
                <a:gd name="T128" fmla="*/ 219 w 219"/>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1" name="Freeform 100"/>
            <p:cNvSpPr>
              <a:spLocks/>
            </p:cNvSpPr>
            <p:nvPr>
              <p:custDataLst>
                <p:tags r:id="rId98"/>
              </p:custDataLst>
            </p:nvPr>
          </p:nvSpPr>
          <p:spPr bwMode="auto">
            <a:xfrm>
              <a:off x="3594" y="1829"/>
              <a:ext cx="478" cy="229"/>
            </a:xfrm>
            <a:custGeom>
              <a:avLst/>
              <a:gdLst>
                <a:gd name="T0" fmla="*/ 1753373000 w 529"/>
                <a:gd name="T1" fmla="*/ 1489139702 h 275"/>
                <a:gd name="T2" fmla="*/ 1753373000 w 529"/>
                <a:gd name="T3" fmla="*/ 1489139702 h 275"/>
                <a:gd name="T4" fmla="*/ 1753373000 w 529"/>
                <a:gd name="T5" fmla="*/ 1489139702 h 275"/>
                <a:gd name="T6" fmla="*/ 1753373000 w 529"/>
                <a:gd name="T7" fmla="*/ 1489139702 h 275"/>
                <a:gd name="T8" fmla="*/ 1753373000 w 529"/>
                <a:gd name="T9" fmla="*/ 1489139702 h 275"/>
                <a:gd name="T10" fmla="*/ 1753373000 w 529"/>
                <a:gd name="T11" fmla="*/ 1489139702 h 275"/>
                <a:gd name="T12" fmla="*/ 1753373000 w 529"/>
                <a:gd name="T13" fmla="*/ 1489139702 h 275"/>
                <a:gd name="T14" fmla="*/ 1753373000 w 529"/>
                <a:gd name="T15" fmla="*/ 1489139702 h 275"/>
                <a:gd name="T16" fmla="*/ 1753373000 w 529"/>
                <a:gd name="T17" fmla="*/ 1489139702 h 275"/>
                <a:gd name="T18" fmla="*/ 1753373000 w 529"/>
                <a:gd name="T19" fmla="*/ 1489139702 h 275"/>
                <a:gd name="T20" fmla="*/ 1753373000 w 529"/>
                <a:gd name="T21" fmla="*/ 1489139702 h 275"/>
                <a:gd name="T22" fmla="*/ 1753373000 w 529"/>
                <a:gd name="T23" fmla="*/ 1489139702 h 275"/>
                <a:gd name="T24" fmla="*/ 1753373000 w 529"/>
                <a:gd name="T25" fmla="*/ 1489139702 h 275"/>
                <a:gd name="T26" fmla="*/ 1753373000 w 529"/>
                <a:gd name="T27" fmla="*/ 1489139702 h 275"/>
                <a:gd name="T28" fmla="*/ 1753373000 w 529"/>
                <a:gd name="T29" fmla="*/ 1489139702 h 275"/>
                <a:gd name="T30" fmla="*/ 1753373000 w 529"/>
                <a:gd name="T31" fmla="*/ 1489139702 h 275"/>
                <a:gd name="T32" fmla="*/ 1753373000 w 529"/>
                <a:gd name="T33" fmla="*/ 1489139702 h 275"/>
                <a:gd name="T34" fmla="*/ 1753373000 w 529"/>
                <a:gd name="T35" fmla="*/ 1489139702 h 275"/>
                <a:gd name="T36" fmla="*/ 1753373000 w 529"/>
                <a:gd name="T37" fmla="*/ 1489139702 h 275"/>
                <a:gd name="T38" fmla="*/ 1753373000 w 529"/>
                <a:gd name="T39" fmla="*/ 1489139702 h 275"/>
                <a:gd name="T40" fmla="*/ 1753373000 w 529"/>
                <a:gd name="T41" fmla="*/ 1489139702 h 275"/>
                <a:gd name="T42" fmla="*/ 1753373000 w 529"/>
                <a:gd name="T43" fmla="*/ 1489139702 h 275"/>
                <a:gd name="T44" fmla="*/ 1753373000 w 529"/>
                <a:gd name="T45" fmla="*/ 1489139702 h 275"/>
                <a:gd name="T46" fmla="*/ 1753373000 w 529"/>
                <a:gd name="T47" fmla="*/ 1489139702 h 275"/>
                <a:gd name="T48" fmla="*/ 1753373000 w 529"/>
                <a:gd name="T49" fmla="*/ 1489139702 h 275"/>
                <a:gd name="T50" fmla="*/ 1753373000 w 529"/>
                <a:gd name="T51" fmla="*/ 1489139702 h 275"/>
                <a:gd name="T52" fmla="*/ 1753373000 w 529"/>
                <a:gd name="T53" fmla="*/ 1489139702 h 275"/>
                <a:gd name="T54" fmla="*/ 1753373000 w 529"/>
                <a:gd name="T55" fmla="*/ 1489139702 h 275"/>
                <a:gd name="T56" fmla="*/ 1753373000 w 529"/>
                <a:gd name="T57" fmla="*/ 1489139702 h 275"/>
                <a:gd name="T58" fmla="*/ 1753373000 w 529"/>
                <a:gd name="T59" fmla="*/ 1489139702 h 275"/>
                <a:gd name="T60" fmla="*/ 1753373000 w 529"/>
                <a:gd name="T61" fmla="*/ 1489139702 h 275"/>
                <a:gd name="T62" fmla="*/ 1753373000 w 529"/>
                <a:gd name="T63" fmla="*/ 1489139702 h 275"/>
                <a:gd name="T64" fmla="*/ 1753373000 w 529"/>
                <a:gd name="T65" fmla="*/ 1489139702 h 275"/>
                <a:gd name="T66" fmla="*/ 1753373000 w 529"/>
                <a:gd name="T67" fmla="*/ 1489139702 h 275"/>
                <a:gd name="T68" fmla="*/ 1753373000 w 529"/>
                <a:gd name="T69" fmla="*/ 1489139702 h 275"/>
                <a:gd name="T70" fmla="*/ 1753373000 w 529"/>
                <a:gd name="T71" fmla="*/ 0 h 275"/>
                <a:gd name="T72" fmla="*/ 1753373000 w 529"/>
                <a:gd name="T73" fmla="*/ 1489139702 h 275"/>
                <a:gd name="T74" fmla="*/ 1753373000 w 529"/>
                <a:gd name="T75" fmla="*/ 1489139702 h 275"/>
                <a:gd name="T76" fmla="*/ 1753373000 w 529"/>
                <a:gd name="T77" fmla="*/ 1489139702 h 275"/>
                <a:gd name="T78" fmla="*/ 1753373000 w 529"/>
                <a:gd name="T79" fmla="*/ 1489139702 h 275"/>
                <a:gd name="T80" fmla="*/ 1753373000 w 529"/>
                <a:gd name="T81" fmla="*/ 1489139702 h 275"/>
                <a:gd name="T82" fmla="*/ 1753373000 w 529"/>
                <a:gd name="T83" fmla="*/ 1489139702 h 275"/>
                <a:gd name="T84" fmla="*/ 1753373000 w 529"/>
                <a:gd name="T85" fmla="*/ 1489139702 h 275"/>
                <a:gd name="T86" fmla="*/ 1753373000 w 529"/>
                <a:gd name="T87" fmla="*/ 1489139702 h 275"/>
                <a:gd name="T88" fmla="*/ 1753373000 w 529"/>
                <a:gd name="T89" fmla="*/ 1489139702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275"/>
                <a:gd name="T137" fmla="*/ 529 w 529"/>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2" name="Freeform 101"/>
            <p:cNvSpPr>
              <a:spLocks/>
            </p:cNvSpPr>
            <p:nvPr>
              <p:custDataLst>
                <p:tags r:id="rId99"/>
              </p:custDataLst>
            </p:nvPr>
          </p:nvSpPr>
          <p:spPr bwMode="auto">
            <a:xfrm>
              <a:off x="3337" y="2180"/>
              <a:ext cx="134" cy="122"/>
            </a:xfrm>
            <a:custGeom>
              <a:avLst/>
              <a:gdLst>
                <a:gd name="T0" fmla="*/ 1760418936 w 148"/>
                <a:gd name="T1" fmla="*/ 1479158990 h 147"/>
                <a:gd name="T2" fmla="*/ 1760418936 w 148"/>
                <a:gd name="T3" fmla="*/ 1479158990 h 147"/>
                <a:gd name="T4" fmla="*/ 1760418936 w 148"/>
                <a:gd name="T5" fmla="*/ 1479158990 h 147"/>
                <a:gd name="T6" fmla="*/ 1760418936 w 148"/>
                <a:gd name="T7" fmla="*/ 1479158990 h 147"/>
                <a:gd name="T8" fmla="*/ 1760418936 w 148"/>
                <a:gd name="T9" fmla="*/ 1479158990 h 147"/>
                <a:gd name="T10" fmla="*/ 0 w 148"/>
                <a:gd name="T11" fmla="*/ 1479158990 h 147"/>
                <a:gd name="T12" fmla="*/ 1760418936 w 148"/>
                <a:gd name="T13" fmla="*/ 0 h 147"/>
                <a:gd name="T14" fmla="*/ 1760418936 w 148"/>
                <a:gd name="T15" fmla="*/ 1479158990 h 147"/>
                <a:gd name="T16" fmla="*/ 1760418936 w 148"/>
                <a:gd name="T17" fmla="*/ 1479158990 h 147"/>
                <a:gd name="T18" fmla="*/ 1760418936 w 148"/>
                <a:gd name="T19" fmla="*/ 1479158990 h 147"/>
                <a:gd name="T20" fmla="*/ 1760418936 w 148"/>
                <a:gd name="T21" fmla="*/ 1479158990 h 147"/>
                <a:gd name="T22" fmla="*/ 1760418936 w 148"/>
                <a:gd name="T23" fmla="*/ 1479158990 h 147"/>
                <a:gd name="T24" fmla="*/ 1760418936 w 148"/>
                <a:gd name="T25" fmla="*/ 1479158990 h 147"/>
                <a:gd name="T26" fmla="*/ 1760418936 w 148"/>
                <a:gd name="T27" fmla="*/ 1479158990 h 147"/>
                <a:gd name="T28" fmla="*/ 1760418936 w 148"/>
                <a:gd name="T29" fmla="*/ 1479158990 h 147"/>
                <a:gd name="T30" fmla="*/ 1760418936 w 148"/>
                <a:gd name="T31" fmla="*/ 1479158990 h 147"/>
                <a:gd name="T32" fmla="*/ 1760418936 w 148"/>
                <a:gd name="T33" fmla="*/ 1479158990 h 147"/>
                <a:gd name="T34" fmla="*/ 1760418936 w 148"/>
                <a:gd name="T35" fmla="*/ 1479158990 h 147"/>
                <a:gd name="T36" fmla="*/ 1760418936 w 148"/>
                <a:gd name="T37" fmla="*/ 1479158990 h 147"/>
                <a:gd name="T38" fmla="*/ 1760418936 w 148"/>
                <a:gd name="T39" fmla="*/ 1479158990 h 147"/>
                <a:gd name="T40" fmla="*/ 1760418936 w 148"/>
                <a:gd name="T41" fmla="*/ 1479158990 h 147"/>
                <a:gd name="T42" fmla="*/ 1760418936 w 148"/>
                <a:gd name="T43" fmla="*/ 1479158990 h 147"/>
                <a:gd name="T44" fmla="*/ 1760418936 w 148"/>
                <a:gd name="T45" fmla="*/ 1479158990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47"/>
                <a:gd name="T71" fmla="*/ 148 w 148"/>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3" name="Freeform 102"/>
            <p:cNvSpPr>
              <a:spLocks/>
            </p:cNvSpPr>
            <p:nvPr>
              <p:custDataLst>
                <p:tags r:id="rId100"/>
              </p:custDataLst>
            </p:nvPr>
          </p:nvSpPr>
          <p:spPr bwMode="auto">
            <a:xfrm>
              <a:off x="3164" y="2166"/>
              <a:ext cx="182" cy="163"/>
            </a:xfrm>
            <a:custGeom>
              <a:avLst/>
              <a:gdLst>
                <a:gd name="T0" fmla="*/ 1726158080 w 203"/>
                <a:gd name="T1" fmla="*/ 1531759055 h 193"/>
                <a:gd name="T2" fmla="*/ 1726158080 w 203"/>
                <a:gd name="T3" fmla="*/ 1531759055 h 193"/>
                <a:gd name="T4" fmla="*/ 1726158080 w 203"/>
                <a:gd name="T5" fmla="*/ 1531759055 h 193"/>
                <a:gd name="T6" fmla="*/ 0 w 203"/>
                <a:gd name="T7" fmla="*/ 1531759055 h 193"/>
                <a:gd name="T8" fmla="*/ 1726158080 w 203"/>
                <a:gd name="T9" fmla="*/ 1531759055 h 193"/>
                <a:gd name="T10" fmla="*/ 1726158080 w 203"/>
                <a:gd name="T11" fmla="*/ 1531759055 h 193"/>
                <a:gd name="T12" fmla="*/ 1726158080 w 203"/>
                <a:gd name="T13" fmla="*/ 1531759055 h 193"/>
                <a:gd name="T14" fmla="*/ 0 w 203"/>
                <a:gd name="T15" fmla="*/ 1531759055 h 193"/>
                <a:gd name="T16" fmla="*/ 0 w 203"/>
                <a:gd name="T17" fmla="*/ 1531759055 h 193"/>
                <a:gd name="T18" fmla="*/ 1726158080 w 203"/>
                <a:gd name="T19" fmla="*/ 1531759055 h 193"/>
                <a:gd name="T20" fmla="*/ 1726158080 w 203"/>
                <a:gd name="T21" fmla="*/ 1531759055 h 193"/>
                <a:gd name="T22" fmla="*/ 1726158080 w 203"/>
                <a:gd name="T23" fmla="*/ 1531759055 h 193"/>
                <a:gd name="T24" fmla="*/ 1726158080 w 203"/>
                <a:gd name="T25" fmla="*/ 0 h 193"/>
                <a:gd name="T26" fmla="*/ 1726158080 w 203"/>
                <a:gd name="T27" fmla="*/ 0 h 193"/>
                <a:gd name="T28" fmla="*/ 1726158080 w 203"/>
                <a:gd name="T29" fmla="*/ 1531759055 h 193"/>
                <a:gd name="T30" fmla="*/ 1726158080 w 203"/>
                <a:gd name="T31" fmla="*/ 1531759055 h 193"/>
                <a:gd name="T32" fmla="*/ 1726158080 w 203"/>
                <a:gd name="T33" fmla="*/ 1531759055 h 193"/>
                <a:gd name="T34" fmla="*/ 1726158080 w 203"/>
                <a:gd name="T35" fmla="*/ 1531759055 h 193"/>
                <a:gd name="T36" fmla="*/ 1726158080 w 203"/>
                <a:gd name="T37" fmla="*/ 1531759055 h 193"/>
                <a:gd name="T38" fmla="*/ 1726158080 w 203"/>
                <a:gd name="T39" fmla="*/ 1531759055 h 193"/>
                <a:gd name="T40" fmla="*/ 1726158080 w 203"/>
                <a:gd name="T41" fmla="*/ 0 h 193"/>
                <a:gd name="T42" fmla="*/ 1726158080 w 203"/>
                <a:gd name="T43" fmla="*/ 1531759055 h 193"/>
                <a:gd name="T44" fmla="*/ 1726158080 w 203"/>
                <a:gd name="T45" fmla="*/ 1531759055 h 193"/>
                <a:gd name="T46" fmla="*/ 1726158080 w 203"/>
                <a:gd name="T47" fmla="*/ 1531759055 h 193"/>
                <a:gd name="T48" fmla="*/ 1726158080 w 203"/>
                <a:gd name="T49" fmla="*/ 1531759055 h 193"/>
                <a:gd name="T50" fmla="*/ 1726158080 w 203"/>
                <a:gd name="T51" fmla="*/ 1531759055 h 193"/>
                <a:gd name="T52" fmla="*/ 1726158080 w 203"/>
                <a:gd name="T53" fmla="*/ 1531759055 h 193"/>
                <a:gd name="T54" fmla="*/ 1726158080 w 203"/>
                <a:gd name="T55" fmla="*/ 1531759055 h 193"/>
                <a:gd name="T56" fmla="*/ 1726158080 w 203"/>
                <a:gd name="T57" fmla="*/ 1531759055 h 193"/>
                <a:gd name="T58" fmla="*/ 1726158080 w 203"/>
                <a:gd name="T59" fmla="*/ 1531759055 h 193"/>
                <a:gd name="T60" fmla="*/ 1726158080 w 203"/>
                <a:gd name="T61" fmla="*/ 1531759055 h 193"/>
                <a:gd name="T62" fmla="*/ 1726158080 w 203"/>
                <a:gd name="T63" fmla="*/ 1531759055 h 193"/>
                <a:gd name="T64" fmla="*/ 1726158080 w 203"/>
                <a:gd name="T65" fmla="*/ 1531759055 h 193"/>
                <a:gd name="T66" fmla="*/ 1726158080 w 203"/>
                <a:gd name="T67" fmla="*/ 153175905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93"/>
                <a:gd name="T104" fmla="*/ 203 w 203"/>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4" name="Freeform 103"/>
            <p:cNvSpPr>
              <a:spLocks/>
            </p:cNvSpPr>
            <p:nvPr>
              <p:custDataLst>
                <p:tags r:id="rId101"/>
              </p:custDataLst>
            </p:nvPr>
          </p:nvSpPr>
          <p:spPr bwMode="auto">
            <a:xfrm>
              <a:off x="2956" y="2112"/>
              <a:ext cx="237" cy="217"/>
            </a:xfrm>
            <a:custGeom>
              <a:avLst/>
              <a:gdLst>
                <a:gd name="T0" fmla="*/ 1770702264 w 261"/>
                <a:gd name="T1" fmla="*/ 1507473912 h 259"/>
                <a:gd name="T2" fmla="*/ 1770702264 w 261"/>
                <a:gd name="T3" fmla="*/ 1507473912 h 259"/>
                <a:gd name="T4" fmla="*/ 1770702264 w 261"/>
                <a:gd name="T5" fmla="*/ 1507473912 h 259"/>
                <a:gd name="T6" fmla="*/ 1770702264 w 261"/>
                <a:gd name="T7" fmla="*/ 1507473912 h 259"/>
                <a:gd name="T8" fmla="*/ 1770702264 w 261"/>
                <a:gd name="T9" fmla="*/ 1507473912 h 259"/>
                <a:gd name="T10" fmla="*/ 1770702264 w 261"/>
                <a:gd name="T11" fmla="*/ 1507473912 h 259"/>
                <a:gd name="T12" fmla="*/ 1770702264 w 261"/>
                <a:gd name="T13" fmla="*/ 1507473912 h 259"/>
                <a:gd name="T14" fmla="*/ 0 w 261"/>
                <a:gd name="T15" fmla="*/ 1507473912 h 259"/>
                <a:gd name="T16" fmla="*/ 0 w 261"/>
                <a:gd name="T17" fmla="*/ 1507473912 h 259"/>
                <a:gd name="T18" fmla="*/ 1770702264 w 261"/>
                <a:gd name="T19" fmla="*/ 1507473912 h 259"/>
                <a:gd name="T20" fmla="*/ 1770702264 w 261"/>
                <a:gd name="T21" fmla="*/ 1507473912 h 259"/>
                <a:gd name="T22" fmla="*/ 1770702264 w 261"/>
                <a:gd name="T23" fmla="*/ 1507473912 h 259"/>
                <a:gd name="T24" fmla="*/ 1770702264 w 261"/>
                <a:gd name="T25" fmla="*/ 1507473912 h 259"/>
                <a:gd name="T26" fmla="*/ 1770702264 w 261"/>
                <a:gd name="T27" fmla="*/ 1507473912 h 259"/>
                <a:gd name="T28" fmla="*/ 1770702264 w 261"/>
                <a:gd name="T29" fmla="*/ 1507473912 h 259"/>
                <a:gd name="T30" fmla="*/ 1770702264 w 261"/>
                <a:gd name="T31" fmla="*/ 1507473912 h 259"/>
                <a:gd name="T32" fmla="*/ 1770702264 w 261"/>
                <a:gd name="T33" fmla="*/ 1507473912 h 259"/>
                <a:gd name="T34" fmla="*/ 1770702264 w 261"/>
                <a:gd name="T35" fmla="*/ 1507473912 h 259"/>
                <a:gd name="T36" fmla="*/ 1770702264 w 261"/>
                <a:gd name="T37" fmla="*/ 1507473912 h 259"/>
                <a:gd name="T38" fmla="*/ 1770702264 w 261"/>
                <a:gd name="T39" fmla="*/ 1507473912 h 259"/>
                <a:gd name="T40" fmla="*/ 1770702264 w 261"/>
                <a:gd name="T41" fmla="*/ 1507473912 h 259"/>
                <a:gd name="T42" fmla="*/ 1770702264 w 261"/>
                <a:gd name="T43" fmla="*/ 1507473912 h 259"/>
                <a:gd name="T44" fmla="*/ 1770702264 w 261"/>
                <a:gd name="T45" fmla="*/ 1507473912 h 259"/>
                <a:gd name="T46" fmla="*/ 1770702264 w 261"/>
                <a:gd name="T47" fmla="*/ 1507473912 h 259"/>
                <a:gd name="T48" fmla="*/ 1770702264 w 261"/>
                <a:gd name="T49" fmla="*/ 1507473912 h 259"/>
                <a:gd name="T50" fmla="*/ 1770702264 w 261"/>
                <a:gd name="T51" fmla="*/ 1507473912 h 259"/>
                <a:gd name="T52" fmla="*/ 1770702264 w 261"/>
                <a:gd name="T53" fmla="*/ 1507473912 h 259"/>
                <a:gd name="T54" fmla="*/ 1770702264 w 261"/>
                <a:gd name="T55" fmla="*/ 1507473912 h 259"/>
                <a:gd name="T56" fmla="*/ 1770702264 w 261"/>
                <a:gd name="T57" fmla="*/ 1507473912 h 259"/>
                <a:gd name="T58" fmla="*/ 1770702264 w 261"/>
                <a:gd name="T59" fmla="*/ 1507473912 h 259"/>
                <a:gd name="T60" fmla="*/ 1770702264 w 261"/>
                <a:gd name="T61" fmla="*/ 0 h 259"/>
                <a:gd name="T62" fmla="*/ 1770702264 w 261"/>
                <a:gd name="T63" fmla="*/ 1507473912 h 259"/>
                <a:gd name="T64" fmla="*/ 1770702264 w 261"/>
                <a:gd name="T65" fmla="*/ 0 h 259"/>
                <a:gd name="T66" fmla="*/ 1770702264 w 261"/>
                <a:gd name="T67" fmla="*/ 1507473912 h 259"/>
                <a:gd name="T68" fmla="*/ 1770702264 w 261"/>
                <a:gd name="T69" fmla="*/ 0 h 259"/>
                <a:gd name="T70" fmla="*/ 1770702264 w 261"/>
                <a:gd name="T71" fmla="*/ 1507473912 h 259"/>
                <a:gd name="T72" fmla="*/ 1770702264 w 261"/>
                <a:gd name="T73" fmla="*/ 1507473912 h 259"/>
                <a:gd name="T74" fmla="*/ 1770702264 w 261"/>
                <a:gd name="T75" fmla="*/ 1507473912 h 2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1"/>
                <a:gd name="T115" fmla="*/ 0 h 259"/>
                <a:gd name="T116" fmla="*/ 261 w 261"/>
                <a:gd name="T117" fmla="*/ 259 h 2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5" name="Freeform 104"/>
            <p:cNvSpPr>
              <a:spLocks/>
            </p:cNvSpPr>
            <p:nvPr>
              <p:custDataLst>
                <p:tags r:id="rId102"/>
              </p:custDataLst>
            </p:nvPr>
          </p:nvSpPr>
          <p:spPr bwMode="auto">
            <a:xfrm>
              <a:off x="2913" y="2261"/>
              <a:ext cx="192" cy="169"/>
            </a:xfrm>
            <a:custGeom>
              <a:avLst/>
              <a:gdLst>
                <a:gd name="T0" fmla="*/ 1761410581 w 212"/>
                <a:gd name="T1" fmla="*/ 0 h 203"/>
                <a:gd name="T2" fmla="*/ 1761410581 w 212"/>
                <a:gd name="T3" fmla="*/ 1488370998 h 203"/>
                <a:gd name="T4" fmla="*/ 1761410581 w 212"/>
                <a:gd name="T5" fmla="*/ 1488370998 h 203"/>
                <a:gd name="T6" fmla="*/ 1761410581 w 212"/>
                <a:gd name="T7" fmla="*/ 1488370998 h 203"/>
                <a:gd name="T8" fmla="*/ 1761410581 w 212"/>
                <a:gd name="T9" fmla="*/ 1488370998 h 203"/>
                <a:gd name="T10" fmla="*/ 1761410581 w 212"/>
                <a:gd name="T11" fmla="*/ 1488370998 h 203"/>
                <a:gd name="T12" fmla="*/ 1761410581 w 212"/>
                <a:gd name="T13" fmla="*/ 1488370998 h 203"/>
                <a:gd name="T14" fmla="*/ 1761410581 w 212"/>
                <a:gd name="T15" fmla="*/ 1488370998 h 203"/>
                <a:gd name="T16" fmla="*/ 1761410581 w 212"/>
                <a:gd name="T17" fmla="*/ 1488370998 h 203"/>
                <a:gd name="T18" fmla="*/ 1761410581 w 212"/>
                <a:gd name="T19" fmla="*/ 1488370998 h 203"/>
                <a:gd name="T20" fmla="*/ 1761410581 w 212"/>
                <a:gd name="T21" fmla="*/ 1488370998 h 203"/>
                <a:gd name="T22" fmla="*/ 1761410581 w 212"/>
                <a:gd name="T23" fmla="*/ 1488370998 h 203"/>
                <a:gd name="T24" fmla="*/ 1761410581 w 212"/>
                <a:gd name="T25" fmla="*/ 1488370998 h 203"/>
                <a:gd name="T26" fmla="*/ 1761410581 w 212"/>
                <a:gd name="T27" fmla="*/ 1488370998 h 203"/>
                <a:gd name="T28" fmla="*/ 1761410581 w 212"/>
                <a:gd name="T29" fmla="*/ 1488370998 h 203"/>
                <a:gd name="T30" fmla="*/ 1761410581 w 212"/>
                <a:gd name="T31" fmla="*/ 1488370998 h 203"/>
                <a:gd name="T32" fmla="*/ 1761410581 w 212"/>
                <a:gd name="T33" fmla="*/ 1488370998 h 203"/>
                <a:gd name="T34" fmla="*/ 1761410581 w 212"/>
                <a:gd name="T35" fmla="*/ 1488370998 h 203"/>
                <a:gd name="T36" fmla="*/ 1761410581 w 212"/>
                <a:gd name="T37" fmla="*/ 1488370998 h 203"/>
                <a:gd name="T38" fmla="*/ 1761410581 w 212"/>
                <a:gd name="T39" fmla="*/ 1488370998 h 203"/>
                <a:gd name="T40" fmla="*/ 1761410581 w 212"/>
                <a:gd name="T41" fmla="*/ 1488370998 h 203"/>
                <a:gd name="T42" fmla="*/ 1761410581 w 212"/>
                <a:gd name="T43" fmla="*/ 1488370998 h 203"/>
                <a:gd name="T44" fmla="*/ 0 w 212"/>
                <a:gd name="T45" fmla="*/ 1488370998 h 203"/>
                <a:gd name="T46" fmla="*/ 1761410581 w 212"/>
                <a:gd name="T47" fmla="*/ 1488370998 h 203"/>
                <a:gd name="T48" fmla="*/ 1761410581 w 212"/>
                <a:gd name="T49" fmla="*/ 1488370998 h 203"/>
                <a:gd name="T50" fmla="*/ 1761410581 w 212"/>
                <a:gd name="T51" fmla="*/ 1488370998 h 203"/>
                <a:gd name="T52" fmla="*/ 1761410581 w 212"/>
                <a:gd name="T53" fmla="*/ 1488370998 h 203"/>
                <a:gd name="T54" fmla="*/ 1761410581 w 212"/>
                <a:gd name="T55" fmla="*/ 0 h 203"/>
                <a:gd name="T56" fmla="*/ 1761410581 w 212"/>
                <a:gd name="T57" fmla="*/ 0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203"/>
                <a:gd name="T89" fmla="*/ 212 w 212"/>
                <a:gd name="T90" fmla="*/ 203 h 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6" name="Freeform 105"/>
            <p:cNvSpPr>
              <a:spLocks/>
            </p:cNvSpPr>
            <p:nvPr>
              <p:custDataLst>
                <p:tags r:id="rId103"/>
              </p:custDataLst>
            </p:nvPr>
          </p:nvSpPr>
          <p:spPr bwMode="auto">
            <a:xfrm>
              <a:off x="2956" y="2424"/>
              <a:ext cx="75" cy="68"/>
            </a:xfrm>
            <a:custGeom>
              <a:avLst/>
              <a:gdLst>
                <a:gd name="T0" fmla="*/ 1753461389 w 83"/>
                <a:gd name="T1" fmla="*/ 1476794228 h 82"/>
                <a:gd name="T2" fmla="*/ 1753461389 w 83"/>
                <a:gd name="T3" fmla="*/ 1476794228 h 82"/>
                <a:gd name="T4" fmla="*/ 1753461389 w 83"/>
                <a:gd name="T5" fmla="*/ 1476794228 h 82"/>
                <a:gd name="T6" fmla="*/ 1753461389 w 83"/>
                <a:gd name="T7" fmla="*/ 1476794228 h 82"/>
                <a:gd name="T8" fmla="*/ 1753461389 w 83"/>
                <a:gd name="T9" fmla="*/ 1476794228 h 82"/>
                <a:gd name="T10" fmla="*/ 1753461389 w 83"/>
                <a:gd name="T11" fmla="*/ 1476794228 h 82"/>
                <a:gd name="T12" fmla="*/ 1753461389 w 83"/>
                <a:gd name="T13" fmla="*/ 0 h 82"/>
                <a:gd name="T14" fmla="*/ 1753461389 w 83"/>
                <a:gd name="T15" fmla="*/ 1476794228 h 82"/>
                <a:gd name="T16" fmla="*/ 1753461389 w 83"/>
                <a:gd name="T17" fmla="*/ 0 h 82"/>
                <a:gd name="T18" fmla="*/ 1753461389 w 83"/>
                <a:gd name="T19" fmla="*/ 1476794228 h 82"/>
                <a:gd name="T20" fmla="*/ 1753461389 w 83"/>
                <a:gd name="T21" fmla="*/ 1476794228 h 82"/>
                <a:gd name="T22" fmla="*/ 1753461389 w 83"/>
                <a:gd name="T23" fmla="*/ 1476794228 h 82"/>
                <a:gd name="T24" fmla="*/ 1753461389 w 83"/>
                <a:gd name="T25" fmla="*/ 1476794228 h 82"/>
                <a:gd name="T26" fmla="*/ 1753461389 w 83"/>
                <a:gd name="T27" fmla="*/ 1476794228 h 82"/>
                <a:gd name="T28" fmla="*/ 1753461389 w 83"/>
                <a:gd name="T29" fmla="*/ 1476794228 h 82"/>
                <a:gd name="T30" fmla="*/ 0 w 83"/>
                <a:gd name="T31" fmla="*/ 1476794228 h 82"/>
                <a:gd name="T32" fmla="*/ 0 w 83"/>
                <a:gd name="T33" fmla="*/ 1476794228 h 82"/>
                <a:gd name="T34" fmla="*/ 1753461389 w 83"/>
                <a:gd name="T35" fmla="*/ 1476794228 h 82"/>
                <a:gd name="T36" fmla="*/ 1753461389 w 83"/>
                <a:gd name="T37" fmla="*/ 1476794228 h 82"/>
                <a:gd name="T38" fmla="*/ 1753461389 w 83"/>
                <a:gd name="T39" fmla="*/ 1476794228 h 82"/>
                <a:gd name="T40" fmla="*/ 1753461389 w 83"/>
                <a:gd name="T41" fmla="*/ 1476794228 h 82"/>
                <a:gd name="T42" fmla="*/ 1753461389 w 83"/>
                <a:gd name="T43" fmla="*/ 1476794228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82"/>
                <a:gd name="T68" fmla="*/ 83 w 83"/>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7" name="Freeform 106"/>
            <p:cNvSpPr>
              <a:spLocks/>
            </p:cNvSpPr>
            <p:nvPr>
              <p:custDataLst>
                <p:tags r:id="rId104"/>
              </p:custDataLst>
            </p:nvPr>
          </p:nvSpPr>
          <p:spPr bwMode="auto">
            <a:xfrm>
              <a:off x="3022" y="2417"/>
              <a:ext cx="46" cy="69"/>
            </a:xfrm>
            <a:custGeom>
              <a:avLst/>
              <a:gdLst>
                <a:gd name="T0" fmla="*/ 0 w 50"/>
                <a:gd name="T1" fmla="*/ 1558324897 h 81"/>
                <a:gd name="T2" fmla="*/ 0 w 50"/>
                <a:gd name="T3" fmla="*/ 1558324897 h 81"/>
                <a:gd name="T4" fmla="*/ 0 w 50"/>
                <a:gd name="T5" fmla="*/ 0 h 81"/>
                <a:gd name="T6" fmla="*/ 1817630159 w 50"/>
                <a:gd name="T7" fmla="*/ 0 h 81"/>
                <a:gd name="T8" fmla="*/ 1817630159 w 50"/>
                <a:gd name="T9" fmla="*/ 1558324897 h 81"/>
                <a:gd name="T10" fmla="*/ 1817630159 w 50"/>
                <a:gd name="T11" fmla="*/ 1558324897 h 81"/>
                <a:gd name="T12" fmla="*/ 1817630159 w 50"/>
                <a:gd name="T13" fmla="*/ 1558324897 h 81"/>
                <a:gd name="T14" fmla="*/ 1817630159 w 50"/>
                <a:gd name="T15" fmla="*/ 1558324897 h 81"/>
                <a:gd name="T16" fmla="*/ 0 w 50"/>
                <a:gd name="T17" fmla="*/ 1558324897 h 81"/>
                <a:gd name="T18" fmla="*/ 0 w 50"/>
                <a:gd name="T19" fmla="*/ 1558324897 h 81"/>
                <a:gd name="T20" fmla="*/ 1817630159 w 50"/>
                <a:gd name="T21" fmla="*/ 1558324897 h 81"/>
                <a:gd name="T22" fmla="*/ 0 w 50"/>
                <a:gd name="T23" fmla="*/ 1558324897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1"/>
                <a:gd name="T38" fmla="*/ 50 w 5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8" name="Freeform 107"/>
            <p:cNvSpPr>
              <a:spLocks/>
            </p:cNvSpPr>
            <p:nvPr>
              <p:custDataLst>
                <p:tags r:id="rId105"/>
              </p:custDataLst>
            </p:nvPr>
          </p:nvSpPr>
          <p:spPr bwMode="auto">
            <a:xfrm>
              <a:off x="3155" y="2513"/>
              <a:ext cx="66" cy="67"/>
            </a:xfrm>
            <a:custGeom>
              <a:avLst/>
              <a:gdLst>
                <a:gd name="T0" fmla="*/ 1708261280 w 74"/>
                <a:gd name="T1" fmla="*/ 1469296463 h 81"/>
                <a:gd name="T2" fmla="*/ 1708261280 w 74"/>
                <a:gd name="T3" fmla="*/ 1469296463 h 81"/>
                <a:gd name="T4" fmla="*/ 1708261280 w 74"/>
                <a:gd name="T5" fmla="*/ 0 h 81"/>
                <a:gd name="T6" fmla="*/ 1708261280 w 74"/>
                <a:gd name="T7" fmla="*/ 0 h 81"/>
                <a:gd name="T8" fmla="*/ 1708261280 w 74"/>
                <a:gd name="T9" fmla="*/ 1469296463 h 81"/>
                <a:gd name="T10" fmla="*/ 1708261280 w 74"/>
                <a:gd name="T11" fmla="*/ 1469296463 h 81"/>
                <a:gd name="T12" fmla="*/ 1708261280 w 74"/>
                <a:gd name="T13" fmla="*/ 1469296463 h 81"/>
                <a:gd name="T14" fmla="*/ 1708261280 w 74"/>
                <a:gd name="T15" fmla="*/ 1469296463 h 81"/>
                <a:gd name="T16" fmla="*/ 1708261280 w 74"/>
                <a:gd name="T17" fmla="*/ 1469296463 h 81"/>
                <a:gd name="T18" fmla="*/ 1708261280 w 74"/>
                <a:gd name="T19" fmla="*/ 1469296463 h 81"/>
                <a:gd name="T20" fmla="*/ 1708261280 w 74"/>
                <a:gd name="T21" fmla="*/ 1469296463 h 81"/>
                <a:gd name="T22" fmla="*/ 1708261280 w 74"/>
                <a:gd name="T23" fmla="*/ 1469296463 h 81"/>
                <a:gd name="T24" fmla="*/ 1708261280 w 74"/>
                <a:gd name="T25" fmla="*/ 1469296463 h 81"/>
                <a:gd name="T26" fmla="*/ 1708261280 w 74"/>
                <a:gd name="T27" fmla="*/ 1469296463 h 81"/>
                <a:gd name="T28" fmla="*/ 1708261280 w 74"/>
                <a:gd name="T29" fmla="*/ 1469296463 h 81"/>
                <a:gd name="T30" fmla="*/ 0 w 74"/>
                <a:gd name="T31" fmla="*/ 1469296463 h 81"/>
                <a:gd name="T32" fmla="*/ 1708261280 w 74"/>
                <a:gd name="T33" fmla="*/ 1469296463 h 81"/>
                <a:gd name="T34" fmla="*/ 1708261280 w 74"/>
                <a:gd name="T35" fmla="*/ 1469296463 h 81"/>
                <a:gd name="T36" fmla="*/ 1708261280 w 74"/>
                <a:gd name="T37" fmla="*/ 1469296463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81"/>
                <a:gd name="T59" fmla="*/ 74 w 74"/>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09" name="Freeform 108"/>
            <p:cNvSpPr>
              <a:spLocks/>
            </p:cNvSpPr>
            <p:nvPr>
              <p:custDataLst>
                <p:tags r:id="rId106"/>
              </p:custDataLst>
            </p:nvPr>
          </p:nvSpPr>
          <p:spPr bwMode="auto">
            <a:xfrm>
              <a:off x="3155" y="2396"/>
              <a:ext cx="88" cy="123"/>
            </a:xfrm>
            <a:custGeom>
              <a:avLst/>
              <a:gdLst>
                <a:gd name="T0" fmla="*/ 0 w 98"/>
                <a:gd name="T1" fmla="*/ 1524173396 h 146"/>
                <a:gd name="T2" fmla="*/ 1731581983 w 98"/>
                <a:gd name="T3" fmla="*/ 1524173396 h 146"/>
                <a:gd name="T4" fmla="*/ 1731581983 w 98"/>
                <a:gd name="T5" fmla="*/ 1524173396 h 146"/>
                <a:gd name="T6" fmla="*/ 1731581983 w 98"/>
                <a:gd name="T7" fmla="*/ 1524173396 h 146"/>
                <a:gd name="T8" fmla="*/ 1731581983 w 98"/>
                <a:gd name="T9" fmla="*/ 1524173396 h 146"/>
                <a:gd name="T10" fmla="*/ 1731581983 w 98"/>
                <a:gd name="T11" fmla="*/ 1524173396 h 146"/>
                <a:gd name="T12" fmla="*/ 1731581983 w 98"/>
                <a:gd name="T13" fmla="*/ 1524173396 h 146"/>
                <a:gd name="T14" fmla="*/ 1731581983 w 98"/>
                <a:gd name="T15" fmla="*/ 1524173396 h 146"/>
                <a:gd name="T16" fmla="*/ 1731581983 w 98"/>
                <a:gd name="T17" fmla="*/ 1524173396 h 146"/>
                <a:gd name="T18" fmla="*/ 1731581983 w 98"/>
                <a:gd name="T19" fmla="*/ 0 h 146"/>
                <a:gd name="T20" fmla="*/ 1731581983 w 98"/>
                <a:gd name="T21" fmla="*/ 1524173396 h 146"/>
                <a:gd name="T22" fmla="*/ 1731581983 w 98"/>
                <a:gd name="T23" fmla="*/ 1524173396 h 146"/>
                <a:gd name="T24" fmla="*/ 1731581983 w 98"/>
                <a:gd name="T25" fmla="*/ 1524173396 h 146"/>
                <a:gd name="T26" fmla="*/ 1731581983 w 98"/>
                <a:gd name="T27" fmla="*/ 1524173396 h 146"/>
                <a:gd name="T28" fmla="*/ 1731581983 w 98"/>
                <a:gd name="T29" fmla="*/ 1524173396 h 146"/>
                <a:gd name="T30" fmla="*/ 1731581983 w 98"/>
                <a:gd name="T31" fmla="*/ 1524173396 h 146"/>
                <a:gd name="T32" fmla="*/ 1731581983 w 98"/>
                <a:gd name="T33" fmla="*/ 1524173396 h 146"/>
                <a:gd name="T34" fmla="*/ 1731581983 w 98"/>
                <a:gd name="T35" fmla="*/ 1524173396 h 146"/>
                <a:gd name="T36" fmla="*/ 1731581983 w 98"/>
                <a:gd name="T37" fmla="*/ 1524173396 h 146"/>
                <a:gd name="T38" fmla="*/ 1731581983 w 98"/>
                <a:gd name="T39" fmla="*/ 1524173396 h 146"/>
                <a:gd name="T40" fmla="*/ 1731581983 w 98"/>
                <a:gd name="T41" fmla="*/ 1524173396 h 146"/>
                <a:gd name="T42" fmla="*/ 1731581983 w 98"/>
                <a:gd name="T43" fmla="*/ 1524173396 h 146"/>
                <a:gd name="T44" fmla="*/ 1731581983 w 98"/>
                <a:gd name="T45" fmla="*/ 1524173396 h 146"/>
                <a:gd name="T46" fmla="*/ 1731581983 w 98"/>
                <a:gd name="T47" fmla="*/ 1524173396 h 146"/>
                <a:gd name="T48" fmla="*/ 1731581983 w 98"/>
                <a:gd name="T49" fmla="*/ 1524173396 h 146"/>
                <a:gd name="T50" fmla="*/ 0 w 98"/>
                <a:gd name="T51" fmla="*/ 1524173396 h 146"/>
                <a:gd name="T52" fmla="*/ 0 w 98"/>
                <a:gd name="T53" fmla="*/ 1524173396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
                <a:gd name="T82" fmla="*/ 0 h 146"/>
                <a:gd name="T83" fmla="*/ 98 w 98"/>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0" name="Freeform 109"/>
            <p:cNvSpPr>
              <a:spLocks/>
            </p:cNvSpPr>
            <p:nvPr>
              <p:custDataLst>
                <p:tags r:id="rId107"/>
              </p:custDataLst>
            </p:nvPr>
          </p:nvSpPr>
          <p:spPr bwMode="auto">
            <a:xfrm>
              <a:off x="3087" y="2391"/>
              <a:ext cx="134" cy="101"/>
            </a:xfrm>
            <a:custGeom>
              <a:avLst/>
              <a:gdLst>
                <a:gd name="T0" fmla="*/ 1760418936 w 148"/>
                <a:gd name="T1" fmla="*/ 1471814075 h 122"/>
                <a:gd name="T2" fmla="*/ 1760418936 w 148"/>
                <a:gd name="T3" fmla="*/ 1471814075 h 122"/>
                <a:gd name="T4" fmla="*/ 1760418936 w 148"/>
                <a:gd name="T5" fmla="*/ 1471814075 h 122"/>
                <a:gd name="T6" fmla="*/ 1760418936 w 148"/>
                <a:gd name="T7" fmla="*/ 1471814075 h 122"/>
                <a:gd name="T8" fmla="*/ 1760418936 w 148"/>
                <a:gd name="T9" fmla="*/ 1471814075 h 122"/>
                <a:gd name="T10" fmla="*/ 1760418936 w 148"/>
                <a:gd name="T11" fmla="*/ 1471814075 h 122"/>
                <a:gd name="T12" fmla="*/ 1760418936 w 148"/>
                <a:gd name="T13" fmla="*/ 1471814075 h 122"/>
                <a:gd name="T14" fmla="*/ 1760418936 w 148"/>
                <a:gd name="T15" fmla="*/ 1471814075 h 122"/>
                <a:gd name="T16" fmla="*/ 1760418936 w 148"/>
                <a:gd name="T17" fmla="*/ 1471814075 h 122"/>
                <a:gd name="T18" fmla="*/ 1760418936 w 148"/>
                <a:gd name="T19" fmla="*/ 1471814075 h 122"/>
                <a:gd name="T20" fmla="*/ 1760418936 w 148"/>
                <a:gd name="T21" fmla="*/ 0 h 122"/>
                <a:gd name="T22" fmla="*/ 1760418936 w 148"/>
                <a:gd name="T23" fmla="*/ 0 h 122"/>
                <a:gd name="T24" fmla="*/ 1760418936 w 148"/>
                <a:gd name="T25" fmla="*/ 1471814075 h 122"/>
                <a:gd name="T26" fmla="*/ 1760418936 w 148"/>
                <a:gd name="T27" fmla="*/ 1471814075 h 122"/>
                <a:gd name="T28" fmla="*/ 1760418936 w 148"/>
                <a:gd name="T29" fmla="*/ 1471814075 h 122"/>
                <a:gd name="T30" fmla="*/ 1760418936 w 148"/>
                <a:gd name="T31" fmla="*/ 1471814075 h 122"/>
                <a:gd name="T32" fmla="*/ 1760418936 w 148"/>
                <a:gd name="T33" fmla="*/ 1471814075 h 122"/>
                <a:gd name="T34" fmla="*/ 1760418936 w 148"/>
                <a:gd name="T35" fmla="*/ 0 h 122"/>
                <a:gd name="T36" fmla="*/ 1760418936 w 148"/>
                <a:gd name="T37" fmla="*/ 0 h 122"/>
                <a:gd name="T38" fmla="*/ 1760418936 w 148"/>
                <a:gd name="T39" fmla="*/ 1471814075 h 122"/>
                <a:gd name="T40" fmla="*/ 1760418936 w 148"/>
                <a:gd name="T41" fmla="*/ 1471814075 h 122"/>
                <a:gd name="T42" fmla="*/ 1760418936 w 148"/>
                <a:gd name="T43" fmla="*/ 1471814075 h 122"/>
                <a:gd name="T44" fmla="*/ 0 w 148"/>
                <a:gd name="T45" fmla="*/ 1471814075 h 122"/>
                <a:gd name="T46" fmla="*/ 0 w 148"/>
                <a:gd name="T47" fmla="*/ 1471814075 h 122"/>
                <a:gd name="T48" fmla="*/ 1760418936 w 148"/>
                <a:gd name="T49" fmla="*/ 1471814075 h 122"/>
                <a:gd name="T50" fmla="*/ 1760418936 w 148"/>
                <a:gd name="T51" fmla="*/ 1471814075 h 122"/>
                <a:gd name="T52" fmla="*/ 1760418936 w 148"/>
                <a:gd name="T53" fmla="*/ 1471814075 h 122"/>
                <a:gd name="T54" fmla="*/ 1760418936 w 148"/>
                <a:gd name="T55" fmla="*/ 1471814075 h 122"/>
                <a:gd name="T56" fmla="*/ 1760418936 w 148"/>
                <a:gd name="T57" fmla="*/ 1471814075 h 122"/>
                <a:gd name="T58" fmla="*/ 1760418936 w 148"/>
                <a:gd name="T59" fmla="*/ 1471814075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8"/>
                <a:gd name="T91" fmla="*/ 0 h 122"/>
                <a:gd name="T92" fmla="*/ 148 w 148"/>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1" name="Freeform 110"/>
            <p:cNvSpPr>
              <a:spLocks/>
            </p:cNvSpPr>
            <p:nvPr>
              <p:custDataLst>
                <p:tags r:id="rId108"/>
              </p:custDataLst>
            </p:nvPr>
          </p:nvSpPr>
          <p:spPr bwMode="auto">
            <a:xfrm>
              <a:off x="3059" y="2281"/>
              <a:ext cx="184" cy="129"/>
            </a:xfrm>
            <a:custGeom>
              <a:avLst/>
              <a:gdLst>
                <a:gd name="T0" fmla="*/ 1764304069 w 203"/>
                <a:gd name="T1" fmla="*/ 1526604100 h 153"/>
                <a:gd name="T2" fmla="*/ 1764304069 w 203"/>
                <a:gd name="T3" fmla="*/ 1526604100 h 153"/>
                <a:gd name="T4" fmla="*/ 1764304069 w 203"/>
                <a:gd name="T5" fmla="*/ 1526604100 h 153"/>
                <a:gd name="T6" fmla="*/ 1764304069 w 203"/>
                <a:gd name="T7" fmla="*/ 1526604100 h 153"/>
                <a:gd name="T8" fmla="*/ 1764304069 w 203"/>
                <a:gd name="T9" fmla="*/ 1526604100 h 153"/>
                <a:gd name="T10" fmla="*/ 1764304069 w 203"/>
                <a:gd name="T11" fmla="*/ 1526604100 h 153"/>
                <a:gd name="T12" fmla="*/ 1764304069 w 203"/>
                <a:gd name="T13" fmla="*/ 0 h 153"/>
                <a:gd name="T14" fmla="*/ 1764304069 w 203"/>
                <a:gd name="T15" fmla="*/ 0 h 153"/>
                <a:gd name="T16" fmla="*/ 1764304069 w 203"/>
                <a:gd name="T17" fmla="*/ 1526604100 h 153"/>
                <a:gd name="T18" fmla="*/ 1764304069 w 203"/>
                <a:gd name="T19" fmla="*/ 1526604100 h 153"/>
                <a:gd name="T20" fmla="*/ 1764304069 w 203"/>
                <a:gd name="T21" fmla="*/ 1526604100 h 153"/>
                <a:gd name="T22" fmla="*/ 1764304069 w 203"/>
                <a:gd name="T23" fmla="*/ 1526604100 h 153"/>
                <a:gd name="T24" fmla="*/ 0 w 203"/>
                <a:gd name="T25" fmla="*/ 1526604100 h 153"/>
                <a:gd name="T26" fmla="*/ 0 w 203"/>
                <a:gd name="T27" fmla="*/ 1526604100 h 153"/>
                <a:gd name="T28" fmla="*/ 1764304069 w 203"/>
                <a:gd name="T29" fmla="*/ 1526604100 h 153"/>
                <a:gd name="T30" fmla="*/ 1764304069 w 203"/>
                <a:gd name="T31" fmla="*/ 1526604100 h 153"/>
                <a:gd name="T32" fmla="*/ 1764304069 w 203"/>
                <a:gd name="T33" fmla="*/ 1526604100 h 153"/>
                <a:gd name="T34" fmla="*/ 1764304069 w 203"/>
                <a:gd name="T35" fmla="*/ 1526604100 h 153"/>
                <a:gd name="T36" fmla="*/ 1764304069 w 203"/>
                <a:gd name="T37" fmla="*/ 1526604100 h 153"/>
                <a:gd name="T38" fmla="*/ 1764304069 w 203"/>
                <a:gd name="T39" fmla="*/ 1526604100 h 153"/>
                <a:gd name="T40" fmla="*/ 1764304069 w 203"/>
                <a:gd name="T41" fmla="*/ 1526604100 h 153"/>
                <a:gd name="T42" fmla="*/ 1764304069 w 203"/>
                <a:gd name="T43" fmla="*/ 1526604100 h 153"/>
                <a:gd name="T44" fmla="*/ 1764304069 w 203"/>
                <a:gd name="T45" fmla="*/ 1526604100 h 153"/>
                <a:gd name="T46" fmla="*/ 1764304069 w 203"/>
                <a:gd name="T47" fmla="*/ 1526604100 h 153"/>
                <a:gd name="T48" fmla="*/ 1764304069 w 203"/>
                <a:gd name="T49" fmla="*/ 1526604100 h 153"/>
                <a:gd name="T50" fmla="*/ 1764304069 w 203"/>
                <a:gd name="T51" fmla="*/ 1526604100 h 153"/>
                <a:gd name="T52" fmla="*/ 1764304069 w 203"/>
                <a:gd name="T53" fmla="*/ 1526604100 h 153"/>
                <a:gd name="T54" fmla="*/ 1764304069 w 203"/>
                <a:gd name="T55" fmla="*/ 1526604100 h 153"/>
                <a:gd name="T56" fmla="*/ 1764304069 w 203"/>
                <a:gd name="T57" fmla="*/ 1526604100 h 153"/>
                <a:gd name="T58" fmla="*/ 1764304069 w 203"/>
                <a:gd name="T59" fmla="*/ 1526604100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
                <a:gd name="T91" fmla="*/ 0 h 153"/>
                <a:gd name="T92" fmla="*/ 203 w 20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2" name="Freeform 111"/>
            <p:cNvSpPr>
              <a:spLocks/>
            </p:cNvSpPr>
            <p:nvPr>
              <p:custDataLst>
                <p:tags r:id="rId109"/>
              </p:custDataLst>
            </p:nvPr>
          </p:nvSpPr>
          <p:spPr bwMode="auto">
            <a:xfrm>
              <a:off x="3309" y="2289"/>
              <a:ext cx="193" cy="209"/>
            </a:xfrm>
            <a:custGeom>
              <a:avLst/>
              <a:gdLst>
                <a:gd name="T0" fmla="*/ 1763133822 w 213"/>
                <a:gd name="T1" fmla="*/ 1488932449 h 251"/>
                <a:gd name="T2" fmla="*/ 1763133822 w 213"/>
                <a:gd name="T3" fmla="*/ 1488932449 h 251"/>
                <a:gd name="T4" fmla="*/ 1763133822 w 213"/>
                <a:gd name="T5" fmla="*/ 1488932449 h 251"/>
                <a:gd name="T6" fmla="*/ 1763133822 w 213"/>
                <a:gd name="T7" fmla="*/ 1488932449 h 251"/>
                <a:gd name="T8" fmla="*/ 1763133822 w 213"/>
                <a:gd name="T9" fmla="*/ 1488932449 h 251"/>
                <a:gd name="T10" fmla="*/ 1763133822 w 213"/>
                <a:gd name="T11" fmla="*/ 1488932449 h 251"/>
                <a:gd name="T12" fmla="*/ 1763133822 w 213"/>
                <a:gd name="T13" fmla="*/ 1488932449 h 251"/>
                <a:gd name="T14" fmla="*/ 1763133822 w 213"/>
                <a:gd name="T15" fmla="*/ 1488932449 h 251"/>
                <a:gd name="T16" fmla="*/ 1763133822 w 213"/>
                <a:gd name="T17" fmla="*/ 1488932449 h 251"/>
                <a:gd name="T18" fmla="*/ 1763133822 w 213"/>
                <a:gd name="T19" fmla="*/ 1488932449 h 251"/>
                <a:gd name="T20" fmla="*/ 1763133822 w 213"/>
                <a:gd name="T21" fmla="*/ 1488932449 h 251"/>
                <a:gd name="T22" fmla="*/ 1763133822 w 213"/>
                <a:gd name="T23" fmla="*/ 1488932449 h 251"/>
                <a:gd name="T24" fmla="*/ 1763133822 w 213"/>
                <a:gd name="T25" fmla="*/ 1488932449 h 251"/>
                <a:gd name="T26" fmla="*/ 1763133822 w 213"/>
                <a:gd name="T27" fmla="*/ 1488932449 h 251"/>
                <a:gd name="T28" fmla="*/ 1763133822 w 213"/>
                <a:gd name="T29" fmla="*/ 1488932449 h 251"/>
                <a:gd name="T30" fmla="*/ 1763133822 w 213"/>
                <a:gd name="T31" fmla="*/ 1488932449 h 251"/>
                <a:gd name="T32" fmla="*/ 1763133822 w 213"/>
                <a:gd name="T33" fmla="*/ 1488932449 h 251"/>
                <a:gd name="T34" fmla="*/ 1763133822 w 213"/>
                <a:gd name="T35" fmla="*/ 1488932449 h 251"/>
                <a:gd name="T36" fmla="*/ 1763133822 w 213"/>
                <a:gd name="T37" fmla="*/ 1488932449 h 251"/>
                <a:gd name="T38" fmla="*/ 1763133822 w 213"/>
                <a:gd name="T39" fmla="*/ 1488932449 h 251"/>
                <a:gd name="T40" fmla="*/ 1763133822 w 213"/>
                <a:gd name="T41" fmla="*/ 1488932449 h 251"/>
                <a:gd name="T42" fmla="*/ 1763133822 w 213"/>
                <a:gd name="T43" fmla="*/ 1488932449 h 251"/>
                <a:gd name="T44" fmla="*/ 1763133822 w 213"/>
                <a:gd name="T45" fmla="*/ 1488932449 h 251"/>
                <a:gd name="T46" fmla="*/ 1763133822 w 213"/>
                <a:gd name="T47" fmla="*/ 1488932449 h 251"/>
                <a:gd name="T48" fmla="*/ 1763133822 w 213"/>
                <a:gd name="T49" fmla="*/ 0 h 251"/>
                <a:gd name="T50" fmla="*/ 1763133822 w 213"/>
                <a:gd name="T51" fmla="*/ 1488932449 h 251"/>
                <a:gd name="T52" fmla="*/ 1763133822 w 213"/>
                <a:gd name="T53" fmla="*/ 1488932449 h 251"/>
                <a:gd name="T54" fmla="*/ 1763133822 w 213"/>
                <a:gd name="T55" fmla="*/ 1488932449 h 251"/>
                <a:gd name="T56" fmla="*/ 1763133822 w 213"/>
                <a:gd name="T57" fmla="*/ 1488932449 h 251"/>
                <a:gd name="T58" fmla="*/ 1763133822 w 213"/>
                <a:gd name="T59" fmla="*/ 1488932449 h 251"/>
                <a:gd name="T60" fmla="*/ 1763133822 w 213"/>
                <a:gd name="T61" fmla="*/ 1488932449 h 251"/>
                <a:gd name="T62" fmla="*/ 1763133822 w 213"/>
                <a:gd name="T63" fmla="*/ 1488932449 h 251"/>
                <a:gd name="T64" fmla="*/ 1763133822 w 213"/>
                <a:gd name="T65" fmla="*/ 1488932449 h 251"/>
                <a:gd name="T66" fmla="*/ 1763133822 w 213"/>
                <a:gd name="T67" fmla="*/ 1488932449 h 251"/>
                <a:gd name="T68" fmla="*/ 0 w 213"/>
                <a:gd name="T69" fmla="*/ 1488932449 h 251"/>
                <a:gd name="T70" fmla="*/ 1763133822 w 213"/>
                <a:gd name="T71" fmla="*/ 1488932449 h 251"/>
                <a:gd name="T72" fmla="*/ 1763133822 w 213"/>
                <a:gd name="T73" fmla="*/ 1488932449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251"/>
                <a:gd name="T113" fmla="*/ 213 w 213"/>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3" name="Freeform 112"/>
            <p:cNvSpPr>
              <a:spLocks/>
            </p:cNvSpPr>
            <p:nvPr>
              <p:custDataLst>
                <p:tags r:id="rId110"/>
              </p:custDataLst>
            </p:nvPr>
          </p:nvSpPr>
          <p:spPr bwMode="auto">
            <a:xfrm>
              <a:off x="3221" y="2417"/>
              <a:ext cx="156" cy="89"/>
            </a:xfrm>
            <a:custGeom>
              <a:avLst/>
              <a:gdLst>
                <a:gd name="T0" fmla="*/ 1766534682 w 172"/>
                <a:gd name="T1" fmla="*/ 0 h 106"/>
                <a:gd name="T2" fmla="*/ 1766534682 w 172"/>
                <a:gd name="T3" fmla="*/ 1513903343 h 106"/>
                <a:gd name="T4" fmla="*/ 1766534682 w 172"/>
                <a:gd name="T5" fmla="*/ 1513903343 h 106"/>
                <a:gd name="T6" fmla="*/ 1766534682 w 172"/>
                <a:gd name="T7" fmla="*/ 1513903343 h 106"/>
                <a:gd name="T8" fmla="*/ 1766534682 w 172"/>
                <a:gd name="T9" fmla="*/ 1513903343 h 106"/>
                <a:gd name="T10" fmla="*/ 1766534682 w 172"/>
                <a:gd name="T11" fmla="*/ 1513903343 h 106"/>
                <a:gd name="T12" fmla="*/ 1766534682 w 172"/>
                <a:gd name="T13" fmla="*/ 1513903343 h 106"/>
                <a:gd name="T14" fmla="*/ 1766534682 w 172"/>
                <a:gd name="T15" fmla="*/ 1513903343 h 106"/>
                <a:gd name="T16" fmla="*/ 1766534682 w 172"/>
                <a:gd name="T17" fmla="*/ 1513903343 h 106"/>
                <a:gd name="T18" fmla="*/ 1766534682 w 172"/>
                <a:gd name="T19" fmla="*/ 1513903343 h 106"/>
                <a:gd name="T20" fmla="*/ 1766534682 w 172"/>
                <a:gd name="T21" fmla="*/ 1513903343 h 106"/>
                <a:gd name="T22" fmla="*/ 1766534682 w 172"/>
                <a:gd name="T23" fmla="*/ 1513903343 h 106"/>
                <a:gd name="T24" fmla="*/ 1766534682 w 172"/>
                <a:gd name="T25" fmla="*/ 1513903343 h 106"/>
                <a:gd name="T26" fmla="*/ 1766534682 w 172"/>
                <a:gd name="T27" fmla="*/ 1513903343 h 106"/>
                <a:gd name="T28" fmla="*/ 0 w 172"/>
                <a:gd name="T29" fmla="*/ 1513903343 h 106"/>
                <a:gd name="T30" fmla="*/ 1766534682 w 172"/>
                <a:gd name="T31" fmla="*/ 1513903343 h 106"/>
                <a:gd name="T32" fmla="*/ 1766534682 w 172"/>
                <a:gd name="T33" fmla="*/ 1513903343 h 106"/>
                <a:gd name="T34" fmla="*/ 1766534682 w 172"/>
                <a:gd name="T35" fmla="*/ 1513903343 h 106"/>
                <a:gd name="T36" fmla="*/ 1766534682 w 172"/>
                <a:gd name="T37" fmla="*/ 1513903343 h 106"/>
                <a:gd name="T38" fmla="*/ 1766534682 w 172"/>
                <a:gd name="T39" fmla="*/ 1513903343 h 106"/>
                <a:gd name="T40" fmla="*/ 1766534682 w 172"/>
                <a:gd name="T41" fmla="*/ 1513903343 h 106"/>
                <a:gd name="T42" fmla="*/ 1766534682 w 172"/>
                <a:gd name="T43" fmla="*/ 0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106"/>
                <a:gd name="T68" fmla="*/ 172 w 17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4" name="Freeform 113"/>
            <p:cNvSpPr>
              <a:spLocks/>
            </p:cNvSpPr>
            <p:nvPr>
              <p:custDataLst>
                <p:tags r:id="rId111"/>
              </p:custDataLst>
            </p:nvPr>
          </p:nvSpPr>
          <p:spPr bwMode="auto">
            <a:xfrm>
              <a:off x="3447" y="2492"/>
              <a:ext cx="97" cy="95"/>
            </a:xfrm>
            <a:custGeom>
              <a:avLst/>
              <a:gdLst>
                <a:gd name="T0" fmla="*/ 1764841789 w 107"/>
                <a:gd name="T1" fmla="*/ 1491308088 h 114"/>
                <a:gd name="T2" fmla="*/ 1764841789 w 107"/>
                <a:gd name="T3" fmla="*/ 0 h 114"/>
                <a:gd name="T4" fmla="*/ 1764841789 w 107"/>
                <a:gd name="T5" fmla="*/ 1491308088 h 114"/>
                <a:gd name="T6" fmla="*/ 1764841789 w 107"/>
                <a:gd name="T7" fmla="*/ 0 h 114"/>
                <a:gd name="T8" fmla="*/ 1764841789 w 107"/>
                <a:gd name="T9" fmla="*/ 0 h 114"/>
                <a:gd name="T10" fmla="*/ 0 w 107"/>
                <a:gd name="T11" fmla="*/ 0 h 114"/>
                <a:gd name="T12" fmla="*/ 1764841789 w 107"/>
                <a:gd name="T13" fmla="*/ 1491308088 h 114"/>
                <a:gd name="T14" fmla="*/ 1764841789 w 107"/>
                <a:gd name="T15" fmla="*/ 1491308088 h 114"/>
                <a:gd name="T16" fmla="*/ 0 w 107"/>
                <a:gd name="T17" fmla="*/ 1491308088 h 114"/>
                <a:gd name="T18" fmla="*/ 0 w 107"/>
                <a:gd name="T19" fmla="*/ 1491308088 h 114"/>
                <a:gd name="T20" fmla="*/ 1764841789 w 107"/>
                <a:gd name="T21" fmla="*/ 1491308088 h 114"/>
                <a:gd name="T22" fmla="*/ 1764841789 w 107"/>
                <a:gd name="T23" fmla="*/ 1491308088 h 114"/>
                <a:gd name="T24" fmla="*/ 1764841789 w 107"/>
                <a:gd name="T25" fmla="*/ 1491308088 h 114"/>
                <a:gd name="T26" fmla="*/ 1764841789 w 107"/>
                <a:gd name="T27" fmla="*/ 1491308088 h 114"/>
                <a:gd name="T28" fmla="*/ 1764841789 w 107"/>
                <a:gd name="T29" fmla="*/ 1491308088 h 114"/>
                <a:gd name="T30" fmla="*/ 1764841789 w 107"/>
                <a:gd name="T31" fmla="*/ 1491308088 h 114"/>
                <a:gd name="T32" fmla="*/ 1764841789 w 107"/>
                <a:gd name="T33" fmla="*/ 1491308088 h 114"/>
                <a:gd name="T34" fmla="*/ 1764841789 w 107"/>
                <a:gd name="T35" fmla="*/ 1491308088 h 114"/>
                <a:gd name="T36" fmla="*/ 1764841789 w 107"/>
                <a:gd name="T37" fmla="*/ 1491308088 h 114"/>
                <a:gd name="T38" fmla="*/ 1764841789 w 107"/>
                <a:gd name="T39" fmla="*/ 1491308088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14"/>
                <a:gd name="T62" fmla="*/ 107 w 107"/>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5" name="Freeform 114"/>
            <p:cNvSpPr>
              <a:spLocks/>
            </p:cNvSpPr>
            <p:nvPr>
              <p:custDataLst>
                <p:tags r:id="rId112"/>
              </p:custDataLst>
            </p:nvPr>
          </p:nvSpPr>
          <p:spPr bwMode="auto">
            <a:xfrm>
              <a:off x="3397" y="2492"/>
              <a:ext cx="67" cy="61"/>
            </a:xfrm>
            <a:custGeom>
              <a:avLst/>
              <a:gdLst>
                <a:gd name="T0" fmla="*/ 1760418936 w 74"/>
                <a:gd name="T1" fmla="*/ 0 h 73"/>
                <a:gd name="T2" fmla="*/ 1760418936 w 74"/>
                <a:gd name="T3" fmla="*/ 1499490834 h 73"/>
                <a:gd name="T4" fmla="*/ 1760418936 w 74"/>
                <a:gd name="T5" fmla="*/ 1499490834 h 73"/>
                <a:gd name="T6" fmla="*/ 1760418936 w 74"/>
                <a:gd name="T7" fmla="*/ 1499490834 h 73"/>
                <a:gd name="T8" fmla="*/ 1760418936 w 74"/>
                <a:gd name="T9" fmla="*/ 1499490834 h 73"/>
                <a:gd name="T10" fmla="*/ 1760418936 w 74"/>
                <a:gd name="T11" fmla="*/ 1499490834 h 73"/>
                <a:gd name="T12" fmla="*/ 1760418936 w 74"/>
                <a:gd name="T13" fmla="*/ 1499490834 h 73"/>
                <a:gd name="T14" fmla="*/ 0 w 74"/>
                <a:gd name="T15" fmla="*/ 1499490834 h 73"/>
                <a:gd name="T16" fmla="*/ 1760418936 w 74"/>
                <a:gd name="T17" fmla="*/ 1499490834 h 73"/>
                <a:gd name="T18" fmla="*/ 1760418936 w 74"/>
                <a:gd name="T19" fmla="*/ 1499490834 h 73"/>
                <a:gd name="T20" fmla="*/ 1760418936 w 74"/>
                <a:gd name="T21" fmla="*/ 1499490834 h 73"/>
                <a:gd name="T22" fmla="*/ 1760418936 w 74"/>
                <a:gd name="T23" fmla="*/ 1499490834 h 73"/>
                <a:gd name="T24" fmla="*/ 1760418936 w 74"/>
                <a:gd name="T25" fmla="*/ 1499490834 h 73"/>
                <a:gd name="T26" fmla="*/ 1760418936 w 74"/>
                <a:gd name="T27" fmla="*/ 1499490834 h 73"/>
                <a:gd name="T28" fmla="*/ 1760418936 w 7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73"/>
                <a:gd name="T47" fmla="*/ 74 w 74"/>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6" name="Freeform 115"/>
            <p:cNvSpPr>
              <a:spLocks/>
            </p:cNvSpPr>
            <p:nvPr>
              <p:custDataLst>
                <p:tags r:id="rId113"/>
              </p:custDataLst>
            </p:nvPr>
          </p:nvSpPr>
          <p:spPr bwMode="auto">
            <a:xfrm>
              <a:off x="3397" y="2546"/>
              <a:ext cx="125" cy="115"/>
            </a:xfrm>
            <a:custGeom>
              <a:avLst/>
              <a:gdLst>
                <a:gd name="T0" fmla="*/ 1736681951 w 139"/>
                <a:gd name="T1" fmla="*/ 1491308088 h 138"/>
                <a:gd name="T2" fmla="*/ 1736681951 w 139"/>
                <a:gd name="T3" fmla="*/ 1491308088 h 138"/>
                <a:gd name="T4" fmla="*/ 1736681951 w 139"/>
                <a:gd name="T5" fmla="*/ 1491308088 h 138"/>
                <a:gd name="T6" fmla="*/ 0 w 139"/>
                <a:gd name="T7" fmla="*/ 1491308088 h 138"/>
                <a:gd name="T8" fmla="*/ 0 w 139"/>
                <a:gd name="T9" fmla="*/ 1491308088 h 138"/>
                <a:gd name="T10" fmla="*/ 1736681951 w 139"/>
                <a:gd name="T11" fmla="*/ 1491308088 h 138"/>
                <a:gd name="T12" fmla="*/ 1736681951 w 139"/>
                <a:gd name="T13" fmla="*/ 1491308088 h 138"/>
                <a:gd name="T14" fmla="*/ 1736681951 w 139"/>
                <a:gd name="T15" fmla="*/ 1491308088 h 138"/>
                <a:gd name="T16" fmla="*/ 1736681951 w 139"/>
                <a:gd name="T17" fmla="*/ 0 h 138"/>
                <a:gd name="T18" fmla="*/ 1736681951 w 139"/>
                <a:gd name="T19" fmla="*/ 0 h 138"/>
                <a:gd name="T20" fmla="*/ 1736681951 w 139"/>
                <a:gd name="T21" fmla="*/ 0 h 138"/>
                <a:gd name="T22" fmla="*/ 1736681951 w 139"/>
                <a:gd name="T23" fmla="*/ 0 h 138"/>
                <a:gd name="T24" fmla="*/ 1736681951 w 139"/>
                <a:gd name="T25" fmla="*/ 1491308088 h 138"/>
                <a:gd name="T26" fmla="*/ 1736681951 w 139"/>
                <a:gd name="T27" fmla="*/ 1491308088 h 138"/>
                <a:gd name="T28" fmla="*/ 1736681951 w 139"/>
                <a:gd name="T29" fmla="*/ 1491308088 h 138"/>
                <a:gd name="T30" fmla="*/ 1736681951 w 139"/>
                <a:gd name="T31" fmla="*/ 1491308088 h 138"/>
                <a:gd name="T32" fmla="*/ 1736681951 w 139"/>
                <a:gd name="T33" fmla="*/ 1491308088 h 138"/>
                <a:gd name="T34" fmla="*/ 1736681951 w 139"/>
                <a:gd name="T35" fmla="*/ 1491308088 h 138"/>
                <a:gd name="T36" fmla="*/ 1736681951 w 139"/>
                <a:gd name="T37" fmla="*/ 1491308088 h 138"/>
                <a:gd name="T38" fmla="*/ 1736681951 w 139"/>
                <a:gd name="T39" fmla="*/ 1491308088 h 138"/>
                <a:gd name="T40" fmla="*/ 1736681951 w 139"/>
                <a:gd name="T41" fmla="*/ 1491308088 h 138"/>
                <a:gd name="T42" fmla="*/ 1736681951 w 139"/>
                <a:gd name="T43" fmla="*/ 1491308088 h 138"/>
                <a:gd name="T44" fmla="*/ 1736681951 w 139"/>
                <a:gd name="T45" fmla="*/ 1491308088 h 138"/>
                <a:gd name="T46" fmla="*/ 1736681951 w 139"/>
                <a:gd name="T47" fmla="*/ 1491308088 h 138"/>
                <a:gd name="T48" fmla="*/ 1736681951 w 139"/>
                <a:gd name="T49" fmla="*/ 1491308088 h 138"/>
                <a:gd name="T50" fmla="*/ 1736681951 w 139"/>
                <a:gd name="T51" fmla="*/ 149130808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38"/>
                <a:gd name="T80" fmla="*/ 139 w 139"/>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7" name="Freeform 116"/>
            <p:cNvSpPr>
              <a:spLocks/>
            </p:cNvSpPr>
            <p:nvPr>
              <p:custDataLst>
                <p:tags r:id="rId114"/>
              </p:custDataLst>
            </p:nvPr>
          </p:nvSpPr>
          <p:spPr bwMode="auto">
            <a:xfrm>
              <a:off x="3200" y="2483"/>
              <a:ext cx="220" cy="200"/>
            </a:xfrm>
            <a:custGeom>
              <a:avLst/>
              <a:gdLst>
                <a:gd name="T0" fmla="*/ 1745804362 w 244"/>
                <a:gd name="T1" fmla="*/ 0 h 237"/>
                <a:gd name="T2" fmla="*/ 1745804362 w 244"/>
                <a:gd name="T3" fmla="*/ 0 h 237"/>
                <a:gd name="T4" fmla="*/ 1745804362 w 244"/>
                <a:gd name="T5" fmla="*/ 1529301677 h 237"/>
                <a:gd name="T6" fmla="*/ 1745804362 w 244"/>
                <a:gd name="T7" fmla="*/ 1529301677 h 237"/>
                <a:gd name="T8" fmla="*/ 1745804362 w 244"/>
                <a:gd name="T9" fmla="*/ 0 h 237"/>
                <a:gd name="T10" fmla="*/ 1745804362 w 244"/>
                <a:gd name="T11" fmla="*/ 0 h 237"/>
                <a:gd name="T12" fmla="*/ 1745804362 w 244"/>
                <a:gd name="T13" fmla="*/ 1529301677 h 237"/>
                <a:gd name="T14" fmla="*/ 1745804362 w 244"/>
                <a:gd name="T15" fmla="*/ 1529301677 h 237"/>
                <a:gd name="T16" fmla="*/ 1745804362 w 244"/>
                <a:gd name="T17" fmla="*/ 1529301677 h 237"/>
                <a:gd name="T18" fmla="*/ 1745804362 w 244"/>
                <a:gd name="T19" fmla="*/ 1529301677 h 237"/>
                <a:gd name="T20" fmla="*/ 1745804362 w 244"/>
                <a:gd name="T21" fmla="*/ 1529301677 h 237"/>
                <a:gd name="T22" fmla="*/ 1745804362 w 244"/>
                <a:gd name="T23" fmla="*/ 1529301677 h 237"/>
                <a:gd name="T24" fmla="*/ 0 w 244"/>
                <a:gd name="T25" fmla="*/ 1529301677 h 237"/>
                <a:gd name="T26" fmla="*/ 0 w 244"/>
                <a:gd name="T27" fmla="*/ 1529301677 h 237"/>
                <a:gd name="T28" fmla="*/ 1745804362 w 244"/>
                <a:gd name="T29" fmla="*/ 1529301677 h 237"/>
                <a:gd name="T30" fmla="*/ 1745804362 w 244"/>
                <a:gd name="T31" fmla="*/ 1529301677 h 237"/>
                <a:gd name="T32" fmla="*/ 1745804362 w 244"/>
                <a:gd name="T33" fmla="*/ 1529301677 h 237"/>
                <a:gd name="T34" fmla="*/ 1745804362 w 244"/>
                <a:gd name="T35" fmla="*/ 1529301677 h 237"/>
                <a:gd name="T36" fmla="*/ 1745804362 w 244"/>
                <a:gd name="T37" fmla="*/ 1529301677 h 237"/>
                <a:gd name="T38" fmla="*/ 1745804362 w 244"/>
                <a:gd name="T39" fmla="*/ 1529301677 h 237"/>
                <a:gd name="T40" fmla="*/ 1745804362 w 244"/>
                <a:gd name="T41" fmla="*/ 1529301677 h 237"/>
                <a:gd name="T42" fmla="*/ 1745804362 w 244"/>
                <a:gd name="T43" fmla="*/ 1529301677 h 237"/>
                <a:gd name="T44" fmla="*/ 1745804362 w 244"/>
                <a:gd name="T45" fmla="*/ 1529301677 h 237"/>
                <a:gd name="T46" fmla="*/ 1745804362 w 244"/>
                <a:gd name="T47" fmla="*/ 1529301677 h 237"/>
                <a:gd name="T48" fmla="*/ 1745804362 w 244"/>
                <a:gd name="T49" fmla="*/ 1529301677 h 237"/>
                <a:gd name="T50" fmla="*/ 1745804362 w 244"/>
                <a:gd name="T51" fmla="*/ 1529301677 h 237"/>
                <a:gd name="T52" fmla="*/ 1745804362 w 244"/>
                <a:gd name="T53" fmla="*/ 1529301677 h 237"/>
                <a:gd name="T54" fmla="*/ 1745804362 w 244"/>
                <a:gd name="T55" fmla="*/ 1529301677 h 237"/>
                <a:gd name="T56" fmla="*/ 1745804362 w 244"/>
                <a:gd name="T57" fmla="*/ 1529301677 h 237"/>
                <a:gd name="T58" fmla="*/ 1745804362 w 244"/>
                <a:gd name="T59" fmla="*/ 1529301677 h 237"/>
                <a:gd name="T60" fmla="*/ 1745804362 w 244"/>
                <a:gd name="T61" fmla="*/ 1529301677 h 237"/>
                <a:gd name="T62" fmla="*/ 1745804362 w 244"/>
                <a:gd name="T63" fmla="*/ 1529301677 h 237"/>
                <a:gd name="T64" fmla="*/ 1745804362 w 244"/>
                <a:gd name="T65" fmla="*/ 1529301677 h 237"/>
                <a:gd name="T66" fmla="*/ 1745804362 w 244"/>
                <a:gd name="T67" fmla="*/ 1529301677 h 237"/>
                <a:gd name="T68" fmla="*/ 1745804362 w 244"/>
                <a:gd name="T69" fmla="*/ 1529301677 h 237"/>
                <a:gd name="T70" fmla="*/ 1745804362 w 244"/>
                <a:gd name="T71" fmla="*/ 1529301677 h 237"/>
                <a:gd name="T72" fmla="*/ 1745804362 w 244"/>
                <a:gd name="T73" fmla="*/ 1529301677 h 237"/>
                <a:gd name="T74" fmla="*/ 1745804362 w 244"/>
                <a:gd name="T75" fmla="*/ 1529301677 h 237"/>
                <a:gd name="T76" fmla="*/ 1745804362 w 244"/>
                <a:gd name="T77" fmla="*/ 1529301677 h 237"/>
                <a:gd name="T78" fmla="*/ 1745804362 w 244"/>
                <a:gd name="T79" fmla="*/ 1529301677 h 237"/>
                <a:gd name="T80" fmla="*/ 1745804362 w 244"/>
                <a:gd name="T81" fmla="*/ 1529301677 h 237"/>
                <a:gd name="T82" fmla="*/ 1745804362 w 244"/>
                <a:gd name="T83" fmla="*/ 1529301677 h 237"/>
                <a:gd name="T84" fmla="*/ 1745804362 w 244"/>
                <a:gd name="T85" fmla="*/ 1529301677 h 237"/>
                <a:gd name="T86" fmla="*/ 1745804362 w 244"/>
                <a:gd name="T87" fmla="*/ 1529301677 h 237"/>
                <a:gd name="T88" fmla="*/ 1745804362 w 244"/>
                <a:gd name="T89" fmla="*/ 1529301677 h 237"/>
                <a:gd name="T90" fmla="*/ 1745804362 w 244"/>
                <a:gd name="T91" fmla="*/ 1529301677 h 237"/>
                <a:gd name="T92" fmla="*/ 1745804362 w 244"/>
                <a:gd name="T93" fmla="*/ 1529301677 h 237"/>
                <a:gd name="T94" fmla="*/ 1745804362 w 244"/>
                <a:gd name="T95" fmla="*/ 1529301677 h 237"/>
                <a:gd name="T96" fmla="*/ 1745804362 w 244"/>
                <a:gd name="T97" fmla="*/ 1529301677 h 237"/>
                <a:gd name="T98" fmla="*/ 1745804362 w 244"/>
                <a:gd name="T99" fmla="*/ 1529301677 h 237"/>
                <a:gd name="T100" fmla="*/ 1745804362 w 244"/>
                <a:gd name="T101" fmla="*/ 1529301677 h 237"/>
                <a:gd name="T102" fmla="*/ 1745804362 w 244"/>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37"/>
                <a:gd name="T158" fmla="*/ 244 w 24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8" name="Freeform 117"/>
            <p:cNvSpPr>
              <a:spLocks/>
            </p:cNvSpPr>
            <p:nvPr>
              <p:custDataLst>
                <p:tags r:id="rId115"/>
              </p:custDataLst>
            </p:nvPr>
          </p:nvSpPr>
          <p:spPr bwMode="auto">
            <a:xfrm>
              <a:off x="3309" y="2627"/>
              <a:ext cx="139" cy="102"/>
            </a:xfrm>
            <a:custGeom>
              <a:avLst/>
              <a:gdLst>
                <a:gd name="T0" fmla="*/ 1749516425 w 154"/>
                <a:gd name="T1" fmla="*/ 1501103188 h 122"/>
                <a:gd name="T2" fmla="*/ 1749516425 w 154"/>
                <a:gd name="T3" fmla="*/ 1501103188 h 122"/>
                <a:gd name="T4" fmla="*/ 1749516425 w 154"/>
                <a:gd name="T5" fmla="*/ 1501103188 h 122"/>
                <a:gd name="T6" fmla="*/ 1749516425 w 154"/>
                <a:gd name="T7" fmla="*/ 1501103188 h 122"/>
                <a:gd name="T8" fmla="*/ 1749516425 w 154"/>
                <a:gd name="T9" fmla="*/ 1501103188 h 122"/>
                <a:gd name="T10" fmla="*/ 1749516425 w 154"/>
                <a:gd name="T11" fmla="*/ 1501103188 h 122"/>
                <a:gd name="T12" fmla="*/ 1749516425 w 154"/>
                <a:gd name="T13" fmla="*/ 1501103188 h 122"/>
                <a:gd name="T14" fmla="*/ 1749516425 w 154"/>
                <a:gd name="T15" fmla="*/ 1501103188 h 122"/>
                <a:gd name="T16" fmla="*/ 1749516425 w 154"/>
                <a:gd name="T17" fmla="*/ 1501103188 h 122"/>
                <a:gd name="T18" fmla="*/ 1749516425 w 154"/>
                <a:gd name="T19" fmla="*/ 0 h 122"/>
                <a:gd name="T20" fmla="*/ 1749516425 w 154"/>
                <a:gd name="T21" fmla="*/ 0 h 122"/>
                <a:gd name="T22" fmla="*/ 1749516425 w 154"/>
                <a:gd name="T23" fmla="*/ 0 h 122"/>
                <a:gd name="T24" fmla="*/ 1749516425 w 154"/>
                <a:gd name="T25" fmla="*/ 1501103188 h 122"/>
                <a:gd name="T26" fmla="*/ 1749516425 w 154"/>
                <a:gd name="T27" fmla="*/ 1501103188 h 122"/>
                <a:gd name="T28" fmla="*/ 1749516425 w 154"/>
                <a:gd name="T29" fmla="*/ 1501103188 h 122"/>
                <a:gd name="T30" fmla="*/ 1749516425 w 154"/>
                <a:gd name="T31" fmla="*/ 1501103188 h 122"/>
                <a:gd name="T32" fmla="*/ 1749516425 w 154"/>
                <a:gd name="T33" fmla="*/ 1501103188 h 122"/>
                <a:gd name="T34" fmla="*/ 1749516425 w 154"/>
                <a:gd name="T35" fmla="*/ 1501103188 h 122"/>
                <a:gd name="T36" fmla="*/ 1749516425 w 154"/>
                <a:gd name="T37" fmla="*/ 1501103188 h 122"/>
                <a:gd name="T38" fmla="*/ 1749516425 w 154"/>
                <a:gd name="T39" fmla="*/ 1501103188 h 122"/>
                <a:gd name="T40" fmla="*/ 1749516425 w 154"/>
                <a:gd name="T41" fmla="*/ 1501103188 h 122"/>
                <a:gd name="T42" fmla="*/ 1749516425 w 154"/>
                <a:gd name="T43" fmla="*/ 1501103188 h 122"/>
                <a:gd name="T44" fmla="*/ 1749516425 w 154"/>
                <a:gd name="T45" fmla="*/ 1501103188 h 122"/>
                <a:gd name="T46" fmla="*/ 1749516425 w 154"/>
                <a:gd name="T47" fmla="*/ 1501103188 h 122"/>
                <a:gd name="T48" fmla="*/ 1749516425 w 154"/>
                <a:gd name="T49" fmla="*/ 1501103188 h 122"/>
                <a:gd name="T50" fmla="*/ 1749516425 w 154"/>
                <a:gd name="T51" fmla="*/ 1501103188 h 122"/>
                <a:gd name="T52" fmla="*/ 0 w 154"/>
                <a:gd name="T53" fmla="*/ 1501103188 h 122"/>
                <a:gd name="T54" fmla="*/ 0 w 154"/>
                <a:gd name="T55" fmla="*/ 1501103188 h 122"/>
                <a:gd name="T56" fmla="*/ 1749516425 w 154"/>
                <a:gd name="T57" fmla="*/ 1501103188 h 122"/>
                <a:gd name="T58" fmla="*/ 1749516425 w 154"/>
                <a:gd name="T59" fmla="*/ 1501103188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22"/>
                <a:gd name="T92" fmla="*/ 154 w 154"/>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19" name="Freeform 118"/>
            <p:cNvSpPr>
              <a:spLocks/>
            </p:cNvSpPr>
            <p:nvPr>
              <p:custDataLst>
                <p:tags r:id="rId116"/>
              </p:custDataLst>
            </p:nvPr>
          </p:nvSpPr>
          <p:spPr bwMode="auto">
            <a:xfrm>
              <a:off x="3433" y="2641"/>
              <a:ext cx="38" cy="81"/>
            </a:xfrm>
            <a:custGeom>
              <a:avLst/>
              <a:gdLst>
                <a:gd name="T0" fmla="*/ 1844715280 w 41"/>
                <a:gd name="T1" fmla="*/ 1497464152 h 97"/>
                <a:gd name="T2" fmla="*/ 0 w 41"/>
                <a:gd name="T3" fmla="*/ 1497464152 h 97"/>
                <a:gd name="T4" fmla="*/ 1844715280 w 41"/>
                <a:gd name="T5" fmla="*/ 1497464152 h 97"/>
                <a:gd name="T6" fmla="*/ 1844715280 w 41"/>
                <a:gd name="T7" fmla="*/ 1497464152 h 97"/>
                <a:gd name="T8" fmla="*/ 1844715280 w 41"/>
                <a:gd name="T9" fmla="*/ 1497464152 h 97"/>
                <a:gd name="T10" fmla="*/ 1844715280 w 41"/>
                <a:gd name="T11" fmla="*/ 0 h 97"/>
                <a:gd name="T12" fmla="*/ 1844715280 w 41"/>
                <a:gd name="T13" fmla="*/ 0 h 97"/>
                <a:gd name="T14" fmla="*/ 1844715280 w 41"/>
                <a:gd name="T15" fmla="*/ 0 h 97"/>
                <a:gd name="T16" fmla="*/ 1844715280 w 41"/>
                <a:gd name="T17" fmla="*/ 1497464152 h 97"/>
                <a:gd name="T18" fmla="*/ 1844715280 w 41"/>
                <a:gd name="T19" fmla="*/ 1497464152 h 97"/>
                <a:gd name="T20" fmla="*/ 1844715280 w 41"/>
                <a:gd name="T21" fmla="*/ 1497464152 h 97"/>
                <a:gd name="T22" fmla="*/ 1844715280 w 41"/>
                <a:gd name="T23" fmla="*/ 1497464152 h 97"/>
                <a:gd name="T24" fmla="*/ 1844715280 w 41"/>
                <a:gd name="T25" fmla="*/ 1497464152 h 97"/>
                <a:gd name="T26" fmla="*/ 1844715280 w 41"/>
                <a:gd name="T27" fmla="*/ 1497464152 h 97"/>
                <a:gd name="T28" fmla="*/ 1844715280 w 41"/>
                <a:gd name="T29" fmla="*/ 1497464152 h 97"/>
                <a:gd name="T30" fmla="*/ 1844715280 w 41"/>
                <a:gd name="T31" fmla="*/ 1497464152 h 97"/>
                <a:gd name="T32" fmla="*/ 1844715280 w 41"/>
                <a:gd name="T33" fmla="*/ 1497464152 h 97"/>
                <a:gd name="T34" fmla="*/ 1844715280 w 41"/>
                <a:gd name="T35" fmla="*/ 1497464152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97"/>
                <a:gd name="T56" fmla="*/ 41 w 41"/>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20" name="Freeform 119"/>
            <p:cNvSpPr>
              <a:spLocks/>
            </p:cNvSpPr>
            <p:nvPr>
              <p:custDataLst>
                <p:tags r:id="rId117"/>
              </p:custDataLst>
            </p:nvPr>
          </p:nvSpPr>
          <p:spPr bwMode="auto">
            <a:xfrm>
              <a:off x="3206" y="2383"/>
              <a:ext cx="32" cy="21"/>
            </a:xfrm>
            <a:custGeom>
              <a:avLst/>
              <a:gdLst>
                <a:gd name="T0" fmla="*/ 0 w 34"/>
                <a:gd name="T1" fmla="*/ 1400947172 h 26"/>
                <a:gd name="T2" fmla="*/ 1902269252 w 34"/>
                <a:gd name="T3" fmla="*/ 1400947172 h 26"/>
                <a:gd name="T4" fmla="*/ 1902269252 w 34"/>
                <a:gd name="T5" fmla="*/ 1400947172 h 26"/>
                <a:gd name="T6" fmla="*/ 1902269252 w 34"/>
                <a:gd name="T7" fmla="*/ 1400947172 h 26"/>
                <a:gd name="T8" fmla="*/ 1902269252 w 34"/>
                <a:gd name="T9" fmla="*/ 1400947172 h 26"/>
                <a:gd name="T10" fmla="*/ 1902269252 w 34"/>
                <a:gd name="T11" fmla="*/ 0 h 26"/>
                <a:gd name="T12" fmla="*/ 0 w 34"/>
                <a:gd name="T13" fmla="*/ 1400947172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21" name="Freeform 120"/>
            <p:cNvSpPr>
              <a:spLocks/>
            </p:cNvSpPr>
            <p:nvPr>
              <p:custDataLst>
                <p:tags r:id="rId118"/>
              </p:custDataLst>
            </p:nvPr>
          </p:nvSpPr>
          <p:spPr bwMode="auto">
            <a:xfrm>
              <a:off x="3206" y="2383"/>
              <a:ext cx="32" cy="21"/>
            </a:xfrm>
            <a:custGeom>
              <a:avLst/>
              <a:gdLst>
                <a:gd name="T0" fmla="*/ 0 w 34"/>
                <a:gd name="T1" fmla="*/ 1400947172 h 26"/>
                <a:gd name="T2" fmla="*/ 1902269252 w 34"/>
                <a:gd name="T3" fmla="*/ 1400947172 h 26"/>
                <a:gd name="T4" fmla="*/ 1902269252 w 34"/>
                <a:gd name="T5" fmla="*/ 1400947172 h 26"/>
                <a:gd name="T6" fmla="*/ 1902269252 w 34"/>
                <a:gd name="T7" fmla="*/ 1400947172 h 26"/>
                <a:gd name="T8" fmla="*/ 1902269252 w 34"/>
                <a:gd name="T9" fmla="*/ 1400947172 h 26"/>
                <a:gd name="T10" fmla="*/ 1902269252 w 34"/>
                <a:gd name="T11" fmla="*/ 0 h 26"/>
                <a:gd name="T12" fmla="*/ 0 w 34"/>
                <a:gd name="T13" fmla="*/ 1400947172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22" name="Line 121"/>
            <p:cNvSpPr>
              <a:spLocks noChangeShapeType="1"/>
            </p:cNvSpPr>
            <p:nvPr>
              <p:custDataLst>
                <p:tags r:id="rId119"/>
              </p:custDataLst>
            </p:nvPr>
          </p:nvSpPr>
          <p:spPr bwMode="auto">
            <a:xfrm>
              <a:off x="3359" y="2093"/>
              <a:ext cx="0" cy="5"/>
            </a:xfrm>
            <a:prstGeom prst="line">
              <a:avLst/>
            </a:prstGeom>
            <a:noFill/>
            <a:ln w="9525">
              <a:solidFill>
                <a:srgbClr val="BED8E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323" name="Freeform 122"/>
            <p:cNvSpPr>
              <a:spLocks/>
            </p:cNvSpPr>
            <p:nvPr>
              <p:custDataLst>
                <p:tags r:id="rId120"/>
              </p:custDataLst>
            </p:nvPr>
          </p:nvSpPr>
          <p:spPr bwMode="auto">
            <a:xfrm>
              <a:off x="3375" y="1964"/>
              <a:ext cx="163" cy="94"/>
            </a:xfrm>
            <a:custGeom>
              <a:avLst/>
              <a:gdLst>
                <a:gd name="T0" fmla="*/ 1761002871 w 180"/>
                <a:gd name="T1" fmla="*/ 1460077370 h 114"/>
                <a:gd name="T2" fmla="*/ 1761002871 w 180"/>
                <a:gd name="T3" fmla="*/ 1460077370 h 114"/>
                <a:gd name="T4" fmla="*/ 1761002871 w 180"/>
                <a:gd name="T5" fmla="*/ 1460077370 h 114"/>
                <a:gd name="T6" fmla="*/ 1761002871 w 180"/>
                <a:gd name="T7" fmla="*/ 1460077370 h 114"/>
                <a:gd name="T8" fmla="*/ 1761002871 w 180"/>
                <a:gd name="T9" fmla="*/ 0 h 114"/>
                <a:gd name="T10" fmla="*/ 1761002871 w 180"/>
                <a:gd name="T11" fmla="*/ 1460077370 h 114"/>
                <a:gd name="T12" fmla="*/ 1761002871 w 180"/>
                <a:gd name="T13" fmla="*/ 1460077370 h 114"/>
                <a:gd name="T14" fmla="*/ 1761002871 w 180"/>
                <a:gd name="T15" fmla="*/ 1460077370 h 114"/>
                <a:gd name="T16" fmla="*/ 1761002871 w 180"/>
                <a:gd name="T17" fmla="*/ 1460077370 h 114"/>
                <a:gd name="T18" fmla="*/ 1761002871 w 180"/>
                <a:gd name="T19" fmla="*/ 1460077370 h 114"/>
                <a:gd name="T20" fmla="*/ 1761002871 w 180"/>
                <a:gd name="T21" fmla="*/ 1460077370 h 114"/>
                <a:gd name="T22" fmla="*/ 1761002871 w 180"/>
                <a:gd name="T23" fmla="*/ 1460077370 h 114"/>
                <a:gd name="T24" fmla="*/ 1761002871 w 180"/>
                <a:gd name="T25" fmla="*/ 1460077370 h 114"/>
                <a:gd name="T26" fmla="*/ 1761002871 w 180"/>
                <a:gd name="T27" fmla="*/ 1460077370 h 114"/>
                <a:gd name="T28" fmla="*/ 1761002871 w 180"/>
                <a:gd name="T29" fmla="*/ 1460077370 h 114"/>
                <a:gd name="T30" fmla="*/ 1761002871 w 180"/>
                <a:gd name="T31" fmla="*/ 1460077370 h 114"/>
                <a:gd name="T32" fmla="*/ 1761002871 w 180"/>
                <a:gd name="T33" fmla="*/ 1460077370 h 114"/>
                <a:gd name="T34" fmla="*/ 1761002871 w 180"/>
                <a:gd name="T35" fmla="*/ 1460077370 h 114"/>
                <a:gd name="T36" fmla="*/ 1761002871 w 180"/>
                <a:gd name="T37" fmla="*/ 1460077370 h 114"/>
                <a:gd name="T38" fmla="*/ 1761002871 w 180"/>
                <a:gd name="T39" fmla="*/ 1460077370 h 114"/>
                <a:gd name="T40" fmla="*/ 1761002871 w 180"/>
                <a:gd name="T41" fmla="*/ 1460077370 h 114"/>
                <a:gd name="T42" fmla="*/ 1761002871 w 180"/>
                <a:gd name="T43" fmla="*/ 1460077370 h 114"/>
                <a:gd name="T44" fmla="*/ 0 w 180"/>
                <a:gd name="T45" fmla="*/ 1460077370 h 114"/>
                <a:gd name="T46" fmla="*/ 1761002871 w 180"/>
                <a:gd name="T47" fmla="*/ 1460077370 h 114"/>
                <a:gd name="T48" fmla="*/ 1761002871 w 180"/>
                <a:gd name="T49" fmla="*/ 1460077370 h 114"/>
                <a:gd name="T50" fmla="*/ 1761002871 w 180"/>
                <a:gd name="T51" fmla="*/ 1460077370 h 114"/>
                <a:gd name="T52" fmla="*/ 1761002871 w 180"/>
                <a:gd name="T53" fmla="*/ 1460077370 h 114"/>
                <a:gd name="T54" fmla="*/ 1761002871 w 180"/>
                <a:gd name="T55" fmla="*/ 1460077370 h 114"/>
                <a:gd name="T56" fmla="*/ 1761002871 w 180"/>
                <a:gd name="T57" fmla="*/ 1460077370 h 114"/>
                <a:gd name="T58" fmla="*/ 1761002871 w 180"/>
                <a:gd name="T59" fmla="*/ 1460077370 h 114"/>
                <a:gd name="T60" fmla="*/ 1761002871 w 180"/>
                <a:gd name="T61" fmla="*/ 1460077370 h 114"/>
                <a:gd name="T62" fmla="*/ 1761002871 w 180"/>
                <a:gd name="T63" fmla="*/ 1460077370 h 114"/>
                <a:gd name="T64" fmla="*/ 1761002871 w 180"/>
                <a:gd name="T65" fmla="*/ 1460077370 h 114"/>
                <a:gd name="T66" fmla="*/ 1761002871 w 180"/>
                <a:gd name="T67" fmla="*/ 1460077370 h 114"/>
                <a:gd name="T68" fmla="*/ 1761002871 w 180"/>
                <a:gd name="T69" fmla="*/ 1460077370 h 114"/>
                <a:gd name="T70" fmla="*/ 1761002871 w 180"/>
                <a:gd name="T71" fmla="*/ 1460077370 h 114"/>
                <a:gd name="T72" fmla="*/ 1761002871 w 180"/>
                <a:gd name="T73" fmla="*/ 1460077370 h 114"/>
                <a:gd name="T74" fmla="*/ 1761002871 w 180"/>
                <a:gd name="T75" fmla="*/ 1460077370 h 114"/>
                <a:gd name="T76" fmla="*/ 1761002871 w 180"/>
                <a:gd name="T77" fmla="*/ 1460077370 h 114"/>
                <a:gd name="T78" fmla="*/ 1761002871 w 180"/>
                <a:gd name="T79" fmla="*/ 1460077370 h 114"/>
                <a:gd name="T80" fmla="*/ 1761002871 w 180"/>
                <a:gd name="T81" fmla="*/ 146007737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114"/>
                <a:gd name="T125" fmla="*/ 180 w 180"/>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24" name="Freeform 123"/>
            <p:cNvSpPr>
              <a:spLocks/>
            </p:cNvSpPr>
            <p:nvPr>
              <p:custDataLst>
                <p:tags r:id="rId121"/>
              </p:custDataLst>
            </p:nvPr>
          </p:nvSpPr>
          <p:spPr bwMode="auto">
            <a:xfrm>
              <a:off x="3375" y="1964"/>
              <a:ext cx="162" cy="93"/>
            </a:xfrm>
            <a:custGeom>
              <a:avLst/>
              <a:gdLst>
                <a:gd name="T0" fmla="*/ 1758951369 w 179"/>
                <a:gd name="T1" fmla="*/ 1454584233 h 113"/>
                <a:gd name="T2" fmla="*/ 1758951369 w 179"/>
                <a:gd name="T3" fmla="*/ 1454584233 h 113"/>
                <a:gd name="T4" fmla="*/ 1758951369 w 179"/>
                <a:gd name="T5" fmla="*/ 1454584233 h 113"/>
                <a:gd name="T6" fmla="*/ 1758951369 w 179"/>
                <a:gd name="T7" fmla="*/ 0 h 113"/>
                <a:gd name="T8" fmla="*/ 1758951369 w 179"/>
                <a:gd name="T9" fmla="*/ 1454584233 h 113"/>
                <a:gd name="T10" fmla="*/ 1758951369 w 179"/>
                <a:gd name="T11" fmla="*/ 1454584233 h 113"/>
                <a:gd name="T12" fmla="*/ 1758951369 w 179"/>
                <a:gd name="T13" fmla="*/ 1454584233 h 113"/>
                <a:gd name="T14" fmla="*/ 1758951369 w 179"/>
                <a:gd name="T15" fmla="*/ 1454584233 h 113"/>
                <a:gd name="T16" fmla="*/ 1758951369 w 179"/>
                <a:gd name="T17" fmla="*/ 1454584233 h 113"/>
                <a:gd name="T18" fmla="*/ 1758951369 w 179"/>
                <a:gd name="T19" fmla="*/ 1454584233 h 113"/>
                <a:gd name="T20" fmla="*/ 1758951369 w 179"/>
                <a:gd name="T21" fmla="*/ 1454584233 h 113"/>
                <a:gd name="T22" fmla="*/ 1758951369 w 179"/>
                <a:gd name="T23" fmla="*/ 1454584233 h 113"/>
                <a:gd name="T24" fmla="*/ 1758951369 w 179"/>
                <a:gd name="T25" fmla="*/ 1454584233 h 113"/>
                <a:gd name="T26" fmla="*/ 1758951369 w 179"/>
                <a:gd name="T27" fmla="*/ 1454584233 h 113"/>
                <a:gd name="T28" fmla="*/ 1758951369 w 179"/>
                <a:gd name="T29" fmla="*/ 1454584233 h 113"/>
                <a:gd name="T30" fmla="*/ 1758951369 w 179"/>
                <a:gd name="T31" fmla="*/ 1454584233 h 113"/>
                <a:gd name="T32" fmla="*/ 1758951369 w 179"/>
                <a:gd name="T33" fmla="*/ 1454584233 h 113"/>
                <a:gd name="T34" fmla="*/ 1758951369 w 179"/>
                <a:gd name="T35" fmla="*/ 1454584233 h 113"/>
                <a:gd name="T36" fmla="*/ 1758951369 w 179"/>
                <a:gd name="T37" fmla="*/ 1454584233 h 113"/>
                <a:gd name="T38" fmla="*/ 1758951369 w 179"/>
                <a:gd name="T39" fmla="*/ 1454584233 h 113"/>
                <a:gd name="T40" fmla="*/ 0 w 179"/>
                <a:gd name="T41" fmla="*/ 1454584233 h 113"/>
                <a:gd name="T42" fmla="*/ 1758951369 w 179"/>
                <a:gd name="T43" fmla="*/ 1454584233 h 113"/>
                <a:gd name="T44" fmla="*/ 1758951369 w 179"/>
                <a:gd name="T45" fmla="*/ 1454584233 h 113"/>
                <a:gd name="T46" fmla="*/ 1758951369 w 179"/>
                <a:gd name="T47" fmla="*/ 1454584233 h 113"/>
                <a:gd name="T48" fmla="*/ 1758951369 w 179"/>
                <a:gd name="T49" fmla="*/ 1454584233 h 113"/>
                <a:gd name="T50" fmla="*/ 1758951369 w 179"/>
                <a:gd name="T51" fmla="*/ 1454584233 h 113"/>
                <a:gd name="T52" fmla="*/ 1758951369 w 179"/>
                <a:gd name="T53" fmla="*/ 1454584233 h 113"/>
                <a:gd name="T54" fmla="*/ 1758951369 w 179"/>
                <a:gd name="T55" fmla="*/ 1454584233 h 113"/>
                <a:gd name="T56" fmla="*/ 1758951369 w 179"/>
                <a:gd name="T57" fmla="*/ 1454584233 h 113"/>
                <a:gd name="T58" fmla="*/ 1758951369 w 179"/>
                <a:gd name="T59" fmla="*/ 1454584233 h 113"/>
                <a:gd name="T60" fmla="*/ 1758951369 w 179"/>
                <a:gd name="T61" fmla="*/ 1454584233 h 113"/>
                <a:gd name="T62" fmla="*/ 1758951369 w 179"/>
                <a:gd name="T63" fmla="*/ 1454584233 h 113"/>
                <a:gd name="T64" fmla="*/ 1758951369 w 179"/>
                <a:gd name="T65" fmla="*/ 1454584233 h 113"/>
                <a:gd name="T66" fmla="*/ 1758951369 w 179"/>
                <a:gd name="T67" fmla="*/ 1454584233 h 113"/>
                <a:gd name="T68" fmla="*/ 1758951369 w 179"/>
                <a:gd name="T69" fmla="*/ 1454584233 h 113"/>
                <a:gd name="T70" fmla="*/ 1758951369 w 179"/>
                <a:gd name="T71" fmla="*/ 1454584233 h 113"/>
                <a:gd name="T72" fmla="*/ 1758951369 w 179"/>
                <a:gd name="T73" fmla="*/ 1454584233 h 113"/>
                <a:gd name="T74" fmla="*/ 1758951369 w 179"/>
                <a:gd name="T75" fmla="*/ 1454584233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13"/>
                <a:gd name="T116" fmla="*/ 179 w 179"/>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13">
                  <a:moveTo>
                    <a:pt x="105" y="41"/>
                  </a:moveTo>
                  <a:lnTo>
                    <a:pt x="89" y="32"/>
                  </a:lnTo>
                  <a:lnTo>
                    <a:pt x="130" y="8"/>
                  </a:lnTo>
                  <a:lnTo>
                    <a:pt x="145" y="0"/>
                  </a:lnTo>
                  <a:lnTo>
                    <a:pt x="154" y="8"/>
                  </a:lnTo>
                  <a:lnTo>
                    <a:pt x="130" y="16"/>
                  </a:lnTo>
                  <a:lnTo>
                    <a:pt x="139" y="23"/>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25" name="Freeform 124"/>
            <p:cNvSpPr>
              <a:spLocks/>
            </p:cNvSpPr>
            <p:nvPr>
              <p:custDataLst>
                <p:tags r:id="rId122"/>
              </p:custDataLst>
            </p:nvPr>
          </p:nvSpPr>
          <p:spPr bwMode="auto">
            <a:xfrm>
              <a:off x="4257" y="1821"/>
              <a:ext cx="73" cy="81"/>
            </a:xfrm>
            <a:custGeom>
              <a:avLst/>
              <a:gdLst>
                <a:gd name="T0" fmla="*/ 0 w 81"/>
                <a:gd name="T1" fmla="*/ 1497464152 h 97"/>
                <a:gd name="T2" fmla="*/ 1744237213 w 81"/>
                <a:gd name="T3" fmla="*/ 1497464152 h 97"/>
                <a:gd name="T4" fmla="*/ 1744237213 w 81"/>
                <a:gd name="T5" fmla="*/ 1497464152 h 97"/>
                <a:gd name="T6" fmla="*/ 1744237213 w 81"/>
                <a:gd name="T7" fmla="*/ 1497464152 h 97"/>
                <a:gd name="T8" fmla="*/ 1744237213 w 81"/>
                <a:gd name="T9" fmla="*/ 1497464152 h 97"/>
                <a:gd name="T10" fmla="*/ 1744237213 w 81"/>
                <a:gd name="T11" fmla="*/ 1497464152 h 97"/>
                <a:gd name="T12" fmla="*/ 1744237213 w 81"/>
                <a:gd name="T13" fmla="*/ 0 h 97"/>
                <a:gd name="T14" fmla="*/ 1744237213 w 81"/>
                <a:gd name="T15" fmla="*/ 0 h 97"/>
                <a:gd name="T16" fmla="*/ 1744237213 w 81"/>
                <a:gd name="T17" fmla="*/ 1497464152 h 97"/>
                <a:gd name="T18" fmla="*/ 1744237213 w 81"/>
                <a:gd name="T19" fmla="*/ 1497464152 h 97"/>
                <a:gd name="T20" fmla="*/ 0 w 81"/>
                <a:gd name="T21" fmla="*/ 1497464152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26" name="Freeform 125"/>
            <p:cNvSpPr>
              <a:spLocks/>
            </p:cNvSpPr>
            <p:nvPr>
              <p:custDataLst>
                <p:tags r:id="rId123"/>
              </p:custDataLst>
            </p:nvPr>
          </p:nvSpPr>
          <p:spPr bwMode="auto">
            <a:xfrm>
              <a:off x="4257" y="1821"/>
              <a:ext cx="73" cy="81"/>
            </a:xfrm>
            <a:custGeom>
              <a:avLst/>
              <a:gdLst>
                <a:gd name="T0" fmla="*/ 0 w 81"/>
                <a:gd name="T1" fmla="*/ 1497464152 h 97"/>
                <a:gd name="T2" fmla="*/ 1744237213 w 81"/>
                <a:gd name="T3" fmla="*/ 1497464152 h 97"/>
                <a:gd name="T4" fmla="*/ 1744237213 w 81"/>
                <a:gd name="T5" fmla="*/ 1497464152 h 97"/>
                <a:gd name="T6" fmla="*/ 1744237213 w 81"/>
                <a:gd name="T7" fmla="*/ 1497464152 h 97"/>
                <a:gd name="T8" fmla="*/ 1744237213 w 81"/>
                <a:gd name="T9" fmla="*/ 1497464152 h 97"/>
                <a:gd name="T10" fmla="*/ 1744237213 w 81"/>
                <a:gd name="T11" fmla="*/ 1497464152 h 97"/>
                <a:gd name="T12" fmla="*/ 1744237213 w 81"/>
                <a:gd name="T13" fmla="*/ 0 h 97"/>
                <a:gd name="T14" fmla="*/ 1744237213 w 81"/>
                <a:gd name="T15" fmla="*/ 0 h 97"/>
                <a:gd name="T16" fmla="*/ 1744237213 w 81"/>
                <a:gd name="T17" fmla="*/ 1497464152 h 97"/>
                <a:gd name="T18" fmla="*/ 1744237213 w 81"/>
                <a:gd name="T19" fmla="*/ 1497464152 h 97"/>
                <a:gd name="T20" fmla="*/ 0 w 81"/>
                <a:gd name="T21" fmla="*/ 1497464152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27" name="Freeform 126"/>
            <p:cNvSpPr>
              <a:spLocks/>
            </p:cNvSpPr>
            <p:nvPr>
              <p:custDataLst>
                <p:tags r:id="rId124"/>
              </p:custDataLst>
            </p:nvPr>
          </p:nvSpPr>
          <p:spPr bwMode="auto">
            <a:xfrm>
              <a:off x="3405" y="1698"/>
              <a:ext cx="29" cy="42"/>
            </a:xfrm>
            <a:custGeom>
              <a:avLst/>
              <a:gdLst>
                <a:gd name="T0" fmla="*/ 0 w 33"/>
                <a:gd name="T1" fmla="*/ 1515264461 h 50"/>
                <a:gd name="T2" fmla="*/ 1658433193 w 33"/>
                <a:gd name="T3" fmla="*/ 1515264461 h 50"/>
                <a:gd name="T4" fmla="*/ 1658433193 w 33"/>
                <a:gd name="T5" fmla="*/ 1515264461 h 50"/>
                <a:gd name="T6" fmla="*/ 1658433193 w 33"/>
                <a:gd name="T7" fmla="*/ 1515264461 h 50"/>
                <a:gd name="T8" fmla="*/ 1658433193 w 33"/>
                <a:gd name="T9" fmla="*/ 1515264461 h 50"/>
                <a:gd name="T10" fmla="*/ 1658433193 w 33"/>
                <a:gd name="T11" fmla="*/ 1515264461 h 50"/>
                <a:gd name="T12" fmla="*/ 1658433193 w 33"/>
                <a:gd name="T13" fmla="*/ 0 h 50"/>
                <a:gd name="T14" fmla="*/ 1658433193 w 33"/>
                <a:gd name="T15" fmla="*/ 0 h 50"/>
                <a:gd name="T16" fmla="*/ 0 w 33"/>
                <a:gd name="T17" fmla="*/ 151526446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28" name="Freeform 127"/>
            <p:cNvSpPr>
              <a:spLocks/>
            </p:cNvSpPr>
            <p:nvPr>
              <p:custDataLst>
                <p:tags r:id="rId125"/>
              </p:custDataLst>
            </p:nvPr>
          </p:nvSpPr>
          <p:spPr bwMode="auto">
            <a:xfrm>
              <a:off x="3405" y="1698"/>
              <a:ext cx="29" cy="42"/>
            </a:xfrm>
            <a:custGeom>
              <a:avLst/>
              <a:gdLst>
                <a:gd name="T0" fmla="*/ 0 w 33"/>
                <a:gd name="T1" fmla="*/ 1515264461 h 50"/>
                <a:gd name="T2" fmla="*/ 1658433193 w 33"/>
                <a:gd name="T3" fmla="*/ 1515264461 h 50"/>
                <a:gd name="T4" fmla="*/ 1658433193 w 33"/>
                <a:gd name="T5" fmla="*/ 1515264461 h 50"/>
                <a:gd name="T6" fmla="*/ 1658433193 w 33"/>
                <a:gd name="T7" fmla="*/ 1515264461 h 50"/>
                <a:gd name="T8" fmla="*/ 1658433193 w 33"/>
                <a:gd name="T9" fmla="*/ 1515264461 h 50"/>
                <a:gd name="T10" fmla="*/ 1658433193 w 33"/>
                <a:gd name="T11" fmla="*/ 1515264461 h 50"/>
                <a:gd name="T12" fmla="*/ 1658433193 w 33"/>
                <a:gd name="T13" fmla="*/ 0 h 50"/>
                <a:gd name="T14" fmla="*/ 1658433193 w 33"/>
                <a:gd name="T15" fmla="*/ 0 h 50"/>
                <a:gd name="T16" fmla="*/ 0 w 33"/>
                <a:gd name="T17" fmla="*/ 151526446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29" name="Freeform 128"/>
            <p:cNvSpPr>
              <a:spLocks/>
            </p:cNvSpPr>
            <p:nvPr>
              <p:custDataLst>
                <p:tags r:id="rId126"/>
              </p:custDataLst>
            </p:nvPr>
          </p:nvSpPr>
          <p:spPr bwMode="auto">
            <a:xfrm>
              <a:off x="3456" y="1672"/>
              <a:ext cx="23" cy="41"/>
            </a:xfrm>
            <a:custGeom>
              <a:avLst/>
              <a:gdLst>
                <a:gd name="T0" fmla="*/ 0 w 26"/>
                <a:gd name="T1" fmla="*/ 1503506877 h 49"/>
                <a:gd name="T2" fmla="*/ 1680501256 w 26"/>
                <a:gd name="T3" fmla="*/ 1503506877 h 49"/>
                <a:gd name="T4" fmla="*/ 1680501256 w 26"/>
                <a:gd name="T5" fmla="*/ 1503506877 h 49"/>
                <a:gd name="T6" fmla="*/ 1680501256 w 26"/>
                <a:gd name="T7" fmla="*/ 1503506877 h 49"/>
                <a:gd name="T8" fmla="*/ 1680501256 w 26"/>
                <a:gd name="T9" fmla="*/ 1503506877 h 49"/>
                <a:gd name="T10" fmla="*/ 1680501256 w 26"/>
                <a:gd name="T11" fmla="*/ 1503506877 h 49"/>
                <a:gd name="T12" fmla="*/ 1680501256 w 26"/>
                <a:gd name="T13" fmla="*/ 1503506877 h 49"/>
                <a:gd name="T14" fmla="*/ 0 w 26"/>
                <a:gd name="T15" fmla="*/ 0 h 49"/>
                <a:gd name="T16" fmla="*/ 1680501256 w 26"/>
                <a:gd name="T17" fmla="*/ 1503506877 h 49"/>
                <a:gd name="T18" fmla="*/ 1680501256 w 26"/>
                <a:gd name="T19" fmla="*/ 1503506877 h 49"/>
                <a:gd name="T20" fmla="*/ 0 w 26"/>
                <a:gd name="T21" fmla="*/ 1503506877 h 49"/>
                <a:gd name="T22" fmla="*/ 0 w 26"/>
                <a:gd name="T23" fmla="*/ 150350687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30" name="Freeform 129"/>
            <p:cNvSpPr>
              <a:spLocks/>
            </p:cNvSpPr>
            <p:nvPr>
              <p:custDataLst>
                <p:tags r:id="rId127"/>
              </p:custDataLst>
            </p:nvPr>
          </p:nvSpPr>
          <p:spPr bwMode="auto">
            <a:xfrm>
              <a:off x="3456" y="1672"/>
              <a:ext cx="23" cy="41"/>
            </a:xfrm>
            <a:custGeom>
              <a:avLst/>
              <a:gdLst>
                <a:gd name="T0" fmla="*/ 0 w 26"/>
                <a:gd name="T1" fmla="*/ 1503506877 h 49"/>
                <a:gd name="T2" fmla="*/ 1680501256 w 26"/>
                <a:gd name="T3" fmla="*/ 1503506877 h 49"/>
                <a:gd name="T4" fmla="*/ 1680501256 w 26"/>
                <a:gd name="T5" fmla="*/ 1503506877 h 49"/>
                <a:gd name="T6" fmla="*/ 1680501256 w 26"/>
                <a:gd name="T7" fmla="*/ 1503506877 h 49"/>
                <a:gd name="T8" fmla="*/ 1680501256 w 26"/>
                <a:gd name="T9" fmla="*/ 1503506877 h 49"/>
                <a:gd name="T10" fmla="*/ 1680501256 w 26"/>
                <a:gd name="T11" fmla="*/ 1503506877 h 49"/>
                <a:gd name="T12" fmla="*/ 1680501256 w 26"/>
                <a:gd name="T13" fmla="*/ 1503506877 h 49"/>
                <a:gd name="T14" fmla="*/ 0 w 26"/>
                <a:gd name="T15" fmla="*/ 0 h 49"/>
                <a:gd name="T16" fmla="*/ 1680501256 w 26"/>
                <a:gd name="T17" fmla="*/ 1503506877 h 49"/>
                <a:gd name="T18" fmla="*/ 1680501256 w 26"/>
                <a:gd name="T19" fmla="*/ 1503506877 h 49"/>
                <a:gd name="T20" fmla="*/ 0 w 26"/>
                <a:gd name="T21" fmla="*/ 1503506877 h 49"/>
                <a:gd name="T22" fmla="*/ 0 w 26"/>
                <a:gd name="T23" fmla="*/ 150350687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31" name="Freeform 130"/>
            <p:cNvSpPr>
              <a:spLocks/>
            </p:cNvSpPr>
            <p:nvPr>
              <p:custDataLst>
                <p:tags r:id="rId128"/>
              </p:custDataLst>
            </p:nvPr>
          </p:nvSpPr>
          <p:spPr bwMode="auto">
            <a:xfrm>
              <a:off x="3251" y="1930"/>
              <a:ext cx="65" cy="27"/>
            </a:xfrm>
            <a:custGeom>
              <a:avLst/>
              <a:gdLst>
                <a:gd name="T0" fmla="*/ 1750215743 w 72"/>
                <a:gd name="T1" fmla="*/ 1437571698 h 33"/>
                <a:gd name="T2" fmla="*/ 1750215743 w 72"/>
                <a:gd name="T3" fmla="*/ 0 h 33"/>
                <a:gd name="T4" fmla="*/ 1750215743 w 72"/>
                <a:gd name="T5" fmla="*/ 1437571698 h 33"/>
                <a:gd name="T6" fmla="*/ 1750215743 w 72"/>
                <a:gd name="T7" fmla="*/ 0 h 33"/>
                <a:gd name="T8" fmla="*/ 1750215743 w 72"/>
                <a:gd name="T9" fmla="*/ 0 h 33"/>
                <a:gd name="T10" fmla="*/ 0 w 72"/>
                <a:gd name="T11" fmla="*/ 1437571698 h 33"/>
                <a:gd name="T12" fmla="*/ 0 w 72"/>
                <a:gd name="T13" fmla="*/ 1437571698 h 33"/>
                <a:gd name="T14" fmla="*/ 1750215743 w 72"/>
                <a:gd name="T15" fmla="*/ 1437571698 h 33"/>
                <a:gd name="T16" fmla="*/ 1750215743 w 72"/>
                <a:gd name="T17" fmla="*/ 1437571698 h 33"/>
                <a:gd name="T18" fmla="*/ 1750215743 w 72"/>
                <a:gd name="T19" fmla="*/ 1437571698 h 33"/>
                <a:gd name="T20" fmla="*/ 1750215743 w 72"/>
                <a:gd name="T21" fmla="*/ 143757169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32" name="Freeform 131"/>
            <p:cNvSpPr>
              <a:spLocks/>
            </p:cNvSpPr>
            <p:nvPr>
              <p:custDataLst>
                <p:tags r:id="rId129"/>
              </p:custDataLst>
            </p:nvPr>
          </p:nvSpPr>
          <p:spPr bwMode="auto">
            <a:xfrm>
              <a:off x="3251" y="1930"/>
              <a:ext cx="65" cy="27"/>
            </a:xfrm>
            <a:custGeom>
              <a:avLst/>
              <a:gdLst>
                <a:gd name="T0" fmla="*/ 1750215743 w 72"/>
                <a:gd name="T1" fmla="*/ 1437571698 h 33"/>
                <a:gd name="T2" fmla="*/ 1750215743 w 72"/>
                <a:gd name="T3" fmla="*/ 0 h 33"/>
                <a:gd name="T4" fmla="*/ 1750215743 w 72"/>
                <a:gd name="T5" fmla="*/ 1437571698 h 33"/>
                <a:gd name="T6" fmla="*/ 1750215743 w 72"/>
                <a:gd name="T7" fmla="*/ 0 h 33"/>
                <a:gd name="T8" fmla="*/ 1750215743 w 72"/>
                <a:gd name="T9" fmla="*/ 0 h 33"/>
                <a:gd name="T10" fmla="*/ 0 w 72"/>
                <a:gd name="T11" fmla="*/ 1437571698 h 33"/>
                <a:gd name="T12" fmla="*/ 0 w 72"/>
                <a:gd name="T13" fmla="*/ 1437571698 h 33"/>
                <a:gd name="T14" fmla="*/ 1750215743 w 72"/>
                <a:gd name="T15" fmla="*/ 1437571698 h 33"/>
                <a:gd name="T16" fmla="*/ 1750215743 w 72"/>
                <a:gd name="T17" fmla="*/ 1437571698 h 33"/>
                <a:gd name="T18" fmla="*/ 1750215743 w 72"/>
                <a:gd name="T19" fmla="*/ 1437571698 h 33"/>
                <a:gd name="T20" fmla="*/ 1750215743 w 72"/>
                <a:gd name="T21" fmla="*/ 143757169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33" name="Freeform 132"/>
            <p:cNvSpPr>
              <a:spLocks/>
            </p:cNvSpPr>
            <p:nvPr>
              <p:custDataLst>
                <p:tags r:id="rId130"/>
              </p:custDataLst>
            </p:nvPr>
          </p:nvSpPr>
          <p:spPr bwMode="auto">
            <a:xfrm>
              <a:off x="3368" y="1178"/>
              <a:ext cx="1892" cy="873"/>
            </a:xfrm>
            <a:custGeom>
              <a:avLst/>
              <a:gdLst>
                <a:gd name="T0" fmla="*/ 1754824434 w 2093"/>
                <a:gd name="T1" fmla="*/ 1501610704 h 1044"/>
                <a:gd name="T2" fmla="*/ 1754824434 w 2093"/>
                <a:gd name="T3" fmla="*/ 1501610704 h 1044"/>
                <a:gd name="T4" fmla="*/ 1754824434 w 2093"/>
                <a:gd name="T5" fmla="*/ 1501610704 h 1044"/>
                <a:gd name="T6" fmla="*/ 1754824434 w 2093"/>
                <a:gd name="T7" fmla="*/ 1501610704 h 1044"/>
                <a:gd name="T8" fmla="*/ 1754824434 w 2093"/>
                <a:gd name="T9" fmla="*/ 1501610704 h 1044"/>
                <a:gd name="T10" fmla="*/ 1754824434 w 2093"/>
                <a:gd name="T11" fmla="*/ 1501610704 h 1044"/>
                <a:gd name="T12" fmla="*/ 1754824434 w 2093"/>
                <a:gd name="T13" fmla="*/ 1501610704 h 1044"/>
                <a:gd name="T14" fmla="*/ 1754824434 w 2093"/>
                <a:gd name="T15" fmla="*/ 1501610704 h 1044"/>
                <a:gd name="T16" fmla="*/ 1754824434 w 2093"/>
                <a:gd name="T17" fmla="*/ 1501610704 h 1044"/>
                <a:gd name="T18" fmla="*/ 1754824434 w 2093"/>
                <a:gd name="T19" fmla="*/ 1501610704 h 1044"/>
                <a:gd name="T20" fmla="*/ 1754824434 w 2093"/>
                <a:gd name="T21" fmla="*/ 1501610704 h 1044"/>
                <a:gd name="T22" fmla="*/ 1754824434 w 2093"/>
                <a:gd name="T23" fmla="*/ 1501610704 h 1044"/>
                <a:gd name="T24" fmla="*/ 1754824434 w 2093"/>
                <a:gd name="T25" fmla="*/ 1501610704 h 1044"/>
                <a:gd name="T26" fmla="*/ 1754824434 w 2093"/>
                <a:gd name="T27" fmla="*/ 1501610704 h 1044"/>
                <a:gd name="T28" fmla="*/ 1754824434 w 2093"/>
                <a:gd name="T29" fmla="*/ 1501610704 h 1044"/>
                <a:gd name="T30" fmla="*/ 1754824434 w 2093"/>
                <a:gd name="T31" fmla="*/ 1501610704 h 1044"/>
                <a:gd name="T32" fmla="*/ 1754824434 w 2093"/>
                <a:gd name="T33" fmla="*/ 1501610704 h 1044"/>
                <a:gd name="T34" fmla="*/ 1754824434 w 2093"/>
                <a:gd name="T35" fmla="*/ 1501610704 h 1044"/>
                <a:gd name="T36" fmla="*/ 0 w 2093"/>
                <a:gd name="T37" fmla="*/ 1501610704 h 1044"/>
                <a:gd name="T38" fmla="*/ 1754824434 w 2093"/>
                <a:gd name="T39" fmla="*/ 1501610704 h 1044"/>
                <a:gd name="T40" fmla="*/ 1754824434 w 2093"/>
                <a:gd name="T41" fmla="*/ 1501610704 h 1044"/>
                <a:gd name="T42" fmla="*/ 1754824434 w 2093"/>
                <a:gd name="T43" fmla="*/ 1501610704 h 1044"/>
                <a:gd name="T44" fmla="*/ 1754824434 w 2093"/>
                <a:gd name="T45" fmla="*/ 1501610704 h 1044"/>
                <a:gd name="T46" fmla="*/ 1754824434 w 2093"/>
                <a:gd name="T47" fmla="*/ 1501610704 h 1044"/>
                <a:gd name="T48" fmla="*/ 1754824434 w 2093"/>
                <a:gd name="T49" fmla="*/ 1501610704 h 1044"/>
                <a:gd name="T50" fmla="*/ 1754824434 w 2093"/>
                <a:gd name="T51" fmla="*/ 1501610704 h 1044"/>
                <a:gd name="T52" fmla="*/ 1754824434 w 2093"/>
                <a:gd name="T53" fmla="*/ 1501610704 h 1044"/>
                <a:gd name="T54" fmla="*/ 1754824434 w 2093"/>
                <a:gd name="T55" fmla="*/ 1501610704 h 1044"/>
                <a:gd name="T56" fmla="*/ 1754824434 w 2093"/>
                <a:gd name="T57" fmla="*/ 1501610704 h 1044"/>
                <a:gd name="T58" fmla="*/ 1754824434 w 2093"/>
                <a:gd name="T59" fmla="*/ 1501610704 h 1044"/>
                <a:gd name="T60" fmla="*/ 1754824434 w 2093"/>
                <a:gd name="T61" fmla="*/ 1501610704 h 1044"/>
                <a:gd name="T62" fmla="*/ 1754824434 w 2093"/>
                <a:gd name="T63" fmla="*/ 1501610704 h 1044"/>
                <a:gd name="T64" fmla="*/ 1754824434 w 2093"/>
                <a:gd name="T65" fmla="*/ 1501610704 h 1044"/>
                <a:gd name="T66" fmla="*/ 1754824434 w 2093"/>
                <a:gd name="T67" fmla="*/ 1501610704 h 1044"/>
                <a:gd name="T68" fmla="*/ 1754824434 w 2093"/>
                <a:gd name="T69" fmla="*/ 1501610704 h 1044"/>
                <a:gd name="T70" fmla="*/ 1754824434 w 2093"/>
                <a:gd name="T71" fmla="*/ 1501610704 h 1044"/>
                <a:gd name="T72" fmla="*/ 1754824434 w 2093"/>
                <a:gd name="T73" fmla="*/ 1501610704 h 1044"/>
                <a:gd name="T74" fmla="*/ 1754824434 w 2093"/>
                <a:gd name="T75" fmla="*/ 1501610704 h 1044"/>
                <a:gd name="T76" fmla="*/ 1754824434 w 2093"/>
                <a:gd name="T77" fmla="*/ 1501610704 h 1044"/>
                <a:gd name="T78" fmla="*/ 1754824434 w 2093"/>
                <a:gd name="T79" fmla="*/ 1501610704 h 1044"/>
                <a:gd name="T80" fmla="*/ 1754824434 w 2093"/>
                <a:gd name="T81" fmla="*/ 1501610704 h 1044"/>
                <a:gd name="T82" fmla="*/ 1754824434 w 2093"/>
                <a:gd name="T83" fmla="*/ 1501610704 h 1044"/>
                <a:gd name="T84" fmla="*/ 1754824434 w 2093"/>
                <a:gd name="T85" fmla="*/ 1501610704 h 1044"/>
                <a:gd name="T86" fmla="*/ 1754824434 w 2093"/>
                <a:gd name="T87" fmla="*/ 1501610704 h 1044"/>
                <a:gd name="T88" fmla="*/ 1754824434 w 2093"/>
                <a:gd name="T89" fmla="*/ 1501610704 h 1044"/>
                <a:gd name="T90" fmla="*/ 1754824434 w 2093"/>
                <a:gd name="T91" fmla="*/ 1501610704 h 1044"/>
                <a:gd name="T92" fmla="*/ 1754824434 w 2093"/>
                <a:gd name="T93" fmla="*/ 1501610704 h 1044"/>
                <a:gd name="T94" fmla="*/ 1754824434 w 2093"/>
                <a:gd name="T95" fmla="*/ 1501610704 h 1044"/>
                <a:gd name="T96" fmla="*/ 1754824434 w 2093"/>
                <a:gd name="T97" fmla="*/ 1501610704 h 1044"/>
                <a:gd name="T98" fmla="*/ 1754824434 w 2093"/>
                <a:gd name="T99" fmla="*/ 1501610704 h 1044"/>
                <a:gd name="T100" fmla="*/ 1754824434 w 2093"/>
                <a:gd name="T101" fmla="*/ 1501610704 h 1044"/>
                <a:gd name="T102" fmla="*/ 1754824434 w 2093"/>
                <a:gd name="T103" fmla="*/ 1501610704 h 1044"/>
                <a:gd name="T104" fmla="*/ 1754824434 w 2093"/>
                <a:gd name="T105" fmla="*/ 1501610704 h 1044"/>
                <a:gd name="T106" fmla="*/ 1754824434 w 2093"/>
                <a:gd name="T107" fmla="*/ 1501610704 h 1044"/>
                <a:gd name="T108" fmla="*/ 1754824434 w 2093"/>
                <a:gd name="T109" fmla="*/ 1501610704 h 1044"/>
                <a:gd name="T110" fmla="*/ 1754824434 w 2093"/>
                <a:gd name="T111" fmla="*/ 1501610704 h 1044"/>
                <a:gd name="T112" fmla="*/ 1754824434 w 2093"/>
                <a:gd name="T113" fmla="*/ 1501610704 h 1044"/>
                <a:gd name="T114" fmla="*/ 1754824434 w 2093"/>
                <a:gd name="T115" fmla="*/ 1501610704 h 1044"/>
                <a:gd name="T116" fmla="*/ 1754824434 w 2093"/>
                <a:gd name="T117" fmla="*/ 1501610704 h 1044"/>
                <a:gd name="T118" fmla="*/ 1754824434 w 2093"/>
                <a:gd name="T119" fmla="*/ 1501610704 h 1044"/>
                <a:gd name="T120" fmla="*/ 1754824434 w 2093"/>
                <a:gd name="T121" fmla="*/ 1501610704 h 1044"/>
                <a:gd name="T122" fmla="*/ 1754824434 w 2093"/>
                <a:gd name="T123" fmla="*/ 1501610704 h 10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3"/>
                <a:gd name="T187" fmla="*/ 0 h 1044"/>
                <a:gd name="T188" fmla="*/ 2093 w 2093"/>
                <a:gd name="T189" fmla="*/ 1044 h 10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34" name="Freeform 133"/>
            <p:cNvSpPr>
              <a:spLocks/>
            </p:cNvSpPr>
            <p:nvPr>
              <p:custDataLst>
                <p:tags r:id="rId131"/>
              </p:custDataLst>
            </p:nvPr>
          </p:nvSpPr>
          <p:spPr bwMode="auto">
            <a:xfrm>
              <a:off x="3110" y="1442"/>
              <a:ext cx="310" cy="333"/>
            </a:xfrm>
            <a:custGeom>
              <a:avLst/>
              <a:gdLst>
                <a:gd name="T0" fmla="*/ 1754143074 w 343"/>
                <a:gd name="T1" fmla="*/ 1495796598 h 399"/>
                <a:gd name="T2" fmla="*/ 1754143074 w 343"/>
                <a:gd name="T3" fmla="*/ 1495796598 h 399"/>
                <a:gd name="T4" fmla="*/ 1754143074 w 343"/>
                <a:gd name="T5" fmla="*/ 1495796598 h 399"/>
                <a:gd name="T6" fmla="*/ 1754143074 w 343"/>
                <a:gd name="T7" fmla="*/ 1495796598 h 399"/>
                <a:gd name="T8" fmla="*/ 0 w 343"/>
                <a:gd name="T9" fmla="*/ 1495796598 h 399"/>
                <a:gd name="T10" fmla="*/ 0 w 343"/>
                <a:gd name="T11" fmla="*/ 1495796598 h 399"/>
                <a:gd name="T12" fmla="*/ 1754143074 w 343"/>
                <a:gd name="T13" fmla="*/ 1495796598 h 399"/>
                <a:gd name="T14" fmla="*/ 1754143074 w 343"/>
                <a:gd name="T15" fmla="*/ 1495796598 h 399"/>
                <a:gd name="T16" fmla="*/ 1754143074 w 343"/>
                <a:gd name="T17" fmla="*/ 1495796598 h 399"/>
                <a:gd name="T18" fmla="*/ 1754143074 w 343"/>
                <a:gd name="T19" fmla="*/ 1495796598 h 399"/>
                <a:gd name="T20" fmla="*/ 1754143074 w 343"/>
                <a:gd name="T21" fmla="*/ 1495796598 h 399"/>
                <a:gd name="T22" fmla="*/ 1754143074 w 343"/>
                <a:gd name="T23" fmla="*/ 1495796598 h 399"/>
                <a:gd name="T24" fmla="*/ 1754143074 w 343"/>
                <a:gd name="T25" fmla="*/ 1495796598 h 399"/>
                <a:gd name="T26" fmla="*/ 1754143074 w 343"/>
                <a:gd name="T27" fmla="*/ 1495796598 h 399"/>
                <a:gd name="T28" fmla="*/ 1754143074 w 343"/>
                <a:gd name="T29" fmla="*/ 1495796598 h 399"/>
                <a:gd name="T30" fmla="*/ 1754143074 w 343"/>
                <a:gd name="T31" fmla="*/ 1495796598 h 399"/>
                <a:gd name="T32" fmla="*/ 1754143074 w 343"/>
                <a:gd name="T33" fmla="*/ 1495796598 h 399"/>
                <a:gd name="T34" fmla="*/ 1754143074 w 343"/>
                <a:gd name="T35" fmla="*/ 0 h 399"/>
                <a:gd name="T36" fmla="*/ 1754143074 w 343"/>
                <a:gd name="T37" fmla="*/ 1495796598 h 399"/>
                <a:gd name="T38" fmla="*/ 1754143074 w 343"/>
                <a:gd name="T39" fmla="*/ 1495796598 h 399"/>
                <a:gd name="T40" fmla="*/ 1754143074 w 343"/>
                <a:gd name="T41" fmla="*/ 1495796598 h 399"/>
                <a:gd name="T42" fmla="*/ 1754143074 w 343"/>
                <a:gd name="T43" fmla="*/ 1495796598 h 399"/>
                <a:gd name="T44" fmla="*/ 1754143074 w 343"/>
                <a:gd name="T45" fmla="*/ 1495796598 h 399"/>
                <a:gd name="T46" fmla="*/ 1754143074 w 343"/>
                <a:gd name="T47" fmla="*/ 1495796598 h 399"/>
                <a:gd name="T48" fmla="*/ 1754143074 w 343"/>
                <a:gd name="T49" fmla="*/ 1495796598 h 399"/>
                <a:gd name="T50" fmla="*/ 1754143074 w 343"/>
                <a:gd name="T51" fmla="*/ 1495796598 h 399"/>
                <a:gd name="T52" fmla="*/ 1754143074 w 343"/>
                <a:gd name="T53" fmla="*/ 1495796598 h 399"/>
                <a:gd name="T54" fmla="*/ 1754143074 w 343"/>
                <a:gd name="T55" fmla="*/ 1495796598 h 399"/>
                <a:gd name="T56" fmla="*/ 1754143074 w 343"/>
                <a:gd name="T57" fmla="*/ 1495796598 h 399"/>
                <a:gd name="T58" fmla="*/ 1754143074 w 343"/>
                <a:gd name="T59" fmla="*/ 1495796598 h 399"/>
                <a:gd name="T60" fmla="*/ 1754143074 w 343"/>
                <a:gd name="T61" fmla="*/ 1495796598 h 399"/>
                <a:gd name="T62" fmla="*/ 1754143074 w 343"/>
                <a:gd name="T63" fmla="*/ 1495796598 h 399"/>
                <a:gd name="T64" fmla="*/ 1754143074 w 343"/>
                <a:gd name="T65" fmla="*/ 1495796598 h 399"/>
                <a:gd name="T66" fmla="*/ 1754143074 w 343"/>
                <a:gd name="T67" fmla="*/ 1495796598 h 399"/>
                <a:gd name="T68" fmla="*/ 1754143074 w 343"/>
                <a:gd name="T69" fmla="*/ 1495796598 h 399"/>
                <a:gd name="T70" fmla="*/ 1754143074 w 343"/>
                <a:gd name="T71" fmla="*/ 1495796598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399"/>
                <a:gd name="T110" fmla="*/ 343 w 343"/>
                <a:gd name="T111" fmla="*/ 399 h 3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35" name="Freeform 134"/>
            <p:cNvSpPr>
              <a:spLocks/>
            </p:cNvSpPr>
            <p:nvPr>
              <p:custDataLst>
                <p:tags r:id="rId132"/>
              </p:custDataLst>
            </p:nvPr>
          </p:nvSpPr>
          <p:spPr bwMode="auto">
            <a:xfrm>
              <a:off x="3353" y="2045"/>
              <a:ext cx="220" cy="82"/>
            </a:xfrm>
            <a:custGeom>
              <a:avLst/>
              <a:gdLst>
                <a:gd name="T0" fmla="*/ 1731581983 w 245"/>
                <a:gd name="T1" fmla="*/ 1503506877 h 98"/>
                <a:gd name="T2" fmla="*/ 1731581983 w 245"/>
                <a:gd name="T3" fmla="*/ 1503506877 h 98"/>
                <a:gd name="T4" fmla="*/ 1731581983 w 245"/>
                <a:gd name="T5" fmla="*/ 1503506877 h 98"/>
                <a:gd name="T6" fmla="*/ 1731581983 w 245"/>
                <a:gd name="T7" fmla="*/ 1503506877 h 98"/>
                <a:gd name="T8" fmla="*/ 1731581983 w 245"/>
                <a:gd name="T9" fmla="*/ 1503506877 h 98"/>
                <a:gd name="T10" fmla="*/ 1731581983 w 245"/>
                <a:gd name="T11" fmla="*/ 1503506877 h 98"/>
                <a:gd name="T12" fmla="*/ 1731581983 w 245"/>
                <a:gd name="T13" fmla="*/ 0 h 98"/>
                <a:gd name="T14" fmla="*/ 1731581983 w 245"/>
                <a:gd name="T15" fmla="*/ 0 h 98"/>
                <a:gd name="T16" fmla="*/ 1731581983 w 245"/>
                <a:gd name="T17" fmla="*/ 1503506877 h 98"/>
                <a:gd name="T18" fmla="*/ 1731581983 w 245"/>
                <a:gd name="T19" fmla="*/ 1503506877 h 98"/>
                <a:gd name="T20" fmla="*/ 1731581983 w 245"/>
                <a:gd name="T21" fmla="*/ 1503506877 h 98"/>
                <a:gd name="T22" fmla="*/ 1731581983 w 245"/>
                <a:gd name="T23" fmla="*/ 0 h 98"/>
                <a:gd name="T24" fmla="*/ 1731581983 w 245"/>
                <a:gd name="T25" fmla="*/ 0 h 98"/>
                <a:gd name="T26" fmla="*/ 1731581983 w 245"/>
                <a:gd name="T27" fmla="*/ 1503506877 h 98"/>
                <a:gd name="T28" fmla="*/ 0 w 245"/>
                <a:gd name="T29" fmla="*/ 1503506877 h 98"/>
                <a:gd name="T30" fmla="*/ 1731581983 w 245"/>
                <a:gd name="T31" fmla="*/ 1503506877 h 98"/>
                <a:gd name="T32" fmla="*/ 1731581983 w 245"/>
                <a:gd name="T33" fmla="*/ 1503506877 h 98"/>
                <a:gd name="T34" fmla="*/ 1731581983 w 245"/>
                <a:gd name="T35" fmla="*/ 1503506877 h 98"/>
                <a:gd name="T36" fmla="*/ 1731581983 w 245"/>
                <a:gd name="T37" fmla="*/ 1503506877 h 98"/>
                <a:gd name="T38" fmla="*/ 1731581983 w 245"/>
                <a:gd name="T39" fmla="*/ 1503506877 h 98"/>
                <a:gd name="T40" fmla="*/ 1731581983 w 245"/>
                <a:gd name="T41" fmla="*/ 1503506877 h 98"/>
                <a:gd name="T42" fmla="*/ 1731581983 w 245"/>
                <a:gd name="T43" fmla="*/ 1503506877 h 98"/>
                <a:gd name="T44" fmla="*/ 1731581983 w 245"/>
                <a:gd name="T45" fmla="*/ 1503506877 h 98"/>
                <a:gd name="T46" fmla="*/ 1731581983 w 245"/>
                <a:gd name="T47" fmla="*/ 1503506877 h 98"/>
                <a:gd name="T48" fmla="*/ 1731581983 w 245"/>
                <a:gd name="T49" fmla="*/ 1503506877 h 98"/>
                <a:gd name="T50" fmla="*/ 1731581983 w 245"/>
                <a:gd name="T51" fmla="*/ 1503506877 h 98"/>
                <a:gd name="T52" fmla="*/ 1731581983 w 245"/>
                <a:gd name="T53" fmla="*/ 1503506877 h 98"/>
                <a:gd name="T54" fmla="*/ 1731581983 w 245"/>
                <a:gd name="T55" fmla="*/ 1503506877 h 98"/>
                <a:gd name="T56" fmla="*/ 1731581983 w 245"/>
                <a:gd name="T57" fmla="*/ 1503506877 h 98"/>
                <a:gd name="T58" fmla="*/ 1731581983 w 245"/>
                <a:gd name="T59" fmla="*/ 1503506877 h 98"/>
                <a:gd name="T60" fmla="*/ 1731581983 w 245"/>
                <a:gd name="T61" fmla="*/ 1503506877 h 98"/>
                <a:gd name="T62" fmla="*/ 1731581983 w 245"/>
                <a:gd name="T63" fmla="*/ 1503506877 h 98"/>
                <a:gd name="T64" fmla="*/ 1731581983 w 245"/>
                <a:gd name="T65" fmla="*/ 1503506877 h 98"/>
                <a:gd name="T66" fmla="*/ 1731581983 w 245"/>
                <a:gd name="T67" fmla="*/ 1503506877 h 98"/>
                <a:gd name="T68" fmla="*/ 1731581983 w 245"/>
                <a:gd name="T69" fmla="*/ 1503506877 h 98"/>
                <a:gd name="T70" fmla="*/ 1731581983 w 245"/>
                <a:gd name="T71" fmla="*/ 1503506877 h 98"/>
                <a:gd name="T72" fmla="*/ 1731581983 w 245"/>
                <a:gd name="T73" fmla="*/ 1503506877 h 98"/>
                <a:gd name="T74" fmla="*/ 1731581983 w 245"/>
                <a:gd name="T75" fmla="*/ 1503506877 h 98"/>
                <a:gd name="T76" fmla="*/ 1731581983 w 245"/>
                <a:gd name="T77" fmla="*/ 1503506877 h 98"/>
                <a:gd name="T78" fmla="*/ 1731581983 w 245"/>
                <a:gd name="T79" fmla="*/ 1503506877 h 98"/>
                <a:gd name="T80" fmla="*/ 1731581983 w 245"/>
                <a:gd name="T81" fmla="*/ 1503506877 h 98"/>
                <a:gd name="T82" fmla="*/ 1731581983 w 245"/>
                <a:gd name="T83" fmla="*/ 1503506877 h 98"/>
                <a:gd name="T84" fmla="*/ 1731581983 w 245"/>
                <a:gd name="T85" fmla="*/ 1503506877 h 98"/>
                <a:gd name="T86" fmla="*/ 1731581983 w 245"/>
                <a:gd name="T87" fmla="*/ 1503506877 h 98"/>
                <a:gd name="T88" fmla="*/ 1731581983 w 245"/>
                <a:gd name="T89" fmla="*/ 1503506877 h 98"/>
                <a:gd name="T90" fmla="*/ 1731581983 w 245"/>
                <a:gd name="T91" fmla="*/ 1503506877 h 98"/>
                <a:gd name="T92" fmla="*/ 1731581983 w 245"/>
                <a:gd name="T93" fmla="*/ 1503506877 h 98"/>
                <a:gd name="T94" fmla="*/ 1731581983 w 245"/>
                <a:gd name="T95" fmla="*/ 1503506877 h 98"/>
                <a:gd name="T96" fmla="*/ 1731581983 w 245"/>
                <a:gd name="T97" fmla="*/ 1503506877 h 98"/>
                <a:gd name="T98" fmla="*/ 1731581983 w 245"/>
                <a:gd name="T99" fmla="*/ 1503506877 h 98"/>
                <a:gd name="T100" fmla="*/ 1731581983 w 245"/>
                <a:gd name="T101" fmla="*/ 1503506877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
                <a:gd name="T154" fmla="*/ 0 h 98"/>
                <a:gd name="T155" fmla="*/ 245 w 245"/>
                <a:gd name="T156" fmla="*/ 98 h 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36" name="Freeform 135"/>
            <p:cNvSpPr>
              <a:spLocks/>
            </p:cNvSpPr>
            <p:nvPr>
              <p:custDataLst>
                <p:tags r:id="rId133"/>
              </p:custDataLst>
            </p:nvPr>
          </p:nvSpPr>
          <p:spPr bwMode="auto">
            <a:xfrm>
              <a:off x="4086" y="2227"/>
              <a:ext cx="36" cy="15"/>
            </a:xfrm>
            <a:custGeom>
              <a:avLst/>
              <a:gdLst>
                <a:gd name="T0" fmla="*/ 1655644739 w 41"/>
                <a:gd name="T1" fmla="*/ 0 h 17"/>
                <a:gd name="T2" fmla="*/ 1655644739 w 41"/>
                <a:gd name="T3" fmla="*/ 0 h 17"/>
                <a:gd name="T4" fmla="*/ 0 w 41"/>
                <a:gd name="T5" fmla="*/ 1671916334 h 17"/>
                <a:gd name="T6" fmla="*/ 0 w 41"/>
                <a:gd name="T7" fmla="*/ 1671916334 h 17"/>
                <a:gd name="T8" fmla="*/ 1655644739 w 41"/>
                <a:gd name="T9" fmla="*/ 1671916334 h 17"/>
                <a:gd name="T10" fmla="*/ 1655644739 w 41"/>
                <a:gd name="T11" fmla="*/ 1671916334 h 17"/>
                <a:gd name="T12" fmla="*/ 1655644739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37" name="Freeform 136"/>
            <p:cNvSpPr>
              <a:spLocks/>
            </p:cNvSpPr>
            <p:nvPr>
              <p:custDataLst>
                <p:tags r:id="rId134"/>
              </p:custDataLst>
            </p:nvPr>
          </p:nvSpPr>
          <p:spPr bwMode="auto">
            <a:xfrm>
              <a:off x="4086" y="2227"/>
              <a:ext cx="36" cy="15"/>
            </a:xfrm>
            <a:custGeom>
              <a:avLst/>
              <a:gdLst>
                <a:gd name="T0" fmla="*/ 1655644739 w 41"/>
                <a:gd name="T1" fmla="*/ 0 h 17"/>
                <a:gd name="T2" fmla="*/ 1655644739 w 41"/>
                <a:gd name="T3" fmla="*/ 0 h 17"/>
                <a:gd name="T4" fmla="*/ 0 w 41"/>
                <a:gd name="T5" fmla="*/ 1671916334 h 17"/>
                <a:gd name="T6" fmla="*/ 0 w 41"/>
                <a:gd name="T7" fmla="*/ 1671916334 h 17"/>
                <a:gd name="T8" fmla="*/ 1655644739 w 41"/>
                <a:gd name="T9" fmla="*/ 1671916334 h 17"/>
                <a:gd name="T10" fmla="*/ 1655644739 w 41"/>
                <a:gd name="T11" fmla="*/ 1671916334 h 17"/>
                <a:gd name="T12" fmla="*/ 1655644739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38" name="Freeform 137"/>
            <p:cNvSpPr>
              <a:spLocks/>
            </p:cNvSpPr>
            <p:nvPr>
              <p:custDataLst>
                <p:tags r:id="rId135"/>
              </p:custDataLst>
            </p:nvPr>
          </p:nvSpPr>
          <p:spPr bwMode="auto">
            <a:xfrm>
              <a:off x="3844" y="2126"/>
              <a:ext cx="338" cy="325"/>
            </a:xfrm>
            <a:custGeom>
              <a:avLst/>
              <a:gdLst>
                <a:gd name="T0" fmla="*/ 1753961521 w 374"/>
                <a:gd name="T1" fmla="*/ 1491308088 h 390"/>
                <a:gd name="T2" fmla="*/ 1753961521 w 374"/>
                <a:gd name="T3" fmla="*/ 1491308088 h 390"/>
                <a:gd name="T4" fmla="*/ 1753961521 w 374"/>
                <a:gd name="T5" fmla="*/ 1491308088 h 390"/>
                <a:gd name="T6" fmla="*/ 1753961521 w 374"/>
                <a:gd name="T7" fmla="*/ 1491308088 h 390"/>
                <a:gd name="T8" fmla="*/ 1753961521 w 374"/>
                <a:gd name="T9" fmla="*/ 1491308088 h 390"/>
                <a:gd name="T10" fmla="*/ 1753961521 w 374"/>
                <a:gd name="T11" fmla="*/ 1491308088 h 390"/>
                <a:gd name="T12" fmla="*/ 1753961521 w 374"/>
                <a:gd name="T13" fmla="*/ 1491308088 h 390"/>
                <a:gd name="T14" fmla="*/ 1753961521 w 374"/>
                <a:gd name="T15" fmla="*/ 1491308088 h 390"/>
                <a:gd name="T16" fmla="*/ 1753961521 w 374"/>
                <a:gd name="T17" fmla="*/ 1491308088 h 390"/>
                <a:gd name="T18" fmla="*/ 1753961521 w 374"/>
                <a:gd name="T19" fmla="*/ 1491308088 h 390"/>
                <a:gd name="T20" fmla="*/ 1753961521 w 374"/>
                <a:gd name="T21" fmla="*/ 1491308088 h 390"/>
                <a:gd name="T22" fmla="*/ 1753961521 w 374"/>
                <a:gd name="T23" fmla="*/ 1491308088 h 390"/>
                <a:gd name="T24" fmla="*/ 1753961521 w 374"/>
                <a:gd name="T25" fmla="*/ 1491308088 h 390"/>
                <a:gd name="T26" fmla="*/ 1753961521 w 374"/>
                <a:gd name="T27" fmla="*/ 1491308088 h 390"/>
                <a:gd name="T28" fmla="*/ 1753961521 w 374"/>
                <a:gd name="T29" fmla="*/ 1491308088 h 390"/>
                <a:gd name="T30" fmla="*/ 1753961521 w 374"/>
                <a:gd name="T31" fmla="*/ 1491308088 h 390"/>
                <a:gd name="T32" fmla="*/ 1753961521 w 374"/>
                <a:gd name="T33" fmla="*/ 1491308088 h 390"/>
                <a:gd name="T34" fmla="*/ 1753961521 w 374"/>
                <a:gd name="T35" fmla="*/ 1491308088 h 390"/>
                <a:gd name="T36" fmla="*/ 1753961521 w 374"/>
                <a:gd name="T37" fmla="*/ 1491308088 h 390"/>
                <a:gd name="T38" fmla="*/ 1753961521 w 374"/>
                <a:gd name="T39" fmla="*/ 1491308088 h 390"/>
                <a:gd name="T40" fmla="*/ 1753961521 w 374"/>
                <a:gd name="T41" fmla="*/ 1491308088 h 390"/>
                <a:gd name="T42" fmla="*/ 1753961521 w 374"/>
                <a:gd name="T43" fmla="*/ 1491308088 h 390"/>
                <a:gd name="T44" fmla="*/ 1753961521 w 374"/>
                <a:gd name="T45" fmla="*/ 1491308088 h 390"/>
                <a:gd name="T46" fmla="*/ 1753961521 w 374"/>
                <a:gd name="T47" fmla="*/ 1491308088 h 390"/>
                <a:gd name="T48" fmla="*/ 1753961521 w 374"/>
                <a:gd name="T49" fmla="*/ 1491308088 h 390"/>
                <a:gd name="T50" fmla="*/ 1753961521 w 374"/>
                <a:gd name="T51" fmla="*/ 1491308088 h 390"/>
                <a:gd name="T52" fmla="*/ 1753961521 w 374"/>
                <a:gd name="T53" fmla="*/ 1491308088 h 390"/>
                <a:gd name="T54" fmla="*/ 1753961521 w 374"/>
                <a:gd name="T55" fmla="*/ 1491308088 h 390"/>
                <a:gd name="T56" fmla="*/ 1753961521 w 374"/>
                <a:gd name="T57" fmla="*/ 1491308088 h 390"/>
                <a:gd name="T58" fmla="*/ 1753961521 w 374"/>
                <a:gd name="T59" fmla="*/ 1491308088 h 390"/>
                <a:gd name="T60" fmla="*/ 1753961521 w 374"/>
                <a:gd name="T61" fmla="*/ 1491308088 h 390"/>
                <a:gd name="T62" fmla="*/ 1753961521 w 374"/>
                <a:gd name="T63" fmla="*/ 1491308088 h 390"/>
                <a:gd name="T64" fmla="*/ 1753961521 w 374"/>
                <a:gd name="T65" fmla="*/ 1491308088 h 390"/>
                <a:gd name="T66" fmla="*/ 1753961521 w 374"/>
                <a:gd name="T67" fmla="*/ 1491308088 h 390"/>
                <a:gd name="T68" fmla="*/ 1753961521 w 374"/>
                <a:gd name="T69" fmla="*/ 1491308088 h 390"/>
                <a:gd name="T70" fmla="*/ 1753961521 w 374"/>
                <a:gd name="T71" fmla="*/ 1491308088 h 390"/>
                <a:gd name="T72" fmla="*/ 1753961521 w 374"/>
                <a:gd name="T73" fmla="*/ 1491308088 h 390"/>
                <a:gd name="T74" fmla="*/ 1753961521 w 374"/>
                <a:gd name="T75" fmla="*/ 0 h 390"/>
                <a:gd name="T76" fmla="*/ 1753961521 w 374"/>
                <a:gd name="T77" fmla="*/ 1491308088 h 390"/>
                <a:gd name="T78" fmla="*/ 1753961521 w 374"/>
                <a:gd name="T79" fmla="*/ 1491308088 h 390"/>
                <a:gd name="T80" fmla="*/ 1753961521 w 374"/>
                <a:gd name="T81" fmla="*/ 1491308088 h 390"/>
                <a:gd name="T82" fmla="*/ 1753961521 w 374"/>
                <a:gd name="T83" fmla="*/ 1491308088 h 390"/>
                <a:gd name="T84" fmla="*/ 1753961521 w 374"/>
                <a:gd name="T85" fmla="*/ 1491308088 h 390"/>
                <a:gd name="T86" fmla="*/ 1753961521 w 374"/>
                <a:gd name="T87" fmla="*/ 1491308088 h 390"/>
                <a:gd name="T88" fmla="*/ 1753961521 w 374"/>
                <a:gd name="T89" fmla="*/ 1491308088 h 390"/>
                <a:gd name="T90" fmla="*/ 1753961521 w 374"/>
                <a:gd name="T91" fmla="*/ 1491308088 h 390"/>
                <a:gd name="T92" fmla="*/ 1753961521 w 374"/>
                <a:gd name="T93" fmla="*/ 1491308088 h 390"/>
                <a:gd name="T94" fmla="*/ 1753961521 w 374"/>
                <a:gd name="T95" fmla="*/ 1491308088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4"/>
                <a:gd name="T145" fmla="*/ 0 h 390"/>
                <a:gd name="T146" fmla="*/ 374 w 374"/>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39" name="Freeform 138"/>
            <p:cNvSpPr>
              <a:spLocks/>
            </p:cNvSpPr>
            <p:nvPr>
              <p:custDataLst>
                <p:tags r:id="rId136"/>
              </p:custDataLst>
            </p:nvPr>
          </p:nvSpPr>
          <p:spPr bwMode="auto">
            <a:xfrm>
              <a:off x="4071" y="1889"/>
              <a:ext cx="369" cy="163"/>
            </a:xfrm>
            <a:custGeom>
              <a:avLst/>
              <a:gdLst>
                <a:gd name="T0" fmla="*/ 1756557099 w 408"/>
                <a:gd name="T1" fmla="*/ 1500499487 h 195"/>
                <a:gd name="T2" fmla="*/ 1756557099 w 408"/>
                <a:gd name="T3" fmla="*/ 1500499487 h 195"/>
                <a:gd name="T4" fmla="*/ 1756557099 w 408"/>
                <a:gd name="T5" fmla="*/ 1500499487 h 195"/>
                <a:gd name="T6" fmla="*/ 1756557099 w 408"/>
                <a:gd name="T7" fmla="*/ 1500499487 h 195"/>
                <a:gd name="T8" fmla="*/ 1756557099 w 408"/>
                <a:gd name="T9" fmla="*/ 1500499487 h 195"/>
                <a:gd name="T10" fmla="*/ 1756557099 w 408"/>
                <a:gd name="T11" fmla="*/ 0 h 195"/>
                <a:gd name="T12" fmla="*/ 1756557099 w 408"/>
                <a:gd name="T13" fmla="*/ 1500499487 h 195"/>
                <a:gd name="T14" fmla="*/ 1756557099 w 408"/>
                <a:gd name="T15" fmla="*/ 1500499487 h 195"/>
                <a:gd name="T16" fmla="*/ 1756557099 w 408"/>
                <a:gd name="T17" fmla="*/ 1500499487 h 195"/>
                <a:gd name="T18" fmla="*/ 1756557099 w 408"/>
                <a:gd name="T19" fmla="*/ 1500499487 h 195"/>
                <a:gd name="T20" fmla="*/ 1756557099 w 408"/>
                <a:gd name="T21" fmla="*/ 1500499487 h 195"/>
                <a:gd name="T22" fmla="*/ 1756557099 w 408"/>
                <a:gd name="T23" fmla="*/ 1500499487 h 195"/>
                <a:gd name="T24" fmla="*/ 1756557099 w 408"/>
                <a:gd name="T25" fmla="*/ 1500499487 h 195"/>
                <a:gd name="T26" fmla="*/ 0 w 408"/>
                <a:gd name="T27" fmla="*/ 1500499487 h 195"/>
                <a:gd name="T28" fmla="*/ 1756557099 w 408"/>
                <a:gd name="T29" fmla="*/ 1500499487 h 195"/>
                <a:gd name="T30" fmla="*/ 1756557099 w 408"/>
                <a:gd name="T31" fmla="*/ 1500499487 h 195"/>
                <a:gd name="T32" fmla="*/ 1756557099 w 408"/>
                <a:gd name="T33" fmla="*/ 1500499487 h 195"/>
                <a:gd name="T34" fmla="*/ 1756557099 w 408"/>
                <a:gd name="T35" fmla="*/ 1500499487 h 195"/>
                <a:gd name="T36" fmla="*/ 1756557099 w 408"/>
                <a:gd name="T37" fmla="*/ 1500499487 h 195"/>
                <a:gd name="T38" fmla="*/ 1756557099 w 408"/>
                <a:gd name="T39" fmla="*/ 1500499487 h 195"/>
                <a:gd name="T40" fmla="*/ 1756557099 w 408"/>
                <a:gd name="T41" fmla="*/ 1500499487 h 195"/>
                <a:gd name="T42" fmla="*/ 1756557099 w 408"/>
                <a:gd name="T43" fmla="*/ 1500499487 h 195"/>
                <a:gd name="T44" fmla="*/ 1756557099 w 408"/>
                <a:gd name="T45" fmla="*/ 1500499487 h 195"/>
                <a:gd name="T46" fmla="*/ 1756557099 w 408"/>
                <a:gd name="T47" fmla="*/ 1500499487 h 195"/>
                <a:gd name="T48" fmla="*/ 1756557099 w 408"/>
                <a:gd name="T49" fmla="*/ 1500499487 h 195"/>
                <a:gd name="T50" fmla="*/ 1756557099 w 408"/>
                <a:gd name="T51" fmla="*/ 1500499487 h 195"/>
                <a:gd name="T52" fmla="*/ 1756557099 w 408"/>
                <a:gd name="T53" fmla="*/ 1500499487 h 195"/>
                <a:gd name="T54" fmla="*/ 1756557099 w 408"/>
                <a:gd name="T55" fmla="*/ 1500499487 h 195"/>
                <a:gd name="T56" fmla="*/ 1756557099 w 408"/>
                <a:gd name="T57" fmla="*/ 1500499487 h 195"/>
                <a:gd name="T58" fmla="*/ 1756557099 w 408"/>
                <a:gd name="T59" fmla="*/ 1500499487 h 195"/>
                <a:gd name="T60" fmla="*/ 1756557099 w 408"/>
                <a:gd name="T61" fmla="*/ 1500499487 h 195"/>
                <a:gd name="T62" fmla="*/ 1756557099 w 408"/>
                <a:gd name="T63" fmla="*/ 1500499487 h 195"/>
                <a:gd name="T64" fmla="*/ 1756557099 w 408"/>
                <a:gd name="T65" fmla="*/ 1500499487 h 195"/>
                <a:gd name="T66" fmla="*/ 1756557099 w 408"/>
                <a:gd name="T67" fmla="*/ 1500499487 h 195"/>
                <a:gd name="T68" fmla="*/ 1756557099 w 408"/>
                <a:gd name="T69" fmla="*/ 1500499487 h 195"/>
                <a:gd name="T70" fmla="*/ 1756557099 w 408"/>
                <a:gd name="T71" fmla="*/ 1500499487 h 195"/>
                <a:gd name="T72" fmla="*/ 1756557099 w 408"/>
                <a:gd name="T73" fmla="*/ 1500499487 h 195"/>
                <a:gd name="T74" fmla="*/ 1756557099 w 408"/>
                <a:gd name="T75" fmla="*/ 1500499487 h 195"/>
                <a:gd name="T76" fmla="*/ 1756557099 w 408"/>
                <a:gd name="T77" fmla="*/ 1500499487 h 195"/>
                <a:gd name="T78" fmla="*/ 1756557099 w 408"/>
                <a:gd name="T79" fmla="*/ 1500499487 h 195"/>
                <a:gd name="T80" fmla="*/ 1756557099 w 408"/>
                <a:gd name="T81" fmla="*/ 1500499487 h 195"/>
                <a:gd name="T82" fmla="*/ 1756557099 w 408"/>
                <a:gd name="T83" fmla="*/ 1500499487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195"/>
                <a:gd name="T128" fmla="*/ 408 w 408"/>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40" name="Freeform 139"/>
            <p:cNvSpPr>
              <a:spLocks/>
            </p:cNvSpPr>
            <p:nvPr>
              <p:custDataLst>
                <p:tags r:id="rId137"/>
              </p:custDataLst>
            </p:nvPr>
          </p:nvSpPr>
          <p:spPr bwMode="auto">
            <a:xfrm>
              <a:off x="3293" y="1476"/>
              <a:ext cx="127" cy="257"/>
            </a:xfrm>
            <a:custGeom>
              <a:avLst/>
              <a:gdLst>
                <a:gd name="T0" fmla="*/ 1742204302 w 141"/>
                <a:gd name="T1" fmla="*/ 1495184131 h 308"/>
                <a:gd name="T2" fmla="*/ 1742204302 w 141"/>
                <a:gd name="T3" fmla="*/ 1495184131 h 308"/>
                <a:gd name="T4" fmla="*/ 1742204302 w 141"/>
                <a:gd name="T5" fmla="*/ 1495184131 h 308"/>
                <a:gd name="T6" fmla="*/ 1742204302 w 141"/>
                <a:gd name="T7" fmla="*/ 1495184131 h 308"/>
                <a:gd name="T8" fmla="*/ 1742204302 w 141"/>
                <a:gd name="T9" fmla="*/ 1495184131 h 308"/>
                <a:gd name="T10" fmla="*/ 1742204302 w 141"/>
                <a:gd name="T11" fmla="*/ 1495184131 h 308"/>
                <a:gd name="T12" fmla="*/ 1742204302 w 141"/>
                <a:gd name="T13" fmla="*/ 1495184131 h 308"/>
                <a:gd name="T14" fmla="*/ 1742204302 w 141"/>
                <a:gd name="T15" fmla="*/ 1495184131 h 308"/>
                <a:gd name="T16" fmla="*/ 1742204302 w 141"/>
                <a:gd name="T17" fmla="*/ 1495184131 h 308"/>
                <a:gd name="T18" fmla="*/ 1742204302 w 141"/>
                <a:gd name="T19" fmla="*/ 1495184131 h 308"/>
                <a:gd name="T20" fmla="*/ 1742204302 w 141"/>
                <a:gd name="T21" fmla="*/ 1495184131 h 308"/>
                <a:gd name="T22" fmla="*/ 1742204302 w 141"/>
                <a:gd name="T23" fmla="*/ 1495184131 h 308"/>
                <a:gd name="T24" fmla="*/ 1742204302 w 141"/>
                <a:gd name="T25" fmla="*/ 1495184131 h 308"/>
                <a:gd name="T26" fmla="*/ 1742204302 w 141"/>
                <a:gd name="T27" fmla="*/ 1495184131 h 308"/>
                <a:gd name="T28" fmla="*/ 1742204302 w 141"/>
                <a:gd name="T29" fmla="*/ 1495184131 h 308"/>
                <a:gd name="T30" fmla="*/ 1742204302 w 141"/>
                <a:gd name="T31" fmla="*/ 1495184131 h 308"/>
                <a:gd name="T32" fmla="*/ 1742204302 w 141"/>
                <a:gd name="T33" fmla="*/ 1495184131 h 308"/>
                <a:gd name="T34" fmla="*/ 1742204302 w 141"/>
                <a:gd name="T35" fmla="*/ 1495184131 h 308"/>
                <a:gd name="T36" fmla="*/ 1742204302 w 141"/>
                <a:gd name="T37" fmla="*/ 1495184131 h 308"/>
                <a:gd name="T38" fmla="*/ 1742204302 w 141"/>
                <a:gd name="T39" fmla="*/ 1495184131 h 308"/>
                <a:gd name="T40" fmla="*/ 1742204302 w 141"/>
                <a:gd name="T41" fmla="*/ 1495184131 h 308"/>
                <a:gd name="T42" fmla="*/ 1742204302 w 141"/>
                <a:gd name="T43" fmla="*/ 1495184131 h 308"/>
                <a:gd name="T44" fmla="*/ 1742204302 w 141"/>
                <a:gd name="T45" fmla="*/ 1495184131 h 308"/>
                <a:gd name="T46" fmla="*/ 1742204302 w 141"/>
                <a:gd name="T47" fmla="*/ 1495184131 h 308"/>
                <a:gd name="T48" fmla="*/ 0 w 141"/>
                <a:gd name="T49" fmla="*/ 1495184131 h 308"/>
                <a:gd name="T50" fmla="*/ 1742204302 w 141"/>
                <a:gd name="T51" fmla="*/ 1495184131 h 308"/>
                <a:gd name="T52" fmla="*/ 1742204302 w 141"/>
                <a:gd name="T53" fmla="*/ 1495184131 h 308"/>
                <a:gd name="T54" fmla="*/ 1742204302 w 141"/>
                <a:gd name="T55" fmla="*/ 1495184131 h 308"/>
                <a:gd name="T56" fmla="*/ 1742204302 w 141"/>
                <a:gd name="T57" fmla="*/ 1495184131 h 308"/>
                <a:gd name="T58" fmla="*/ 1742204302 w 141"/>
                <a:gd name="T59" fmla="*/ 1495184131 h 308"/>
                <a:gd name="T60" fmla="*/ 1742204302 w 141"/>
                <a:gd name="T61" fmla="*/ 0 h 308"/>
                <a:gd name="T62" fmla="*/ 1742204302 w 141"/>
                <a:gd name="T63" fmla="*/ 1495184131 h 308"/>
                <a:gd name="T64" fmla="*/ 1742204302 w 141"/>
                <a:gd name="T65" fmla="*/ 1495184131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308"/>
                <a:gd name="T101" fmla="*/ 141 w 141"/>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41" name="Freeform 140"/>
            <p:cNvSpPr>
              <a:spLocks/>
            </p:cNvSpPr>
            <p:nvPr>
              <p:custDataLst>
                <p:tags r:id="rId138"/>
              </p:custDataLst>
            </p:nvPr>
          </p:nvSpPr>
          <p:spPr bwMode="auto">
            <a:xfrm>
              <a:off x="3323" y="1808"/>
              <a:ext cx="111" cy="89"/>
            </a:xfrm>
            <a:custGeom>
              <a:avLst/>
              <a:gdLst>
                <a:gd name="T0" fmla="*/ 1748902506 w 123"/>
                <a:gd name="T1" fmla="*/ 1485738315 h 107"/>
                <a:gd name="T2" fmla="*/ 1748902506 w 123"/>
                <a:gd name="T3" fmla="*/ 1485738315 h 107"/>
                <a:gd name="T4" fmla="*/ 1748902506 w 123"/>
                <a:gd name="T5" fmla="*/ 1485738315 h 107"/>
                <a:gd name="T6" fmla="*/ 1748902506 w 123"/>
                <a:gd name="T7" fmla="*/ 1485738315 h 107"/>
                <a:gd name="T8" fmla="*/ 1748902506 w 123"/>
                <a:gd name="T9" fmla="*/ 1485738315 h 107"/>
                <a:gd name="T10" fmla="*/ 1748902506 w 123"/>
                <a:gd name="T11" fmla="*/ 1485738315 h 107"/>
                <a:gd name="T12" fmla="*/ 1748902506 w 123"/>
                <a:gd name="T13" fmla="*/ 1485738315 h 107"/>
                <a:gd name="T14" fmla="*/ 1748902506 w 123"/>
                <a:gd name="T15" fmla="*/ 1485738315 h 107"/>
                <a:gd name="T16" fmla="*/ 1748902506 w 123"/>
                <a:gd name="T17" fmla="*/ 1485738315 h 107"/>
                <a:gd name="T18" fmla="*/ 1748902506 w 123"/>
                <a:gd name="T19" fmla="*/ 0 h 107"/>
                <a:gd name="T20" fmla="*/ 1748902506 w 123"/>
                <a:gd name="T21" fmla="*/ 1485738315 h 107"/>
                <a:gd name="T22" fmla="*/ 1748902506 w 123"/>
                <a:gd name="T23" fmla="*/ 1485738315 h 107"/>
                <a:gd name="T24" fmla="*/ 1748902506 w 123"/>
                <a:gd name="T25" fmla="*/ 1485738315 h 107"/>
                <a:gd name="T26" fmla="*/ 1748902506 w 123"/>
                <a:gd name="T27" fmla="*/ 1485738315 h 107"/>
                <a:gd name="T28" fmla="*/ 1748902506 w 123"/>
                <a:gd name="T29" fmla="*/ 1485738315 h 107"/>
                <a:gd name="T30" fmla="*/ 1748902506 w 123"/>
                <a:gd name="T31" fmla="*/ 1485738315 h 107"/>
                <a:gd name="T32" fmla="*/ 0 w 123"/>
                <a:gd name="T33" fmla="*/ 1485738315 h 107"/>
                <a:gd name="T34" fmla="*/ 1748902506 w 123"/>
                <a:gd name="T35" fmla="*/ 1485738315 h 107"/>
                <a:gd name="T36" fmla="*/ 0 w 123"/>
                <a:gd name="T37" fmla="*/ 1485738315 h 107"/>
                <a:gd name="T38" fmla="*/ 0 w 123"/>
                <a:gd name="T39" fmla="*/ 1485738315 h 107"/>
                <a:gd name="T40" fmla="*/ 1748902506 w 123"/>
                <a:gd name="T41" fmla="*/ 1485738315 h 107"/>
                <a:gd name="T42" fmla="*/ 1748902506 w 123"/>
                <a:gd name="T43" fmla="*/ 1485738315 h 107"/>
                <a:gd name="T44" fmla="*/ 1748902506 w 123"/>
                <a:gd name="T45" fmla="*/ 1485738315 h 107"/>
                <a:gd name="T46" fmla="*/ 1748902506 w 123"/>
                <a:gd name="T47" fmla="*/ 1485738315 h 107"/>
                <a:gd name="T48" fmla="*/ 1748902506 w 123"/>
                <a:gd name="T49" fmla="*/ 1485738315 h 107"/>
                <a:gd name="T50" fmla="*/ 1748902506 w 123"/>
                <a:gd name="T51" fmla="*/ 1485738315 h 107"/>
                <a:gd name="T52" fmla="*/ 1748902506 w 123"/>
                <a:gd name="T53" fmla="*/ 1485738315 h 107"/>
                <a:gd name="T54" fmla="*/ 1748902506 w 123"/>
                <a:gd name="T55" fmla="*/ 1485738315 h 107"/>
                <a:gd name="T56" fmla="*/ 1748902506 w 123"/>
                <a:gd name="T57" fmla="*/ 1485738315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107"/>
                <a:gd name="T89" fmla="*/ 123 w 123"/>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42" name="Freeform 141"/>
            <p:cNvSpPr>
              <a:spLocks/>
            </p:cNvSpPr>
            <p:nvPr>
              <p:custDataLst>
                <p:tags r:id="rId139"/>
              </p:custDataLst>
            </p:nvPr>
          </p:nvSpPr>
          <p:spPr bwMode="auto">
            <a:xfrm>
              <a:off x="3309" y="1882"/>
              <a:ext cx="212" cy="129"/>
            </a:xfrm>
            <a:custGeom>
              <a:avLst/>
              <a:gdLst>
                <a:gd name="T0" fmla="*/ 1747695881 w 235"/>
                <a:gd name="T1" fmla="*/ 1487462034 h 155"/>
                <a:gd name="T2" fmla="*/ 1747695881 w 235"/>
                <a:gd name="T3" fmla="*/ 1487462034 h 155"/>
                <a:gd name="T4" fmla="*/ 1747695881 w 235"/>
                <a:gd name="T5" fmla="*/ 1487462034 h 155"/>
                <a:gd name="T6" fmla="*/ 1747695881 w 235"/>
                <a:gd name="T7" fmla="*/ 1487462034 h 155"/>
                <a:gd name="T8" fmla="*/ 1747695881 w 235"/>
                <a:gd name="T9" fmla="*/ 1487462034 h 155"/>
                <a:gd name="T10" fmla="*/ 1747695881 w 235"/>
                <a:gd name="T11" fmla="*/ 1487462034 h 155"/>
                <a:gd name="T12" fmla="*/ 1747695881 w 235"/>
                <a:gd name="T13" fmla="*/ 1487462034 h 155"/>
                <a:gd name="T14" fmla="*/ 1747695881 w 235"/>
                <a:gd name="T15" fmla="*/ 1487462034 h 155"/>
                <a:gd name="T16" fmla="*/ 1747695881 w 235"/>
                <a:gd name="T17" fmla="*/ 1487462034 h 155"/>
                <a:gd name="T18" fmla="*/ 1747695881 w 235"/>
                <a:gd name="T19" fmla="*/ 1487462034 h 155"/>
                <a:gd name="T20" fmla="*/ 1747695881 w 235"/>
                <a:gd name="T21" fmla="*/ 1487462034 h 155"/>
                <a:gd name="T22" fmla="*/ 1747695881 w 235"/>
                <a:gd name="T23" fmla="*/ 1487462034 h 155"/>
                <a:gd name="T24" fmla="*/ 1747695881 w 235"/>
                <a:gd name="T25" fmla="*/ 1487462034 h 155"/>
                <a:gd name="T26" fmla="*/ 0 w 235"/>
                <a:gd name="T27" fmla="*/ 1487462034 h 155"/>
                <a:gd name="T28" fmla="*/ 1747695881 w 235"/>
                <a:gd name="T29" fmla="*/ 1487462034 h 155"/>
                <a:gd name="T30" fmla="*/ 1747695881 w 235"/>
                <a:gd name="T31" fmla="*/ 1487462034 h 155"/>
                <a:gd name="T32" fmla="*/ 1747695881 w 235"/>
                <a:gd name="T33" fmla="*/ 1487462034 h 155"/>
                <a:gd name="T34" fmla="*/ 1747695881 w 235"/>
                <a:gd name="T35" fmla="*/ 1487462034 h 155"/>
                <a:gd name="T36" fmla="*/ 1747695881 w 235"/>
                <a:gd name="T37" fmla="*/ 1487462034 h 155"/>
                <a:gd name="T38" fmla="*/ 1747695881 w 235"/>
                <a:gd name="T39" fmla="*/ 1487462034 h 155"/>
                <a:gd name="T40" fmla="*/ 1747695881 w 235"/>
                <a:gd name="T41" fmla="*/ 1487462034 h 155"/>
                <a:gd name="T42" fmla="*/ 1747695881 w 235"/>
                <a:gd name="T43" fmla="*/ 1487462034 h 155"/>
                <a:gd name="T44" fmla="*/ 1747695881 w 235"/>
                <a:gd name="T45" fmla="*/ 1487462034 h 155"/>
                <a:gd name="T46" fmla="*/ 1747695881 w 235"/>
                <a:gd name="T47" fmla="*/ 1487462034 h 155"/>
                <a:gd name="T48" fmla="*/ 1747695881 w 235"/>
                <a:gd name="T49" fmla="*/ 1487462034 h 155"/>
                <a:gd name="T50" fmla="*/ 1747695881 w 235"/>
                <a:gd name="T51" fmla="*/ 0 h 155"/>
                <a:gd name="T52" fmla="*/ 1747695881 w 235"/>
                <a:gd name="T53" fmla="*/ 0 h 155"/>
                <a:gd name="T54" fmla="*/ 1747695881 w 235"/>
                <a:gd name="T55" fmla="*/ 0 h 155"/>
                <a:gd name="T56" fmla="*/ 1747695881 w 235"/>
                <a:gd name="T57" fmla="*/ 1487462034 h 155"/>
                <a:gd name="T58" fmla="*/ 1747695881 w 235"/>
                <a:gd name="T59" fmla="*/ 1487462034 h 155"/>
                <a:gd name="T60" fmla="*/ 1747695881 w 235"/>
                <a:gd name="T61" fmla="*/ 1487462034 h 155"/>
                <a:gd name="T62" fmla="*/ 1747695881 w 235"/>
                <a:gd name="T63" fmla="*/ 1487462034 h 155"/>
                <a:gd name="T64" fmla="*/ 1747695881 w 235"/>
                <a:gd name="T65" fmla="*/ 1487462034 h 155"/>
                <a:gd name="T66" fmla="*/ 1747695881 w 235"/>
                <a:gd name="T67" fmla="*/ 1487462034 h 155"/>
                <a:gd name="T68" fmla="*/ 1747695881 w 235"/>
                <a:gd name="T69" fmla="*/ 1487462034 h 155"/>
                <a:gd name="T70" fmla="*/ 1747695881 w 235"/>
                <a:gd name="T71" fmla="*/ 1487462034 h 155"/>
                <a:gd name="T72" fmla="*/ 1747695881 w 235"/>
                <a:gd name="T73" fmla="*/ 1487462034 h 155"/>
                <a:gd name="T74" fmla="*/ 1747695881 w 235"/>
                <a:gd name="T75" fmla="*/ 1487462034 h 155"/>
                <a:gd name="T76" fmla="*/ 1747695881 w 235"/>
                <a:gd name="T77" fmla="*/ 1487462034 h 155"/>
                <a:gd name="T78" fmla="*/ 1747695881 w 235"/>
                <a:gd name="T79" fmla="*/ 1487462034 h 155"/>
                <a:gd name="T80" fmla="*/ 1747695881 w 235"/>
                <a:gd name="T81" fmla="*/ 1487462034 h 155"/>
                <a:gd name="T82" fmla="*/ 1747695881 w 235"/>
                <a:gd name="T83" fmla="*/ 1487462034 h 155"/>
                <a:gd name="T84" fmla="*/ 1747695881 w 235"/>
                <a:gd name="T85" fmla="*/ 1487462034 h 155"/>
                <a:gd name="T86" fmla="*/ 1747695881 w 235"/>
                <a:gd name="T87" fmla="*/ 1487462034 h 155"/>
                <a:gd name="T88" fmla="*/ 1747695881 w 235"/>
                <a:gd name="T89" fmla="*/ 1487462034 h 155"/>
                <a:gd name="T90" fmla="*/ 1747695881 w 235"/>
                <a:gd name="T91" fmla="*/ 1487462034 h 155"/>
                <a:gd name="T92" fmla="*/ 1747695881 w 235"/>
                <a:gd name="T93" fmla="*/ 1487462034 h 155"/>
                <a:gd name="T94" fmla="*/ 1747695881 w 235"/>
                <a:gd name="T95" fmla="*/ 1487462034 h 155"/>
                <a:gd name="T96" fmla="*/ 1747695881 w 235"/>
                <a:gd name="T97" fmla="*/ 1487462034 h 155"/>
                <a:gd name="T98" fmla="*/ 1747695881 w 235"/>
                <a:gd name="T99" fmla="*/ 1487462034 h 155"/>
                <a:gd name="T100" fmla="*/ 1747695881 w 235"/>
                <a:gd name="T101" fmla="*/ 1487462034 h 155"/>
                <a:gd name="T102" fmla="*/ 1747695881 w 235"/>
                <a:gd name="T103" fmla="*/ 1487462034 h 155"/>
                <a:gd name="T104" fmla="*/ 1747695881 w 235"/>
                <a:gd name="T105" fmla="*/ 1487462034 h 155"/>
                <a:gd name="T106" fmla="*/ 1747695881 w 235"/>
                <a:gd name="T107" fmla="*/ 1487462034 h 155"/>
                <a:gd name="T108" fmla="*/ 1747695881 w 235"/>
                <a:gd name="T109" fmla="*/ 1487462034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55"/>
                <a:gd name="T167" fmla="*/ 235 w 235"/>
                <a:gd name="T168" fmla="*/ 155 h 1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43" name="Freeform 142"/>
            <p:cNvSpPr>
              <a:spLocks/>
            </p:cNvSpPr>
            <p:nvPr>
              <p:custDataLst>
                <p:tags r:id="rId140"/>
              </p:custDataLst>
            </p:nvPr>
          </p:nvSpPr>
          <p:spPr bwMode="auto">
            <a:xfrm>
              <a:off x="3300" y="1774"/>
              <a:ext cx="83" cy="48"/>
            </a:xfrm>
            <a:custGeom>
              <a:avLst/>
              <a:gdLst>
                <a:gd name="T0" fmla="*/ 1786501008 w 91"/>
                <a:gd name="T1" fmla="*/ 0 h 57"/>
                <a:gd name="T2" fmla="*/ 1786501008 w 91"/>
                <a:gd name="T3" fmla="*/ 1522869290 h 57"/>
                <a:gd name="T4" fmla="*/ 1786501008 w 91"/>
                <a:gd name="T5" fmla="*/ 1522869290 h 57"/>
                <a:gd name="T6" fmla="*/ 1786501008 w 91"/>
                <a:gd name="T7" fmla="*/ 1522869290 h 57"/>
                <a:gd name="T8" fmla="*/ 1786501008 w 91"/>
                <a:gd name="T9" fmla="*/ 1522869290 h 57"/>
                <a:gd name="T10" fmla="*/ 0 w 91"/>
                <a:gd name="T11" fmla="*/ 1522869290 h 57"/>
                <a:gd name="T12" fmla="*/ 0 w 91"/>
                <a:gd name="T13" fmla="*/ 1522869290 h 57"/>
                <a:gd name="T14" fmla="*/ 1786501008 w 91"/>
                <a:gd name="T15" fmla="*/ 1522869290 h 57"/>
                <a:gd name="T16" fmla="*/ 1786501008 w 91"/>
                <a:gd name="T17" fmla="*/ 1522869290 h 57"/>
                <a:gd name="T18" fmla="*/ 1786501008 w 91"/>
                <a:gd name="T19" fmla="*/ 1522869290 h 57"/>
                <a:gd name="T20" fmla="*/ 1786501008 w 91"/>
                <a:gd name="T21" fmla="*/ 1522869290 h 57"/>
                <a:gd name="T22" fmla="*/ 1786501008 w 91"/>
                <a:gd name="T23" fmla="*/ 1522869290 h 57"/>
                <a:gd name="T24" fmla="*/ 1786501008 w 91"/>
                <a:gd name="T25" fmla="*/ 1522869290 h 57"/>
                <a:gd name="T26" fmla="*/ 1786501008 w 91"/>
                <a:gd name="T27" fmla="*/ 1522869290 h 57"/>
                <a:gd name="T28" fmla="*/ 1786501008 w 91"/>
                <a:gd name="T29" fmla="*/ 0 h 57"/>
                <a:gd name="T30" fmla="*/ 1786501008 w 91"/>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57"/>
                <a:gd name="T50" fmla="*/ 91 w 91"/>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44" name="Freeform 143"/>
            <p:cNvSpPr>
              <a:spLocks/>
            </p:cNvSpPr>
            <p:nvPr>
              <p:custDataLst>
                <p:tags r:id="rId141"/>
              </p:custDataLst>
            </p:nvPr>
          </p:nvSpPr>
          <p:spPr bwMode="auto">
            <a:xfrm>
              <a:off x="3300" y="1808"/>
              <a:ext cx="68" cy="48"/>
            </a:xfrm>
            <a:custGeom>
              <a:avLst/>
              <a:gdLst>
                <a:gd name="T0" fmla="*/ 0 w 75"/>
                <a:gd name="T1" fmla="*/ 1470809252 h 58"/>
                <a:gd name="T2" fmla="*/ 0 w 75"/>
                <a:gd name="T3" fmla="*/ 1470809252 h 58"/>
                <a:gd name="T4" fmla="*/ 0 w 75"/>
                <a:gd name="T5" fmla="*/ 1470809252 h 58"/>
                <a:gd name="T6" fmla="*/ 1765327002 w 75"/>
                <a:gd name="T7" fmla="*/ 0 h 58"/>
                <a:gd name="T8" fmla="*/ 1765327002 w 75"/>
                <a:gd name="T9" fmla="*/ 0 h 58"/>
                <a:gd name="T10" fmla="*/ 1765327002 w 75"/>
                <a:gd name="T11" fmla="*/ 1470809252 h 58"/>
                <a:gd name="T12" fmla="*/ 1765327002 w 75"/>
                <a:gd name="T13" fmla="*/ 1470809252 h 58"/>
                <a:gd name="T14" fmla="*/ 1765327002 w 75"/>
                <a:gd name="T15" fmla="*/ 1470809252 h 58"/>
                <a:gd name="T16" fmla="*/ 1765327002 w 75"/>
                <a:gd name="T17" fmla="*/ 1470809252 h 58"/>
                <a:gd name="T18" fmla="*/ 1765327002 w 75"/>
                <a:gd name="T19" fmla="*/ 1470809252 h 58"/>
                <a:gd name="T20" fmla="*/ 1765327002 w 75"/>
                <a:gd name="T21" fmla="*/ 1470809252 h 58"/>
                <a:gd name="T22" fmla="*/ 1765327002 w 75"/>
                <a:gd name="T23" fmla="*/ 1470809252 h 58"/>
                <a:gd name="T24" fmla="*/ 1765327002 w 75"/>
                <a:gd name="T25" fmla="*/ 1470809252 h 58"/>
                <a:gd name="T26" fmla="*/ 1765327002 w 75"/>
                <a:gd name="T27" fmla="*/ 1470809252 h 58"/>
                <a:gd name="T28" fmla="*/ 0 w 75"/>
                <a:gd name="T29" fmla="*/ 1470809252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58"/>
                <a:gd name="T47" fmla="*/ 75 w 7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45" name="Freeform 144"/>
            <p:cNvSpPr>
              <a:spLocks/>
            </p:cNvSpPr>
            <p:nvPr>
              <p:custDataLst>
                <p:tags r:id="rId142"/>
              </p:custDataLst>
            </p:nvPr>
          </p:nvSpPr>
          <p:spPr bwMode="auto">
            <a:xfrm>
              <a:off x="3330" y="1746"/>
              <a:ext cx="53" cy="36"/>
            </a:xfrm>
            <a:custGeom>
              <a:avLst/>
              <a:gdLst>
                <a:gd name="T0" fmla="*/ 1732916279 w 59"/>
                <a:gd name="T1" fmla="*/ 1577743088 h 42"/>
                <a:gd name="T2" fmla="*/ 0 w 59"/>
                <a:gd name="T3" fmla="*/ 1577743088 h 42"/>
                <a:gd name="T4" fmla="*/ 0 w 59"/>
                <a:gd name="T5" fmla="*/ 1577743088 h 42"/>
                <a:gd name="T6" fmla="*/ 1732916279 w 59"/>
                <a:gd name="T7" fmla="*/ 0 h 42"/>
                <a:gd name="T8" fmla="*/ 1732916279 w 59"/>
                <a:gd name="T9" fmla="*/ 0 h 42"/>
                <a:gd name="T10" fmla="*/ 1732916279 w 59"/>
                <a:gd name="T11" fmla="*/ 1577743088 h 42"/>
                <a:gd name="T12" fmla="*/ 1732916279 w 59"/>
                <a:gd name="T13" fmla="*/ 1577743088 h 42"/>
                <a:gd name="T14" fmla="*/ 1732916279 w 59"/>
                <a:gd name="T15" fmla="*/ 1577743088 h 42"/>
                <a:gd name="T16" fmla="*/ 1732916279 w 59"/>
                <a:gd name="T17" fmla="*/ 1577743088 h 42"/>
                <a:gd name="T18" fmla="*/ 1732916279 w 59"/>
                <a:gd name="T19" fmla="*/ 1577743088 h 42"/>
                <a:gd name="T20" fmla="*/ 1732916279 w 59"/>
                <a:gd name="T21" fmla="*/ 1577743088 h 42"/>
                <a:gd name="T22" fmla="*/ 1732916279 w 59"/>
                <a:gd name="T23" fmla="*/ 1577743088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2"/>
                <a:gd name="T38" fmla="*/ 59 w 5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46" name="Freeform 145"/>
            <p:cNvSpPr>
              <a:spLocks/>
            </p:cNvSpPr>
            <p:nvPr>
              <p:custDataLst>
                <p:tags r:id="rId143"/>
              </p:custDataLst>
            </p:nvPr>
          </p:nvSpPr>
          <p:spPr bwMode="auto">
            <a:xfrm>
              <a:off x="3280" y="1829"/>
              <a:ext cx="36" cy="19"/>
            </a:xfrm>
            <a:custGeom>
              <a:avLst/>
              <a:gdLst>
                <a:gd name="T0" fmla="*/ 1655644739 w 41"/>
                <a:gd name="T1" fmla="*/ 0 h 23"/>
                <a:gd name="T2" fmla="*/ 1655644739 w 41"/>
                <a:gd name="T3" fmla="*/ 1465485060 h 23"/>
                <a:gd name="T4" fmla="*/ 1655644739 w 41"/>
                <a:gd name="T5" fmla="*/ 1465485060 h 23"/>
                <a:gd name="T6" fmla="*/ 0 w 41"/>
                <a:gd name="T7" fmla="*/ 1465485060 h 23"/>
                <a:gd name="T8" fmla="*/ 1655644739 w 41"/>
                <a:gd name="T9" fmla="*/ 1465485060 h 23"/>
                <a:gd name="T10" fmla="*/ 1655644739 w 41"/>
                <a:gd name="T11" fmla="*/ 0 h 23"/>
                <a:gd name="T12" fmla="*/ 1655644739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40" y="0"/>
                  </a:moveTo>
                  <a:lnTo>
                    <a:pt x="40" y="22"/>
                  </a:lnTo>
                  <a:lnTo>
                    <a:pt x="24" y="22"/>
                  </a:lnTo>
                  <a:lnTo>
                    <a:pt x="0" y="16"/>
                  </a:lnTo>
                  <a:lnTo>
                    <a:pt x="15" y="7"/>
                  </a:lnTo>
                  <a:lnTo>
                    <a:pt x="24" y="0"/>
                  </a:lnTo>
                  <a:lnTo>
                    <a:pt x="4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47" name="Freeform 146"/>
            <p:cNvSpPr>
              <a:spLocks/>
            </p:cNvSpPr>
            <p:nvPr>
              <p:custDataLst>
                <p:tags r:id="rId144"/>
              </p:custDataLst>
            </p:nvPr>
          </p:nvSpPr>
          <p:spPr bwMode="auto">
            <a:xfrm>
              <a:off x="3515" y="2024"/>
              <a:ext cx="80" cy="28"/>
            </a:xfrm>
            <a:custGeom>
              <a:avLst/>
              <a:gdLst>
                <a:gd name="T0" fmla="*/ 1735121240 w 89"/>
                <a:gd name="T1" fmla="*/ 1546030468 h 33"/>
                <a:gd name="T2" fmla="*/ 1735121240 w 89"/>
                <a:gd name="T3" fmla="*/ 1546030468 h 33"/>
                <a:gd name="T4" fmla="*/ 1735121240 w 89"/>
                <a:gd name="T5" fmla="*/ 1546030468 h 33"/>
                <a:gd name="T6" fmla="*/ 0 w 89"/>
                <a:gd name="T7" fmla="*/ 0 h 33"/>
                <a:gd name="T8" fmla="*/ 1735121240 w 89"/>
                <a:gd name="T9" fmla="*/ 0 h 33"/>
                <a:gd name="T10" fmla="*/ 1735121240 w 89"/>
                <a:gd name="T11" fmla="*/ 1546030468 h 33"/>
                <a:gd name="T12" fmla="*/ 1735121240 w 89"/>
                <a:gd name="T13" fmla="*/ 1546030468 h 33"/>
                <a:gd name="T14" fmla="*/ 1735121240 w 89"/>
                <a:gd name="T15" fmla="*/ 1546030468 h 33"/>
                <a:gd name="T16" fmla="*/ 1735121240 w 89"/>
                <a:gd name="T17" fmla="*/ 1546030468 h 33"/>
                <a:gd name="T18" fmla="*/ 1735121240 w 89"/>
                <a:gd name="T19" fmla="*/ 1546030468 h 33"/>
                <a:gd name="T20" fmla="*/ 1735121240 w 89"/>
                <a:gd name="T21" fmla="*/ 1546030468 h 33"/>
                <a:gd name="T22" fmla="*/ 1735121240 w 89"/>
                <a:gd name="T23" fmla="*/ 1546030468 h 33"/>
                <a:gd name="T24" fmla="*/ 1735121240 w 89"/>
                <a:gd name="T25" fmla="*/ 1546030468 h 33"/>
                <a:gd name="T26" fmla="*/ 1735121240 w 89"/>
                <a:gd name="T27" fmla="*/ 1546030468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3"/>
                <a:gd name="T44" fmla="*/ 89 w 8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48" name="Freeform 147"/>
            <p:cNvSpPr>
              <a:spLocks/>
            </p:cNvSpPr>
            <p:nvPr>
              <p:custDataLst>
                <p:tags r:id="rId145"/>
              </p:custDataLst>
            </p:nvPr>
          </p:nvSpPr>
          <p:spPr bwMode="auto">
            <a:xfrm>
              <a:off x="3558" y="2051"/>
              <a:ext cx="37" cy="34"/>
            </a:xfrm>
            <a:custGeom>
              <a:avLst/>
              <a:gdLst>
                <a:gd name="T0" fmla="*/ 1748902506 w 41"/>
                <a:gd name="T1" fmla="*/ 1476794228 h 41"/>
                <a:gd name="T2" fmla="*/ 1748902506 w 41"/>
                <a:gd name="T3" fmla="*/ 1476794228 h 41"/>
                <a:gd name="T4" fmla="*/ 1748902506 w 41"/>
                <a:gd name="T5" fmla="*/ 1476794228 h 41"/>
                <a:gd name="T6" fmla="*/ 1748902506 w 41"/>
                <a:gd name="T7" fmla="*/ 1476794228 h 41"/>
                <a:gd name="T8" fmla="*/ 1748902506 w 41"/>
                <a:gd name="T9" fmla="*/ 0 h 41"/>
                <a:gd name="T10" fmla="*/ 0 w 41"/>
                <a:gd name="T11" fmla="*/ 0 h 41"/>
                <a:gd name="T12" fmla="*/ 1748902506 w 41"/>
                <a:gd name="T13" fmla="*/ 1476794228 h 41"/>
                <a:gd name="T14" fmla="*/ 1748902506 w 41"/>
                <a:gd name="T15" fmla="*/ 1476794228 h 41"/>
                <a:gd name="T16" fmla="*/ 1748902506 w 41"/>
                <a:gd name="T17" fmla="*/ 1476794228 h 41"/>
                <a:gd name="T18" fmla="*/ 1748902506 w 41"/>
                <a:gd name="T19" fmla="*/ 1476794228 h 41"/>
                <a:gd name="T20" fmla="*/ 1748902506 w 41"/>
                <a:gd name="T21" fmla="*/ 147679422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1"/>
                <a:gd name="T35" fmla="*/ 41 w 4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49" name="Freeform 148"/>
            <p:cNvSpPr>
              <a:spLocks/>
            </p:cNvSpPr>
            <p:nvPr>
              <p:custDataLst>
                <p:tags r:id="rId146"/>
              </p:custDataLst>
            </p:nvPr>
          </p:nvSpPr>
          <p:spPr bwMode="auto">
            <a:xfrm>
              <a:off x="3573" y="2071"/>
              <a:ext cx="16" cy="14"/>
            </a:xfrm>
            <a:custGeom>
              <a:avLst/>
              <a:gdLst>
                <a:gd name="T0" fmla="*/ 1902269252 w 17"/>
                <a:gd name="T1" fmla="*/ 1456424896 h 17"/>
                <a:gd name="T2" fmla="*/ 1902269252 w 17"/>
                <a:gd name="T3" fmla="*/ 1456424896 h 17"/>
                <a:gd name="T4" fmla="*/ 0 w 17"/>
                <a:gd name="T5" fmla="*/ 0 h 17"/>
                <a:gd name="T6" fmla="*/ 1902269252 w 17"/>
                <a:gd name="T7" fmla="*/ 1456424896 h 17"/>
                <a:gd name="T8" fmla="*/ 1902269252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7" y="16"/>
                  </a:lnTo>
                  <a:lnTo>
                    <a:pt x="0" y="0"/>
                  </a:lnTo>
                  <a:lnTo>
                    <a:pt x="16" y="9"/>
                  </a:lnTo>
                  <a:lnTo>
                    <a:pt x="16"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50" name="Freeform 149"/>
            <p:cNvSpPr>
              <a:spLocks/>
            </p:cNvSpPr>
            <p:nvPr>
              <p:custDataLst>
                <p:tags r:id="rId147"/>
              </p:custDataLst>
            </p:nvPr>
          </p:nvSpPr>
          <p:spPr bwMode="auto">
            <a:xfrm>
              <a:off x="3573" y="2045"/>
              <a:ext cx="65" cy="48"/>
            </a:xfrm>
            <a:custGeom>
              <a:avLst/>
              <a:gdLst>
                <a:gd name="T0" fmla="*/ 1702593058 w 73"/>
                <a:gd name="T1" fmla="*/ 1470809252 h 58"/>
                <a:gd name="T2" fmla="*/ 1702593058 w 73"/>
                <a:gd name="T3" fmla="*/ 1470809252 h 58"/>
                <a:gd name="T4" fmla="*/ 1702593058 w 73"/>
                <a:gd name="T5" fmla="*/ 1470809252 h 58"/>
                <a:gd name="T6" fmla="*/ 1702593058 w 73"/>
                <a:gd name="T7" fmla="*/ 1470809252 h 58"/>
                <a:gd name="T8" fmla="*/ 1702593058 w 73"/>
                <a:gd name="T9" fmla="*/ 1470809252 h 58"/>
                <a:gd name="T10" fmla="*/ 1702593058 w 73"/>
                <a:gd name="T11" fmla="*/ 1470809252 h 58"/>
                <a:gd name="T12" fmla="*/ 1702593058 w 73"/>
                <a:gd name="T13" fmla="*/ 1470809252 h 58"/>
                <a:gd name="T14" fmla="*/ 1702593058 w 73"/>
                <a:gd name="T15" fmla="*/ 1470809252 h 58"/>
                <a:gd name="T16" fmla="*/ 1702593058 w 73"/>
                <a:gd name="T17" fmla="*/ 1470809252 h 58"/>
                <a:gd name="T18" fmla="*/ 1702593058 w 73"/>
                <a:gd name="T19" fmla="*/ 1470809252 h 58"/>
                <a:gd name="T20" fmla="*/ 1702593058 w 73"/>
                <a:gd name="T21" fmla="*/ 0 h 58"/>
                <a:gd name="T22" fmla="*/ 1702593058 w 73"/>
                <a:gd name="T23" fmla="*/ 1470809252 h 58"/>
                <a:gd name="T24" fmla="*/ 1702593058 w 73"/>
                <a:gd name="T25" fmla="*/ 1470809252 h 58"/>
                <a:gd name="T26" fmla="*/ 1702593058 w 73"/>
                <a:gd name="T27" fmla="*/ 0 h 58"/>
                <a:gd name="T28" fmla="*/ 1702593058 w 73"/>
                <a:gd name="T29" fmla="*/ 0 h 58"/>
                <a:gd name="T30" fmla="*/ 1702593058 w 73"/>
                <a:gd name="T31" fmla="*/ 1470809252 h 58"/>
                <a:gd name="T32" fmla="*/ 1702593058 w 73"/>
                <a:gd name="T33" fmla="*/ 1470809252 h 58"/>
                <a:gd name="T34" fmla="*/ 0 w 73"/>
                <a:gd name="T35" fmla="*/ 1470809252 h 58"/>
                <a:gd name="T36" fmla="*/ 1702593058 w 73"/>
                <a:gd name="T37" fmla="*/ 1470809252 h 58"/>
                <a:gd name="T38" fmla="*/ 1702593058 w 73"/>
                <a:gd name="T39" fmla="*/ 1470809252 h 58"/>
                <a:gd name="T40" fmla="*/ 1702593058 w 73"/>
                <a:gd name="T41" fmla="*/ 1470809252 h 58"/>
                <a:gd name="T42" fmla="*/ 1702593058 w 73"/>
                <a:gd name="T43" fmla="*/ 1470809252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58"/>
                <a:gd name="T68" fmla="*/ 73 w 7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51" name="Freeform 150"/>
            <p:cNvSpPr>
              <a:spLocks/>
            </p:cNvSpPr>
            <p:nvPr>
              <p:custDataLst>
                <p:tags r:id="rId148"/>
              </p:custDataLst>
            </p:nvPr>
          </p:nvSpPr>
          <p:spPr bwMode="auto">
            <a:xfrm>
              <a:off x="3183" y="1509"/>
              <a:ext cx="148" cy="320"/>
            </a:xfrm>
            <a:custGeom>
              <a:avLst/>
              <a:gdLst>
                <a:gd name="T0" fmla="*/ 0 w 163"/>
                <a:gd name="T1" fmla="*/ 1499105765 h 383"/>
                <a:gd name="T2" fmla="*/ 1770427257 w 163"/>
                <a:gd name="T3" fmla="*/ 1499105765 h 383"/>
                <a:gd name="T4" fmla="*/ 1770427257 w 163"/>
                <a:gd name="T5" fmla="*/ 1499105765 h 383"/>
                <a:gd name="T6" fmla="*/ 1770427257 w 163"/>
                <a:gd name="T7" fmla="*/ 1499105765 h 383"/>
                <a:gd name="T8" fmla="*/ 1770427257 w 163"/>
                <a:gd name="T9" fmla="*/ 1499105765 h 383"/>
                <a:gd name="T10" fmla="*/ 1770427257 w 163"/>
                <a:gd name="T11" fmla="*/ 1499105765 h 383"/>
                <a:gd name="T12" fmla="*/ 1770427257 w 163"/>
                <a:gd name="T13" fmla="*/ 1499105765 h 383"/>
                <a:gd name="T14" fmla="*/ 1770427257 w 163"/>
                <a:gd name="T15" fmla="*/ 1499105765 h 383"/>
                <a:gd name="T16" fmla="*/ 1770427257 w 163"/>
                <a:gd name="T17" fmla="*/ 1499105765 h 383"/>
                <a:gd name="T18" fmla="*/ 1770427257 w 163"/>
                <a:gd name="T19" fmla="*/ 1499105765 h 383"/>
                <a:gd name="T20" fmla="*/ 1770427257 w 163"/>
                <a:gd name="T21" fmla="*/ 1499105765 h 383"/>
                <a:gd name="T22" fmla="*/ 1770427257 w 163"/>
                <a:gd name="T23" fmla="*/ 1499105765 h 383"/>
                <a:gd name="T24" fmla="*/ 1770427257 w 163"/>
                <a:gd name="T25" fmla="*/ 1499105765 h 383"/>
                <a:gd name="T26" fmla="*/ 1770427257 w 163"/>
                <a:gd name="T27" fmla="*/ 1499105765 h 383"/>
                <a:gd name="T28" fmla="*/ 1770427257 w 163"/>
                <a:gd name="T29" fmla="*/ 1499105765 h 383"/>
                <a:gd name="T30" fmla="*/ 1770427257 w 163"/>
                <a:gd name="T31" fmla="*/ 1499105765 h 383"/>
                <a:gd name="T32" fmla="*/ 1770427257 w 163"/>
                <a:gd name="T33" fmla="*/ 1499105765 h 383"/>
                <a:gd name="T34" fmla="*/ 1770427257 w 163"/>
                <a:gd name="T35" fmla="*/ 1499105765 h 383"/>
                <a:gd name="T36" fmla="*/ 1770427257 w 163"/>
                <a:gd name="T37" fmla="*/ 1499105765 h 383"/>
                <a:gd name="T38" fmla="*/ 1770427257 w 163"/>
                <a:gd name="T39" fmla="*/ 1499105765 h 383"/>
                <a:gd name="T40" fmla="*/ 1770427257 w 163"/>
                <a:gd name="T41" fmla="*/ 1499105765 h 383"/>
                <a:gd name="T42" fmla="*/ 1770427257 w 163"/>
                <a:gd name="T43" fmla="*/ 0 h 383"/>
                <a:gd name="T44" fmla="*/ 1770427257 w 163"/>
                <a:gd name="T45" fmla="*/ 0 h 383"/>
                <a:gd name="T46" fmla="*/ 1770427257 w 163"/>
                <a:gd name="T47" fmla="*/ 1499105765 h 383"/>
                <a:gd name="T48" fmla="*/ 1770427257 w 163"/>
                <a:gd name="T49" fmla="*/ 1499105765 h 383"/>
                <a:gd name="T50" fmla="*/ 1770427257 w 163"/>
                <a:gd name="T51" fmla="*/ 1499105765 h 383"/>
                <a:gd name="T52" fmla="*/ 1770427257 w 163"/>
                <a:gd name="T53" fmla="*/ 1499105765 h 383"/>
                <a:gd name="T54" fmla="*/ 1770427257 w 163"/>
                <a:gd name="T55" fmla="*/ 1499105765 h 383"/>
                <a:gd name="T56" fmla="*/ 1770427257 w 163"/>
                <a:gd name="T57" fmla="*/ 1499105765 h 383"/>
                <a:gd name="T58" fmla="*/ 1770427257 w 163"/>
                <a:gd name="T59" fmla="*/ 1499105765 h 383"/>
                <a:gd name="T60" fmla="*/ 1770427257 w 163"/>
                <a:gd name="T61" fmla="*/ 1499105765 h 383"/>
                <a:gd name="T62" fmla="*/ 1770427257 w 163"/>
                <a:gd name="T63" fmla="*/ 1499105765 h 383"/>
                <a:gd name="T64" fmla="*/ 1770427257 w 163"/>
                <a:gd name="T65" fmla="*/ 1499105765 h 383"/>
                <a:gd name="T66" fmla="*/ 1770427257 w 163"/>
                <a:gd name="T67" fmla="*/ 1499105765 h 383"/>
                <a:gd name="T68" fmla="*/ 1770427257 w 163"/>
                <a:gd name="T69" fmla="*/ 1499105765 h 383"/>
                <a:gd name="T70" fmla="*/ 1770427257 w 163"/>
                <a:gd name="T71" fmla="*/ 1499105765 h 383"/>
                <a:gd name="T72" fmla="*/ 1770427257 w 163"/>
                <a:gd name="T73" fmla="*/ 1499105765 h 383"/>
                <a:gd name="T74" fmla="*/ 1770427257 w 163"/>
                <a:gd name="T75" fmla="*/ 1499105765 h 383"/>
                <a:gd name="T76" fmla="*/ 1770427257 w 163"/>
                <a:gd name="T77" fmla="*/ 1499105765 h 383"/>
                <a:gd name="T78" fmla="*/ 1770427257 w 163"/>
                <a:gd name="T79" fmla="*/ 1499105765 h 383"/>
                <a:gd name="T80" fmla="*/ 1770427257 w 163"/>
                <a:gd name="T81" fmla="*/ 1499105765 h 383"/>
                <a:gd name="T82" fmla="*/ 1770427257 w 163"/>
                <a:gd name="T83" fmla="*/ 1499105765 h 383"/>
                <a:gd name="T84" fmla="*/ 1770427257 w 163"/>
                <a:gd name="T85" fmla="*/ 1499105765 h 383"/>
                <a:gd name="T86" fmla="*/ 1770427257 w 163"/>
                <a:gd name="T87" fmla="*/ 1499105765 h 383"/>
                <a:gd name="T88" fmla="*/ 1770427257 w 163"/>
                <a:gd name="T89" fmla="*/ 1499105765 h 383"/>
                <a:gd name="T90" fmla="*/ 1770427257 w 163"/>
                <a:gd name="T91" fmla="*/ 1499105765 h 383"/>
                <a:gd name="T92" fmla="*/ 0 w 163"/>
                <a:gd name="T93" fmla="*/ 1499105765 h 3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383"/>
                <a:gd name="T143" fmla="*/ 163 w 163"/>
                <a:gd name="T144" fmla="*/ 383 h 3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52" name="Freeform 151"/>
            <p:cNvSpPr>
              <a:spLocks/>
            </p:cNvSpPr>
            <p:nvPr>
              <p:custDataLst>
                <p:tags r:id="rId149"/>
              </p:custDataLst>
            </p:nvPr>
          </p:nvSpPr>
          <p:spPr bwMode="auto">
            <a:xfrm>
              <a:off x="2965" y="1829"/>
              <a:ext cx="29" cy="27"/>
            </a:xfrm>
            <a:custGeom>
              <a:avLst/>
              <a:gdLst>
                <a:gd name="T0" fmla="*/ 1474313263 w 35"/>
                <a:gd name="T1" fmla="*/ 1437571698 h 33"/>
                <a:gd name="T2" fmla="*/ 1474313263 w 35"/>
                <a:gd name="T3" fmla="*/ 1437571698 h 33"/>
                <a:gd name="T4" fmla="*/ 1474313263 w 35"/>
                <a:gd name="T5" fmla="*/ 1437571698 h 33"/>
                <a:gd name="T6" fmla="*/ 0 w 35"/>
                <a:gd name="T7" fmla="*/ 1437571698 h 33"/>
                <a:gd name="T8" fmla="*/ 1474313263 w 35"/>
                <a:gd name="T9" fmla="*/ 0 h 33"/>
                <a:gd name="T10" fmla="*/ 1474313263 w 35"/>
                <a:gd name="T11" fmla="*/ 1437571698 h 33"/>
                <a:gd name="T12" fmla="*/ 1474313263 w 35"/>
                <a:gd name="T13" fmla="*/ 1437571698 h 33"/>
                <a:gd name="T14" fmla="*/ 1474313263 w 35"/>
                <a:gd name="T15" fmla="*/ 1437571698 h 3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3"/>
                <a:gd name="T26" fmla="*/ 35 w 3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3">
                  <a:moveTo>
                    <a:pt x="25" y="32"/>
                  </a:moveTo>
                  <a:lnTo>
                    <a:pt x="25" y="22"/>
                  </a:lnTo>
                  <a:lnTo>
                    <a:pt x="9" y="22"/>
                  </a:lnTo>
                  <a:lnTo>
                    <a:pt x="0" y="16"/>
                  </a:lnTo>
                  <a:lnTo>
                    <a:pt x="9" y="0"/>
                  </a:lnTo>
                  <a:lnTo>
                    <a:pt x="25" y="7"/>
                  </a:lnTo>
                  <a:lnTo>
                    <a:pt x="34" y="22"/>
                  </a:lnTo>
                  <a:lnTo>
                    <a:pt x="25" y="3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53" name="Freeform 153"/>
            <p:cNvSpPr>
              <a:spLocks/>
            </p:cNvSpPr>
            <p:nvPr>
              <p:custDataLst>
                <p:tags r:id="rId150"/>
              </p:custDataLst>
            </p:nvPr>
          </p:nvSpPr>
          <p:spPr bwMode="auto">
            <a:xfrm>
              <a:off x="3147" y="1786"/>
              <a:ext cx="37" cy="49"/>
            </a:xfrm>
            <a:custGeom>
              <a:avLst/>
              <a:gdLst>
                <a:gd name="T0" fmla="*/ 1666612876 w 42"/>
                <a:gd name="T1" fmla="*/ 1532731343 h 58"/>
                <a:gd name="T2" fmla="*/ 1666612876 w 42"/>
                <a:gd name="T3" fmla="*/ 1532731343 h 58"/>
                <a:gd name="T4" fmla="*/ 1666612876 w 42"/>
                <a:gd name="T5" fmla="*/ 1532731343 h 58"/>
                <a:gd name="T6" fmla="*/ 1666612876 w 42"/>
                <a:gd name="T7" fmla="*/ 1532731343 h 58"/>
                <a:gd name="T8" fmla="*/ 1666612876 w 42"/>
                <a:gd name="T9" fmla="*/ 1532731343 h 58"/>
                <a:gd name="T10" fmla="*/ 1666612876 w 42"/>
                <a:gd name="T11" fmla="*/ 1532731343 h 58"/>
                <a:gd name="T12" fmla="*/ 1666612876 w 42"/>
                <a:gd name="T13" fmla="*/ 1532731343 h 58"/>
                <a:gd name="T14" fmla="*/ 1666612876 w 42"/>
                <a:gd name="T15" fmla="*/ 0 h 58"/>
                <a:gd name="T16" fmla="*/ 1666612876 w 42"/>
                <a:gd name="T17" fmla="*/ 1532731343 h 58"/>
                <a:gd name="T18" fmla="*/ 0 w 42"/>
                <a:gd name="T19" fmla="*/ 1532731343 h 58"/>
                <a:gd name="T20" fmla="*/ 0 w 42"/>
                <a:gd name="T21" fmla="*/ 1532731343 h 58"/>
                <a:gd name="T22" fmla="*/ 1666612876 w 42"/>
                <a:gd name="T23" fmla="*/ 1532731343 h 58"/>
                <a:gd name="T24" fmla="*/ 1666612876 w 42"/>
                <a:gd name="T25" fmla="*/ 1532731343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8"/>
                <a:gd name="T41" fmla="*/ 42 w 42"/>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54" name="Freeform 154"/>
            <p:cNvSpPr>
              <a:spLocks/>
            </p:cNvSpPr>
            <p:nvPr>
              <p:custDataLst>
                <p:tags r:id="rId151"/>
              </p:custDataLst>
            </p:nvPr>
          </p:nvSpPr>
          <p:spPr bwMode="auto">
            <a:xfrm>
              <a:off x="3095" y="1862"/>
              <a:ext cx="47" cy="47"/>
            </a:xfrm>
            <a:custGeom>
              <a:avLst/>
              <a:gdLst>
                <a:gd name="T0" fmla="*/ 1823833670 w 51"/>
                <a:gd name="T1" fmla="*/ 1460077370 h 57"/>
                <a:gd name="T2" fmla="*/ 1823833670 w 51"/>
                <a:gd name="T3" fmla="*/ 1460077370 h 57"/>
                <a:gd name="T4" fmla="*/ 1823833670 w 51"/>
                <a:gd name="T5" fmla="*/ 1460077370 h 57"/>
                <a:gd name="T6" fmla="*/ 1823833670 w 51"/>
                <a:gd name="T7" fmla="*/ 0 h 57"/>
                <a:gd name="T8" fmla="*/ 1823833670 w 51"/>
                <a:gd name="T9" fmla="*/ 1460077370 h 57"/>
                <a:gd name="T10" fmla="*/ 1823833670 w 51"/>
                <a:gd name="T11" fmla="*/ 1460077370 h 57"/>
                <a:gd name="T12" fmla="*/ 1823833670 w 51"/>
                <a:gd name="T13" fmla="*/ 1460077370 h 57"/>
                <a:gd name="T14" fmla="*/ 1823833670 w 51"/>
                <a:gd name="T15" fmla="*/ 1460077370 h 57"/>
                <a:gd name="T16" fmla="*/ 1823833670 w 51"/>
                <a:gd name="T17" fmla="*/ 1460077370 h 57"/>
                <a:gd name="T18" fmla="*/ 0 w 51"/>
                <a:gd name="T19" fmla="*/ 1460077370 h 57"/>
                <a:gd name="T20" fmla="*/ 1823833670 w 51"/>
                <a:gd name="T21" fmla="*/ 1460077370 h 57"/>
                <a:gd name="T22" fmla="*/ 1823833670 w 51"/>
                <a:gd name="T23" fmla="*/ 146007737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57"/>
                <a:gd name="T38" fmla="*/ 51 w 5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55" name="Freeform 155"/>
            <p:cNvSpPr>
              <a:spLocks/>
            </p:cNvSpPr>
            <p:nvPr>
              <p:custDataLst>
                <p:tags r:id="rId152"/>
              </p:custDataLst>
            </p:nvPr>
          </p:nvSpPr>
          <p:spPr bwMode="auto">
            <a:xfrm>
              <a:off x="3087" y="1901"/>
              <a:ext cx="40" cy="29"/>
            </a:xfrm>
            <a:custGeom>
              <a:avLst/>
              <a:gdLst>
                <a:gd name="T0" fmla="*/ 1858287634 w 43"/>
                <a:gd name="T1" fmla="*/ 1474313263 h 35"/>
                <a:gd name="T2" fmla="*/ 1858287634 w 43"/>
                <a:gd name="T3" fmla="*/ 1474313263 h 35"/>
                <a:gd name="T4" fmla="*/ 1858287634 w 43"/>
                <a:gd name="T5" fmla="*/ 1474313263 h 35"/>
                <a:gd name="T6" fmla="*/ 1858287634 w 43"/>
                <a:gd name="T7" fmla="*/ 1474313263 h 35"/>
                <a:gd name="T8" fmla="*/ 1858287634 w 43"/>
                <a:gd name="T9" fmla="*/ 1474313263 h 35"/>
                <a:gd name="T10" fmla="*/ 0 w 43"/>
                <a:gd name="T11" fmla="*/ 1474313263 h 35"/>
                <a:gd name="T12" fmla="*/ 0 w 43"/>
                <a:gd name="T13" fmla="*/ 0 h 35"/>
                <a:gd name="T14" fmla="*/ 1858287634 w 43"/>
                <a:gd name="T15" fmla="*/ 0 h 35"/>
                <a:gd name="T16" fmla="*/ 1858287634 w 43"/>
                <a:gd name="T17" fmla="*/ 0 h 35"/>
                <a:gd name="T18" fmla="*/ 1858287634 w 43"/>
                <a:gd name="T19" fmla="*/ 1474313263 h 35"/>
                <a:gd name="T20" fmla="*/ 1858287634 w 43"/>
                <a:gd name="T21" fmla="*/ 1474313263 h 35"/>
                <a:gd name="T22" fmla="*/ 1858287634 w 43"/>
                <a:gd name="T23" fmla="*/ 1474313263 h 35"/>
                <a:gd name="T24" fmla="*/ 1858287634 w 43"/>
                <a:gd name="T25" fmla="*/ 1474313263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5"/>
                <a:gd name="T41" fmla="*/ 43 w 4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56" name="Freeform 156"/>
            <p:cNvSpPr>
              <a:spLocks/>
            </p:cNvSpPr>
            <p:nvPr>
              <p:custDataLst>
                <p:tags r:id="rId153"/>
              </p:custDataLst>
            </p:nvPr>
          </p:nvSpPr>
          <p:spPr bwMode="auto">
            <a:xfrm>
              <a:off x="3118" y="1922"/>
              <a:ext cx="16" cy="14"/>
            </a:xfrm>
            <a:custGeom>
              <a:avLst/>
              <a:gdLst>
                <a:gd name="T0" fmla="*/ 0 w 17"/>
                <a:gd name="T1" fmla="*/ 1456424896 h 17"/>
                <a:gd name="T2" fmla="*/ 0 w 17"/>
                <a:gd name="T3" fmla="*/ 0 h 17"/>
                <a:gd name="T4" fmla="*/ 1902269252 w 17"/>
                <a:gd name="T5" fmla="*/ 0 h 17"/>
                <a:gd name="T6" fmla="*/ 1902269252 w 17"/>
                <a:gd name="T7" fmla="*/ 1456424896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chemeClr val="accent1"/>
            </a:solidFill>
            <a:ln w="9525" cap="rnd">
              <a:solidFill>
                <a:schemeClr val="accent1"/>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57" name="Freeform 157"/>
            <p:cNvSpPr>
              <a:spLocks/>
            </p:cNvSpPr>
            <p:nvPr>
              <p:custDataLst>
                <p:tags r:id="rId154"/>
              </p:custDataLst>
            </p:nvPr>
          </p:nvSpPr>
          <p:spPr bwMode="auto">
            <a:xfrm>
              <a:off x="3118" y="1922"/>
              <a:ext cx="16" cy="14"/>
            </a:xfrm>
            <a:custGeom>
              <a:avLst/>
              <a:gdLst>
                <a:gd name="T0" fmla="*/ 0 w 17"/>
                <a:gd name="T1" fmla="*/ 1456424896 h 17"/>
                <a:gd name="T2" fmla="*/ 0 w 17"/>
                <a:gd name="T3" fmla="*/ 0 h 17"/>
                <a:gd name="T4" fmla="*/ 1902269252 w 17"/>
                <a:gd name="T5" fmla="*/ 0 h 17"/>
                <a:gd name="T6" fmla="*/ 1902269252 w 17"/>
                <a:gd name="T7" fmla="*/ 1456424896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58" name="Freeform 158"/>
            <p:cNvSpPr>
              <a:spLocks/>
            </p:cNvSpPr>
            <p:nvPr>
              <p:custDataLst>
                <p:tags r:id="rId155"/>
              </p:custDataLst>
            </p:nvPr>
          </p:nvSpPr>
          <p:spPr bwMode="auto">
            <a:xfrm>
              <a:off x="3221" y="1835"/>
              <a:ext cx="110" cy="103"/>
            </a:xfrm>
            <a:custGeom>
              <a:avLst/>
              <a:gdLst>
                <a:gd name="T0" fmla="*/ 1745804362 w 122"/>
                <a:gd name="T1" fmla="*/ 1505892921 h 123"/>
                <a:gd name="T2" fmla="*/ 1745804362 w 122"/>
                <a:gd name="T3" fmla="*/ 1505892921 h 123"/>
                <a:gd name="T4" fmla="*/ 1745804362 w 122"/>
                <a:gd name="T5" fmla="*/ 1505892921 h 123"/>
                <a:gd name="T6" fmla="*/ 1745804362 w 122"/>
                <a:gd name="T7" fmla="*/ 1505892921 h 123"/>
                <a:gd name="T8" fmla="*/ 1745804362 w 122"/>
                <a:gd name="T9" fmla="*/ 1505892921 h 123"/>
                <a:gd name="T10" fmla="*/ 1745804362 w 122"/>
                <a:gd name="T11" fmla="*/ 1505892921 h 123"/>
                <a:gd name="T12" fmla="*/ 1745804362 w 122"/>
                <a:gd name="T13" fmla="*/ 1505892921 h 123"/>
                <a:gd name="T14" fmla="*/ 1745804362 w 122"/>
                <a:gd name="T15" fmla="*/ 1505892921 h 123"/>
                <a:gd name="T16" fmla="*/ 1745804362 w 122"/>
                <a:gd name="T17" fmla="*/ 1505892921 h 123"/>
                <a:gd name="T18" fmla="*/ 1745804362 w 122"/>
                <a:gd name="T19" fmla="*/ 1505892921 h 123"/>
                <a:gd name="T20" fmla="*/ 1745804362 w 122"/>
                <a:gd name="T21" fmla="*/ 1505892921 h 123"/>
                <a:gd name="T22" fmla="*/ 1745804362 w 122"/>
                <a:gd name="T23" fmla="*/ 0 h 123"/>
                <a:gd name="T24" fmla="*/ 0 w 122"/>
                <a:gd name="T25" fmla="*/ 1505892921 h 123"/>
                <a:gd name="T26" fmla="*/ 1745804362 w 122"/>
                <a:gd name="T27" fmla="*/ 1505892921 h 123"/>
                <a:gd name="T28" fmla="*/ 1745804362 w 122"/>
                <a:gd name="T29" fmla="*/ 1505892921 h 123"/>
                <a:gd name="T30" fmla="*/ 1745804362 w 122"/>
                <a:gd name="T31" fmla="*/ 1505892921 h 123"/>
                <a:gd name="T32" fmla="*/ 1745804362 w 122"/>
                <a:gd name="T33" fmla="*/ 1505892921 h 123"/>
                <a:gd name="T34" fmla="*/ 1745804362 w 122"/>
                <a:gd name="T35" fmla="*/ 1505892921 h 123"/>
                <a:gd name="T36" fmla="*/ 1745804362 w 122"/>
                <a:gd name="T37" fmla="*/ 1505892921 h 123"/>
                <a:gd name="T38" fmla="*/ 1745804362 w 122"/>
                <a:gd name="T39" fmla="*/ 1505892921 h 123"/>
                <a:gd name="T40" fmla="*/ 1745804362 w 122"/>
                <a:gd name="T41" fmla="*/ 1505892921 h 123"/>
                <a:gd name="T42" fmla="*/ 1745804362 w 122"/>
                <a:gd name="T43" fmla="*/ 1505892921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123"/>
                <a:gd name="T68" fmla="*/ 122 w 122"/>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59" name="Freeform 159"/>
            <p:cNvSpPr>
              <a:spLocks/>
            </p:cNvSpPr>
            <p:nvPr>
              <p:custDataLst>
                <p:tags r:id="rId156"/>
              </p:custDataLst>
            </p:nvPr>
          </p:nvSpPr>
          <p:spPr bwMode="auto">
            <a:xfrm>
              <a:off x="3126" y="1835"/>
              <a:ext cx="103" cy="130"/>
            </a:xfrm>
            <a:custGeom>
              <a:avLst/>
              <a:gdLst>
                <a:gd name="T0" fmla="*/ 1722695956 w 115"/>
                <a:gd name="T1" fmla="*/ 1510612847 h 155"/>
                <a:gd name="T2" fmla="*/ 1722695956 w 115"/>
                <a:gd name="T3" fmla="*/ 1510612847 h 155"/>
                <a:gd name="T4" fmla="*/ 1722695956 w 115"/>
                <a:gd name="T5" fmla="*/ 1510612847 h 155"/>
                <a:gd name="T6" fmla="*/ 1722695956 w 115"/>
                <a:gd name="T7" fmla="*/ 1510612847 h 155"/>
                <a:gd name="T8" fmla="*/ 1722695956 w 115"/>
                <a:gd name="T9" fmla="*/ 1510612847 h 155"/>
                <a:gd name="T10" fmla="*/ 1722695956 w 115"/>
                <a:gd name="T11" fmla="*/ 1510612847 h 155"/>
                <a:gd name="T12" fmla="*/ 1722695956 w 115"/>
                <a:gd name="T13" fmla="*/ 1510612847 h 155"/>
                <a:gd name="T14" fmla="*/ 1722695956 w 115"/>
                <a:gd name="T15" fmla="*/ 1510612847 h 155"/>
                <a:gd name="T16" fmla="*/ 1722695956 w 115"/>
                <a:gd name="T17" fmla="*/ 1510612847 h 155"/>
                <a:gd name="T18" fmla="*/ 1722695956 w 115"/>
                <a:gd name="T19" fmla="*/ 1510612847 h 155"/>
                <a:gd name="T20" fmla="*/ 1722695956 w 115"/>
                <a:gd name="T21" fmla="*/ 1510612847 h 155"/>
                <a:gd name="T22" fmla="*/ 1722695956 w 115"/>
                <a:gd name="T23" fmla="*/ 1510612847 h 155"/>
                <a:gd name="T24" fmla="*/ 1722695956 w 115"/>
                <a:gd name="T25" fmla="*/ 1510612847 h 155"/>
                <a:gd name="T26" fmla="*/ 1722695956 w 115"/>
                <a:gd name="T27" fmla="*/ 1510612847 h 155"/>
                <a:gd name="T28" fmla="*/ 1722695956 w 115"/>
                <a:gd name="T29" fmla="*/ 1510612847 h 155"/>
                <a:gd name="T30" fmla="*/ 1722695956 w 115"/>
                <a:gd name="T31" fmla="*/ 1510612847 h 155"/>
                <a:gd name="T32" fmla="*/ 1722695956 w 115"/>
                <a:gd name="T33" fmla="*/ 1510612847 h 155"/>
                <a:gd name="T34" fmla="*/ 0 w 115"/>
                <a:gd name="T35" fmla="*/ 1510612847 h 155"/>
                <a:gd name="T36" fmla="*/ 0 w 115"/>
                <a:gd name="T37" fmla="*/ 1510612847 h 155"/>
                <a:gd name="T38" fmla="*/ 0 w 115"/>
                <a:gd name="T39" fmla="*/ 1510612847 h 155"/>
                <a:gd name="T40" fmla="*/ 0 w 115"/>
                <a:gd name="T41" fmla="*/ 1510612847 h 155"/>
                <a:gd name="T42" fmla="*/ 1722695956 w 115"/>
                <a:gd name="T43" fmla="*/ 1510612847 h 155"/>
                <a:gd name="T44" fmla="*/ 1722695956 w 115"/>
                <a:gd name="T45" fmla="*/ 1510612847 h 155"/>
                <a:gd name="T46" fmla="*/ 1722695956 w 115"/>
                <a:gd name="T47" fmla="*/ 1510612847 h 155"/>
                <a:gd name="T48" fmla="*/ 1722695956 w 115"/>
                <a:gd name="T49" fmla="*/ 1510612847 h 155"/>
                <a:gd name="T50" fmla="*/ 1722695956 w 115"/>
                <a:gd name="T51" fmla="*/ 1510612847 h 155"/>
                <a:gd name="T52" fmla="*/ 1722695956 w 115"/>
                <a:gd name="T53" fmla="*/ 1510612847 h 155"/>
                <a:gd name="T54" fmla="*/ 1722695956 w 115"/>
                <a:gd name="T55" fmla="*/ 0 h 155"/>
                <a:gd name="T56" fmla="*/ 1722695956 w 115"/>
                <a:gd name="T57" fmla="*/ 0 h 155"/>
                <a:gd name="T58" fmla="*/ 1722695956 w 115"/>
                <a:gd name="T59" fmla="*/ 0 h 155"/>
                <a:gd name="T60" fmla="*/ 1722695956 w 115"/>
                <a:gd name="T61" fmla="*/ 1510612847 h 155"/>
                <a:gd name="T62" fmla="*/ 1722695956 w 115"/>
                <a:gd name="T63" fmla="*/ 1510612847 h 155"/>
                <a:gd name="T64" fmla="*/ 1722695956 w 115"/>
                <a:gd name="T65" fmla="*/ 1510612847 h 155"/>
                <a:gd name="T66" fmla="*/ 1722695956 w 115"/>
                <a:gd name="T67" fmla="*/ 15106128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155"/>
                <a:gd name="T104" fmla="*/ 115 w 115"/>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60" name="Freeform 160"/>
            <p:cNvSpPr>
              <a:spLocks/>
            </p:cNvSpPr>
            <p:nvPr>
              <p:custDataLst>
                <p:tags r:id="rId157"/>
              </p:custDataLst>
            </p:nvPr>
          </p:nvSpPr>
          <p:spPr bwMode="auto">
            <a:xfrm>
              <a:off x="3164" y="1936"/>
              <a:ext cx="88" cy="42"/>
            </a:xfrm>
            <a:custGeom>
              <a:avLst/>
              <a:gdLst>
                <a:gd name="T0" fmla="*/ 0 w 98"/>
                <a:gd name="T1" fmla="*/ 1577743088 h 49"/>
                <a:gd name="T2" fmla="*/ 1731581983 w 98"/>
                <a:gd name="T3" fmla="*/ 1577743088 h 49"/>
                <a:gd name="T4" fmla="*/ 1731581983 w 98"/>
                <a:gd name="T5" fmla="*/ 1577743088 h 49"/>
                <a:gd name="T6" fmla="*/ 1731581983 w 98"/>
                <a:gd name="T7" fmla="*/ 1577743088 h 49"/>
                <a:gd name="T8" fmla="*/ 1731581983 w 98"/>
                <a:gd name="T9" fmla="*/ 1577743088 h 49"/>
                <a:gd name="T10" fmla="*/ 1731581983 w 98"/>
                <a:gd name="T11" fmla="*/ 1577743088 h 49"/>
                <a:gd name="T12" fmla="*/ 1731581983 w 98"/>
                <a:gd name="T13" fmla="*/ 0 h 49"/>
                <a:gd name="T14" fmla="*/ 1731581983 w 98"/>
                <a:gd name="T15" fmla="*/ 1577743088 h 49"/>
                <a:gd name="T16" fmla="*/ 1731581983 w 98"/>
                <a:gd name="T17" fmla="*/ 1577743088 h 49"/>
                <a:gd name="T18" fmla="*/ 1731581983 w 98"/>
                <a:gd name="T19" fmla="*/ 1577743088 h 49"/>
                <a:gd name="T20" fmla="*/ 1731581983 w 98"/>
                <a:gd name="T21" fmla="*/ 1577743088 h 49"/>
                <a:gd name="T22" fmla="*/ 1731581983 w 98"/>
                <a:gd name="T23" fmla="*/ 1577743088 h 49"/>
                <a:gd name="T24" fmla="*/ 1731581983 w 98"/>
                <a:gd name="T25" fmla="*/ 1577743088 h 49"/>
                <a:gd name="T26" fmla="*/ 1731581983 w 98"/>
                <a:gd name="T27" fmla="*/ 1577743088 h 49"/>
                <a:gd name="T28" fmla="*/ 0 w 98"/>
                <a:gd name="T29" fmla="*/ 157774308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49"/>
                <a:gd name="T47" fmla="*/ 98 w 98"/>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61" name="Freeform 162"/>
            <p:cNvSpPr>
              <a:spLocks/>
            </p:cNvSpPr>
            <p:nvPr>
              <p:custDataLst>
                <p:tags r:id="rId158"/>
              </p:custDataLst>
            </p:nvPr>
          </p:nvSpPr>
          <p:spPr bwMode="auto">
            <a:xfrm>
              <a:off x="3164" y="1964"/>
              <a:ext cx="15" cy="14"/>
            </a:xfrm>
            <a:custGeom>
              <a:avLst/>
              <a:gdLst>
                <a:gd name="T0" fmla="*/ 1671916334 w 17"/>
                <a:gd name="T1" fmla="*/ 1456424896 h 17"/>
                <a:gd name="T2" fmla="*/ 0 w 17"/>
                <a:gd name="T3" fmla="*/ 0 h 17"/>
                <a:gd name="T4" fmla="*/ 1671916334 w 17"/>
                <a:gd name="T5" fmla="*/ 145642489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62" name="Freeform 164"/>
            <p:cNvSpPr>
              <a:spLocks/>
            </p:cNvSpPr>
            <p:nvPr>
              <p:custDataLst>
                <p:tags r:id="rId159"/>
              </p:custDataLst>
            </p:nvPr>
          </p:nvSpPr>
          <p:spPr bwMode="auto">
            <a:xfrm>
              <a:off x="3164" y="1964"/>
              <a:ext cx="15" cy="14"/>
            </a:xfrm>
            <a:custGeom>
              <a:avLst/>
              <a:gdLst>
                <a:gd name="T0" fmla="*/ 1671916334 w 17"/>
                <a:gd name="T1" fmla="*/ 1456424896 h 17"/>
                <a:gd name="T2" fmla="*/ 0 w 17"/>
                <a:gd name="T3" fmla="*/ 0 h 17"/>
                <a:gd name="T4" fmla="*/ 1671916334 w 17"/>
                <a:gd name="T5" fmla="*/ 145642489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63" name="Freeform 165"/>
            <p:cNvSpPr>
              <a:spLocks/>
            </p:cNvSpPr>
            <p:nvPr>
              <p:custDataLst>
                <p:tags r:id="rId160"/>
              </p:custDataLst>
            </p:nvPr>
          </p:nvSpPr>
          <p:spPr bwMode="auto">
            <a:xfrm>
              <a:off x="3126" y="1964"/>
              <a:ext cx="52" cy="27"/>
            </a:xfrm>
            <a:custGeom>
              <a:avLst/>
              <a:gdLst>
                <a:gd name="T0" fmla="*/ 1726158080 w 58"/>
                <a:gd name="T1" fmla="*/ 1437571698 h 33"/>
                <a:gd name="T2" fmla="*/ 1726158080 w 58"/>
                <a:gd name="T3" fmla="*/ 1437571698 h 33"/>
                <a:gd name="T4" fmla="*/ 1726158080 w 58"/>
                <a:gd name="T5" fmla="*/ 1437571698 h 33"/>
                <a:gd name="T6" fmla="*/ 1726158080 w 58"/>
                <a:gd name="T7" fmla="*/ 1437571698 h 33"/>
                <a:gd name="T8" fmla="*/ 1726158080 w 58"/>
                <a:gd name="T9" fmla="*/ 1437571698 h 33"/>
                <a:gd name="T10" fmla="*/ 1726158080 w 58"/>
                <a:gd name="T11" fmla="*/ 1437571698 h 33"/>
                <a:gd name="T12" fmla="*/ 1726158080 w 58"/>
                <a:gd name="T13" fmla="*/ 1437571698 h 33"/>
                <a:gd name="T14" fmla="*/ 1726158080 w 58"/>
                <a:gd name="T15" fmla="*/ 0 h 33"/>
                <a:gd name="T16" fmla="*/ 1726158080 w 58"/>
                <a:gd name="T17" fmla="*/ 0 h 33"/>
                <a:gd name="T18" fmla="*/ 1726158080 w 58"/>
                <a:gd name="T19" fmla="*/ 0 h 33"/>
                <a:gd name="T20" fmla="*/ 0 w 58"/>
                <a:gd name="T21" fmla="*/ 1437571698 h 33"/>
                <a:gd name="T22" fmla="*/ 0 w 58"/>
                <a:gd name="T23" fmla="*/ 1437571698 h 33"/>
                <a:gd name="T24" fmla="*/ 1726158080 w 58"/>
                <a:gd name="T25" fmla="*/ 1437571698 h 33"/>
                <a:gd name="T26" fmla="*/ 1726158080 w 58"/>
                <a:gd name="T27" fmla="*/ 1437571698 h 33"/>
                <a:gd name="T28" fmla="*/ 1726158080 w 58"/>
                <a:gd name="T29" fmla="*/ 1437571698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33"/>
                <a:gd name="T47" fmla="*/ 58 w 5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64" name="Freeform 166"/>
            <p:cNvSpPr>
              <a:spLocks/>
            </p:cNvSpPr>
            <p:nvPr>
              <p:custDataLst>
                <p:tags r:id="rId161"/>
              </p:custDataLst>
            </p:nvPr>
          </p:nvSpPr>
          <p:spPr bwMode="auto">
            <a:xfrm>
              <a:off x="2999" y="1901"/>
              <a:ext cx="148" cy="136"/>
            </a:xfrm>
            <a:custGeom>
              <a:avLst/>
              <a:gdLst>
                <a:gd name="T0" fmla="*/ 1770427257 w 163"/>
                <a:gd name="T1" fmla="*/ 0 h 163"/>
                <a:gd name="T2" fmla="*/ 1770427257 w 163"/>
                <a:gd name="T3" fmla="*/ 1494969985 h 163"/>
                <a:gd name="T4" fmla="*/ 1770427257 w 163"/>
                <a:gd name="T5" fmla="*/ 1494969985 h 163"/>
                <a:gd name="T6" fmla="*/ 1770427257 w 163"/>
                <a:gd name="T7" fmla="*/ 1494969985 h 163"/>
                <a:gd name="T8" fmla="*/ 1770427257 w 163"/>
                <a:gd name="T9" fmla="*/ 1494969985 h 163"/>
                <a:gd name="T10" fmla="*/ 1770427257 w 163"/>
                <a:gd name="T11" fmla="*/ 1494969985 h 163"/>
                <a:gd name="T12" fmla="*/ 1770427257 w 163"/>
                <a:gd name="T13" fmla="*/ 1494969985 h 163"/>
                <a:gd name="T14" fmla="*/ 1770427257 w 163"/>
                <a:gd name="T15" fmla="*/ 1494969985 h 163"/>
                <a:gd name="T16" fmla="*/ 1770427257 w 163"/>
                <a:gd name="T17" fmla="*/ 1494969985 h 163"/>
                <a:gd name="T18" fmla="*/ 1770427257 w 163"/>
                <a:gd name="T19" fmla="*/ 1494969985 h 163"/>
                <a:gd name="T20" fmla="*/ 1770427257 w 163"/>
                <a:gd name="T21" fmla="*/ 1494969985 h 163"/>
                <a:gd name="T22" fmla="*/ 0 w 163"/>
                <a:gd name="T23" fmla="*/ 1494969985 h 163"/>
                <a:gd name="T24" fmla="*/ 0 w 163"/>
                <a:gd name="T25" fmla="*/ 1494969985 h 163"/>
                <a:gd name="T26" fmla="*/ 1770427257 w 163"/>
                <a:gd name="T27" fmla="*/ 1494969985 h 163"/>
                <a:gd name="T28" fmla="*/ 1770427257 w 163"/>
                <a:gd name="T29" fmla="*/ 1494969985 h 163"/>
                <a:gd name="T30" fmla="*/ 1770427257 w 163"/>
                <a:gd name="T31" fmla="*/ 1494969985 h 163"/>
                <a:gd name="T32" fmla="*/ 1770427257 w 163"/>
                <a:gd name="T33" fmla="*/ 1494969985 h 163"/>
                <a:gd name="T34" fmla="*/ 1770427257 w 163"/>
                <a:gd name="T35" fmla="*/ 1494969985 h 163"/>
                <a:gd name="T36" fmla="*/ 1770427257 w 163"/>
                <a:gd name="T37" fmla="*/ 1494969985 h 163"/>
                <a:gd name="T38" fmla="*/ 1770427257 w 163"/>
                <a:gd name="T39" fmla="*/ 1494969985 h 163"/>
                <a:gd name="T40" fmla="*/ 1770427257 w 163"/>
                <a:gd name="T41" fmla="*/ 1494969985 h 163"/>
                <a:gd name="T42" fmla="*/ 1770427257 w 163"/>
                <a:gd name="T43" fmla="*/ 1494969985 h 163"/>
                <a:gd name="T44" fmla="*/ 1770427257 w 163"/>
                <a:gd name="T45" fmla="*/ 1494969985 h 163"/>
                <a:gd name="T46" fmla="*/ 1770427257 w 163"/>
                <a:gd name="T47" fmla="*/ 1494969985 h 163"/>
                <a:gd name="T48" fmla="*/ 1770427257 w 163"/>
                <a:gd name="T49" fmla="*/ 1494969985 h 163"/>
                <a:gd name="T50" fmla="*/ 1770427257 w 163"/>
                <a:gd name="T51" fmla="*/ 1494969985 h 163"/>
                <a:gd name="T52" fmla="*/ 1770427257 w 163"/>
                <a:gd name="T53" fmla="*/ 1494969985 h 163"/>
                <a:gd name="T54" fmla="*/ 1770427257 w 163"/>
                <a:gd name="T55" fmla="*/ 1494969985 h 163"/>
                <a:gd name="T56" fmla="*/ 1770427257 w 163"/>
                <a:gd name="T57" fmla="*/ 1494969985 h 163"/>
                <a:gd name="T58" fmla="*/ 1770427257 w 163"/>
                <a:gd name="T59" fmla="*/ 1494969985 h 163"/>
                <a:gd name="T60" fmla="*/ 1770427257 w 163"/>
                <a:gd name="T61" fmla="*/ 1494969985 h 163"/>
                <a:gd name="T62" fmla="*/ 1770427257 w 163"/>
                <a:gd name="T63" fmla="*/ 1494969985 h 163"/>
                <a:gd name="T64" fmla="*/ 1770427257 w 163"/>
                <a:gd name="T65" fmla="*/ 1494969985 h 163"/>
                <a:gd name="T66" fmla="*/ 1770427257 w 163"/>
                <a:gd name="T67" fmla="*/ 1494969985 h 163"/>
                <a:gd name="T68" fmla="*/ 1770427257 w 163"/>
                <a:gd name="T69" fmla="*/ 1494969985 h 163"/>
                <a:gd name="T70" fmla="*/ 1770427257 w 163"/>
                <a:gd name="T71" fmla="*/ 1494969985 h 163"/>
                <a:gd name="T72" fmla="*/ 1770427257 w 163"/>
                <a:gd name="T73" fmla="*/ 1494969985 h 163"/>
                <a:gd name="T74" fmla="*/ 1770427257 w 163"/>
                <a:gd name="T75" fmla="*/ 1494969985 h 163"/>
                <a:gd name="T76" fmla="*/ 1770427257 w 163"/>
                <a:gd name="T77" fmla="*/ 1494969985 h 163"/>
                <a:gd name="T78" fmla="*/ 1770427257 w 163"/>
                <a:gd name="T79" fmla="*/ 0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63"/>
                <a:gd name="T122" fmla="*/ 163 w 163"/>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65" name="Freeform 167"/>
            <p:cNvSpPr>
              <a:spLocks/>
            </p:cNvSpPr>
            <p:nvPr>
              <p:custDataLst>
                <p:tags r:id="rId162"/>
              </p:custDataLst>
            </p:nvPr>
          </p:nvSpPr>
          <p:spPr bwMode="auto">
            <a:xfrm>
              <a:off x="2951" y="2016"/>
              <a:ext cx="138" cy="111"/>
            </a:xfrm>
            <a:custGeom>
              <a:avLst/>
              <a:gdLst>
                <a:gd name="T0" fmla="*/ 1747049365 w 153"/>
                <a:gd name="T1" fmla="*/ 1518546029 h 132"/>
                <a:gd name="T2" fmla="*/ 1747049365 w 153"/>
                <a:gd name="T3" fmla="*/ 1518546029 h 132"/>
                <a:gd name="T4" fmla="*/ 1747049365 w 153"/>
                <a:gd name="T5" fmla="*/ 1518546029 h 132"/>
                <a:gd name="T6" fmla="*/ 1747049365 w 153"/>
                <a:gd name="T7" fmla="*/ 1518546029 h 132"/>
                <a:gd name="T8" fmla="*/ 1747049365 w 153"/>
                <a:gd name="T9" fmla="*/ 1518546029 h 132"/>
                <a:gd name="T10" fmla="*/ 1747049365 w 153"/>
                <a:gd name="T11" fmla="*/ 1518546029 h 132"/>
                <a:gd name="T12" fmla="*/ 1747049365 w 153"/>
                <a:gd name="T13" fmla="*/ 1518546029 h 132"/>
                <a:gd name="T14" fmla="*/ 1747049365 w 153"/>
                <a:gd name="T15" fmla="*/ 1518546029 h 132"/>
                <a:gd name="T16" fmla="*/ 1747049365 w 153"/>
                <a:gd name="T17" fmla="*/ 1518546029 h 132"/>
                <a:gd name="T18" fmla="*/ 1747049365 w 153"/>
                <a:gd name="T19" fmla="*/ 1518546029 h 132"/>
                <a:gd name="T20" fmla="*/ 1747049365 w 153"/>
                <a:gd name="T21" fmla="*/ 1518546029 h 132"/>
                <a:gd name="T22" fmla="*/ 1747049365 w 153"/>
                <a:gd name="T23" fmla="*/ 1518546029 h 132"/>
                <a:gd name="T24" fmla="*/ 1747049365 w 153"/>
                <a:gd name="T25" fmla="*/ 1518546029 h 132"/>
                <a:gd name="T26" fmla="*/ 1747049365 w 153"/>
                <a:gd name="T27" fmla="*/ 1518546029 h 132"/>
                <a:gd name="T28" fmla="*/ 1747049365 w 153"/>
                <a:gd name="T29" fmla="*/ 1518546029 h 132"/>
                <a:gd name="T30" fmla="*/ 1747049365 w 153"/>
                <a:gd name="T31" fmla="*/ 1518546029 h 132"/>
                <a:gd name="T32" fmla="*/ 1747049365 w 153"/>
                <a:gd name="T33" fmla="*/ 1518546029 h 132"/>
                <a:gd name="T34" fmla="*/ 1747049365 w 153"/>
                <a:gd name="T35" fmla="*/ 1518546029 h 132"/>
                <a:gd name="T36" fmla="*/ 1747049365 w 153"/>
                <a:gd name="T37" fmla="*/ 1518546029 h 132"/>
                <a:gd name="T38" fmla="*/ 1747049365 w 153"/>
                <a:gd name="T39" fmla="*/ 1518546029 h 132"/>
                <a:gd name="T40" fmla="*/ 1747049365 w 153"/>
                <a:gd name="T41" fmla="*/ 1518546029 h 132"/>
                <a:gd name="T42" fmla="*/ 1747049365 w 153"/>
                <a:gd name="T43" fmla="*/ 0 h 132"/>
                <a:gd name="T44" fmla="*/ 1747049365 w 153"/>
                <a:gd name="T45" fmla="*/ 1518546029 h 132"/>
                <a:gd name="T46" fmla="*/ 0 w 153"/>
                <a:gd name="T47" fmla="*/ 1518546029 h 132"/>
                <a:gd name="T48" fmla="*/ 0 w 153"/>
                <a:gd name="T49" fmla="*/ 1518546029 h 132"/>
                <a:gd name="T50" fmla="*/ 1747049365 w 153"/>
                <a:gd name="T51" fmla="*/ 1518546029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2"/>
                <a:gd name="T80" fmla="*/ 153 w 153"/>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66" name="Freeform 168"/>
            <p:cNvSpPr>
              <a:spLocks/>
            </p:cNvSpPr>
            <p:nvPr>
              <p:custDataLst>
                <p:tags r:id="rId163"/>
              </p:custDataLst>
            </p:nvPr>
          </p:nvSpPr>
          <p:spPr bwMode="auto">
            <a:xfrm>
              <a:off x="2951" y="2045"/>
              <a:ext cx="37" cy="68"/>
            </a:xfrm>
            <a:custGeom>
              <a:avLst/>
              <a:gdLst>
                <a:gd name="T0" fmla="*/ 1748902506 w 41"/>
                <a:gd name="T1" fmla="*/ 1476794228 h 82"/>
                <a:gd name="T2" fmla="*/ 1748902506 w 41"/>
                <a:gd name="T3" fmla="*/ 1476794228 h 82"/>
                <a:gd name="T4" fmla="*/ 1748902506 w 41"/>
                <a:gd name="T5" fmla="*/ 1476794228 h 82"/>
                <a:gd name="T6" fmla="*/ 1748902506 w 41"/>
                <a:gd name="T7" fmla="*/ 1476794228 h 82"/>
                <a:gd name="T8" fmla="*/ 1748902506 w 41"/>
                <a:gd name="T9" fmla="*/ 1476794228 h 82"/>
                <a:gd name="T10" fmla="*/ 1748902506 w 41"/>
                <a:gd name="T11" fmla="*/ 1476794228 h 82"/>
                <a:gd name="T12" fmla="*/ 1748902506 w 41"/>
                <a:gd name="T13" fmla="*/ 0 h 82"/>
                <a:gd name="T14" fmla="*/ 1748902506 w 41"/>
                <a:gd name="T15" fmla="*/ 0 h 82"/>
                <a:gd name="T16" fmla="*/ 1748902506 w 41"/>
                <a:gd name="T17" fmla="*/ 1476794228 h 82"/>
                <a:gd name="T18" fmla="*/ 0 w 41"/>
                <a:gd name="T19" fmla="*/ 1476794228 h 82"/>
                <a:gd name="T20" fmla="*/ 1748902506 w 41"/>
                <a:gd name="T21" fmla="*/ 1476794228 h 82"/>
                <a:gd name="T22" fmla="*/ 0 w 41"/>
                <a:gd name="T23" fmla="*/ 1476794228 h 82"/>
                <a:gd name="T24" fmla="*/ 1748902506 w 41"/>
                <a:gd name="T25" fmla="*/ 1476794228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2"/>
                <a:gd name="T41" fmla="*/ 41 w 41"/>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67" name="Freeform 169"/>
            <p:cNvSpPr>
              <a:spLocks/>
            </p:cNvSpPr>
            <p:nvPr>
              <p:custDataLst>
                <p:tags r:id="rId164"/>
              </p:custDataLst>
            </p:nvPr>
          </p:nvSpPr>
          <p:spPr bwMode="auto">
            <a:xfrm>
              <a:off x="3133" y="1970"/>
              <a:ext cx="139" cy="130"/>
            </a:xfrm>
            <a:custGeom>
              <a:avLst/>
              <a:gdLst>
                <a:gd name="T0" fmla="*/ 1727014841 w 155"/>
                <a:gd name="T1" fmla="*/ 1510612847 h 155"/>
                <a:gd name="T2" fmla="*/ 1727014841 w 155"/>
                <a:gd name="T3" fmla="*/ 1510612847 h 155"/>
                <a:gd name="T4" fmla="*/ 1727014841 w 155"/>
                <a:gd name="T5" fmla="*/ 1510612847 h 155"/>
                <a:gd name="T6" fmla="*/ 1727014841 w 155"/>
                <a:gd name="T7" fmla="*/ 1510612847 h 155"/>
                <a:gd name="T8" fmla="*/ 1727014841 w 155"/>
                <a:gd name="T9" fmla="*/ 1510612847 h 155"/>
                <a:gd name="T10" fmla="*/ 1727014841 w 155"/>
                <a:gd name="T11" fmla="*/ 1510612847 h 155"/>
                <a:gd name="T12" fmla="*/ 1727014841 w 155"/>
                <a:gd name="T13" fmla="*/ 1510612847 h 155"/>
                <a:gd name="T14" fmla="*/ 1727014841 w 155"/>
                <a:gd name="T15" fmla="*/ 1510612847 h 155"/>
                <a:gd name="T16" fmla="*/ 1727014841 w 155"/>
                <a:gd name="T17" fmla="*/ 1510612847 h 155"/>
                <a:gd name="T18" fmla="*/ 1727014841 w 155"/>
                <a:gd name="T19" fmla="*/ 1510612847 h 155"/>
                <a:gd name="T20" fmla="*/ 1727014841 w 155"/>
                <a:gd name="T21" fmla="*/ 1510612847 h 155"/>
                <a:gd name="T22" fmla="*/ 1727014841 w 155"/>
                <a:gd name="T23" fmla="*/ 1510612847 h 155"/>
                <a:gd name="T24" fmla="*/ 1727014841 w 155"/>
                <a:gd name="T25" fmla="*/ 1510612847 h 155"/>
                <a:gd name="T26" fmla="*/ 1727014841 w 155"/>
                <a:gd name="T27" fmla="*/ 1510612847 h 155"/>
                <a:gd name="T28" fmla="*/ 1727014841 w 155"/>
                <a:gd name="T29" fmla="*/ 1510612847 h 155"/>
                <a:gd name="T30" fmla="*/ 1727014841 w 155"/>
                <a:gd name="T31" fmla="*/ 1510612847 h 155"/>
                <a:gd name="T32" fmla="*/ 1727014841 w 155"/>
                <a:gd name="T33" fmla="*/ 1510612847 h 155"/>
                <a:gd name="T34" fmla="*/ 1727014841 w 155"/>
                <a:gd name="T35" fmla="*/ 1510612847 h 155"/>
                <a:gd name="T36" fmla="*/ 1727014841 w 155"/>
                <a:gd name="T37" fmla="*/ 1510612847 h 155"/>
                <a:gd name="T38" fmla="*/ 1727014841 w 155"/>
                <a:gd name="T39" fmla="*/ 1510612847 h 155"/>
                <a:gd name="T40" fmla="*/ 1727014841 w 155"/>
                <a:gd name="T41" fmla="*/ 1510612847 h 155"/>
                <a:gd name="T42" fmla="*/ 1727014841 w 155"/>
                <a:gd name="T43" fmla="*/ 1510612847 h 155"/>
                <a:gd name="T44" fmla="*/ 1727014841 w 155"/>
                <a:gd name="T45" fmla="*/ 1510612847 h 155"/>
                <a:gd name="T46" fmla="*/ 1727014841 w 155"/>
                <a:gd name="T47" fmla="*/ 1510612847 h 155"/>
                <a:gd name="T48" fmla="*/ 1727014841 w 155"/>
                <a:gd name="T49" fmla="*/ 1510612847 h 155"/>
                <a:gd name="T50" fmla="*/ 1727014841 w 155"/>
                <a:gd name="T51" fmla="*/ 1510612847 h 155"/>
                <a:gd name="T52" fmla="*/ 1727014841 w 155"/>
                <a:gd name="T53" fmla="*/ 1510612847 h 155"/>
                <a:gd name="T54" fmla="*/ 1727014841 w 155"/>
                <a:gd name="T55" fmla="*/ 1510612847 h 155"/>
                <a:gd name="T56" fmla="*/ 1727014841 w 155"/>
                <a:gd name="T57" fmla="*/ 0 h 155"/>
                <a:gd name="T58" fmla="*/ 1727014841 w 155"/>
                <a:gd name="T59" fmla="*/ 0 h 155"/>
                <a:gd name="T60" fmla="*/ 1727014841 w 155"/>
                <a:gd name="T61" fmla="*/ 1510612847 h 155"/>
                <a:gd name="T62" fmla="*/ 1727014841 w 155"/>
                <a:gd name="T63" fmla="*/ 1510612847 h 155"/>
                <a:gd name="T64" fmla="*/ 1727014841 w 155"/>
                <a:gd name="T65" fmla="*/ 1510612847 h 155"/>
                <a:gd name="T66" fmla="*/ 1727014841 w 155"/>
                <a:gd name="T67" fmla="*/ 1510612847 h 155"/>
                <a:gd name="T68" fmla="*/ 1727014841 w 155"/>
                <a:gd name="T69" fmla="*/ 1510612847 h 155"/>
                <a:gd name="T70" fmla="*/ 0 w 155"/>
                <a:gd name="T71" fmla="*/ 1510612847 h 155"/>
                <a:gd name="T72" fmla="*/ 0 w 155"/>
                <a:gd name="T73" fmla="*/ 1510612847 h 155"/>
                <a:gd name="T74" fmla="*/ 1727014841 w 155"/>
                <a:gd name="T75" fmla="*/ 1510612847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5"/>
                <a:gd name="T115" fmla="*/ 0 h 155"/>
                <a:gd name="T116" fmla="*/ 155 w 15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68" name="Freeform 170"/>
            <p:cNvSpPr>
              <a:spLocks/>
            </p:cNvSpPr>
            <p:nvPr>
              <p:custDataLst>
                <p:tags r:id="rId165"/>
              </p:custDataLst>
            </p:nvPr>
          </p:nvSpPr>
          <p:spPr bwMode="auto">
            <a:xfrm>
              <a:off x="3287" y="1949"/>
              <a:ext cx="110" cy="77"/>
            </a:xfrm>
            <a:custGeom>
              <a:avLst/>
              <a:gdLst>
                <a:gd name="T0" fmla="*/ 1745804362 w 122"/>
                <a:gd name="T1" fmla="*/ 1537547463 h 91"/>
                <a:gd name="T2" fmla="*/ 1745804362 w 122"/>
                <a:gd name="T3" fmla="*/ 1537547463 h 91"/>
                <a:gd name="T4" fmla="*/ 1745804362 w 122"/>
                <a:gd name="T5" fmla="*/ 1537547463 h 91"/>
                <a:gd name="T6" fmla="*/ 1745804362 w 122"/>
                <a:gd name="T7" fmla="*/ 1537547463 h 91"/>
                <a:gd name="T8" fmla="*/ 1745804362 w 122"/>
                <a:gd name="T9" fmla="*/ 1537547463 h 91"/>
                <a:gd name="T10" fmla="*/ 1745804362 w 122"/>
                <a:gd name="T11" fmla="*/ 1537547463 h 91"/>
                <a:gd name="T12" fmla="*/ 1745804362 w 122"/>
                <a:gd name="T13" fmla="*/ 1537547463 h 91"/>
                <a:gd name="T14" fmla="*/ 1745804362 w 122"/>
                <a:gd name="T15" fmla="*/ 1537547463 h 91"/>
                <a:gd name="T16" fmla="*/ 1745804362 w 122"/>
                <a:gd name="T17" fmla="*/ 1537547463 h 91"/>
                <a:gd name="T18" fmla="*/ 1745804362 w 122"/>
                <a:gd name="T19" fmla="*/ 1537547463 h 91"/>
                <a:gd name="T20" fmla="*/ 1745804362 w 122"/>
                <a:gd name="T21" fmla="*/ 1537547463 h 91"/>
                <a:gd name="T22" fmla="*/ 1745804362 w 122"/>
                <a:gd name="T23" fmla="*/ 1537547463 h 91"/>
                <a:gd name="T24" fmla="*/ 1745804362 w 122"/>
                <a:gd name="T25" fmla="*/ 1537547463 h 91"/>
                <a:gd name="T26" fmla="*/ 1745804362 w 122"/>
                <a:gd name="T27" fmla="*/ 1537547463 h 91"/>
                <a:gd name="T28" fmla="*/ 1745804362 w 122"/>
                <a:gd name="T29" fmla="*/ 0 h 91"/>
                <a:gd name="T30" fmla="*/ 1745804362 w 122"/>
                <a:gd name="T31" fmla="*/ 0 h 91"/>
                <a:gd name="T32" fmla="*/ 1745804362 w 122"/>
                <a:gd name="T33" fmla="*/ 1537547463 h 91"/>
                <a:gd name="T34" fmla="*/ 1745804362 w 122"/>
                <a:gd name="T35" fmla="*/ 1537547463 h 91"/>
                <a:gd name="T36" fmla="*/ 1745804362 w 122"/>
                <a:gd name="T37" fmla="*/ 1537547463 h 91"/>
                <a:gd name="T38" fmla="*/ 1745804362 w 122"/>
                <a:gd name="T39" fmla="*/ 1537547463 h 91"/>
                <a:gd name="T40" fmla="*/ 1745804362 w 122"/>
                <a:gd name="T41" fmla="*/ 1537547463 h 91"/>
                <a:gd name="T42" fmla="*/ 0 w 122"/>
                <a:gd name="T43" fmla="*/ 1537547463 h 91"/>
                <a:gd name="T44" fmla="*/ 1745804362 w 122"/>
                <a:gd name="T45" fmla="*/ 1537547463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
                <a:gd name="T70" fmla="*/ 0 h 91"/>
                <a:gd name="T71" fmla="*/ 122 w 122"/>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69" name="Freeform 171"/>
            <p:cNvSpPr>
              <a:spLocks/>
            </p:cNvSpPr>
            <p:nvPr>
              <p:custDataLst>
                <p:tags r:id="rId166"/>
              </p:custDataLst>
            </p:nvPr>
          </p:nvSpPr>
          <p:spPr bwMode="auto">
            <a:xfrm>
              <a:off x="3287" y="2051"/>
              <a:ext cx="73" cy="55"/>
            </a:xfrm>
            <a:custGeom>
              <a:avLst/>
              <a:gdLst>
                <a:gd name="T0" fmla="*/ 1744237213 w 81"/>
                <a:gd name="T1" fmla="*/ 1491308088 h 66"/>
                <a:gd name="T2" fmla="*/ 1744237213 w 81"/>
                <a:gd name="T3" fmla="*/ 0 h 66"/>
                <a:gd name="T4" fmla="*/ 1744237213 w 81"/>
                <a:gd name="T5" fmla="*/ 0 h 66"/>
                <a:gd name="T6" fmla="*/ 1744237213 w 81"/>
                <a:gd name="T7" fmla="*/ 1491308088 h 66"/>
                <a:gd name="T8" fmla="*/ 1744237213 w 81"/>
                <a:gd name="T9" fmla="*/ 0 h 66"/>
                <a:gd name="T10" fmla="*/ 1744237213 w 81"/>
                <a:gd name="T11" fmla="*/ 1491308088 h 66"/>
                <a:gd name="T12" fmla="*/ 1744237213 w 81"/>
                <a:gd name="T13" fmla="*/ 1491308088 h 66"/>
                <a:gd name="T14" fmla="*/ 1744237213 w 81"/>
                <a:gd name="T15" fmla="*/ 1491308088 h 66"/>
                <a:gd name="T16" fmla="*/ 1744237213 w 81"/>
                <a:gd name="T17" fmla="*/ 1491308088 h 66"/>
                <a:gd name="T18" fmla="*/ 1744237213 w 81"/>
                <a:gd name="T19" fmla="*/ 1491308088 h 66"/>
                <a:gd name="T20" fmla="*/ 1744237213 w 81"/>
                <a:gd name="T21" fmla="*/ 1491308088 h 66"/>
                <a:gd name="T22" fmla="*/ 1744237213 w 81"/>
                <a:gd name="T23" fmla="*/ 1491308088 h 66"/>
                <a:gd name="T24" fmla="*/ 1744237213 w 81"/>
                <a:gd name="T25" fmla="*/ 1491308088 h 66"/>
                <a:gd name="T26" fmla="*/ 1744237213 w 81"/>
                <a:gd name="T27" fmla="*/ 1491308088 h 66"/>
                <a:gd name="T28" fmla="*/ 1744237213 w 81"/>
                <a:gd name="T29" fmla="*/ 1491308088 h 66"/>
                <a:gd name="T30" fmla="*/ 1744237213 w 81"/>
                <a:gd name="T31" fmla="*/ 1491308088 h 66"/>
                <a:gd name="T32" fmla="*/ 1744237213 w 81"/>
                <a:gd name="T33" fmla="*/ 1491308088 h 66"/>
                <a:gd name="T34" fmla="*/ 1744237213 w 81"/>
                <a:gd name="T35" fmla="*/ 1491308088 h 66"/>
                <a:gd name="T36" fmla="*/ 0 w 81"/>
                <a:gd name="T37" fmla="*/ 1491308088 h 66"/>
                <a:gd name="T38" fmla="*/ 1744237213 w 81"/>
                <a:gd name="T39" fmla="*/ 1491308088 h 66"/>
                <a:gd name="T40" fmla="*/ 1744237213 w 81"/>
                <a:gd name="T41" fmla="*/ 149130808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6"/>
                <a:gd name="T65" fmla="*/ 81 w 8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solidFill>
              <a:srgbClr val="57ABDF"/>
            </a:solidFill>
            <a:ln w="9525" cap="rnd" algn="ctr">
              <a:solidFill>
                <a:srgbClr val="57ABDF"/>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370" name="Freeform 172"/>
            <p:cNvSpPr>
              <a:spLocks/>
            </p:cNvSpPr>
            <p:nvPr>
              <p:custDataLst>
                <p:tags r:id="rId167"/>
              </p:custDataLst>
            </p:nvPr>
          </p:nvSpPr>
          <p:spPr bwMode="auto">
            <a:xfrm>
              <a:off x="3462" y="2112"/>
              <a:ext cx="90" cy="61"/>
            </a:xfrm>
            <a:custGeom>
              <a:avLst/>
              <a:gdLst>
                <a:gd name="T0" fmla="*/ 0 w 98"/>
                <a:gd name="T1" fmla="*/ 1499490834 h 73"/>
                <a:gd name="T2" fmla="*/ 1811184666 w 98"/>
                <a:gd name="T3" fmla="*/ 1499490834 h 73"/>
                <a:gd name="T4" fmla="*/ 1811184666 w 98"/>
                <a:gd name="T5" fmla="*/ 1499490834 h 73"/>
                <a:gd name="T6" fmla="*/ 1811184666 w 98"/>
                <a:gd name="T7" fmla="*/ 1499490834 h 73"/>
                <a:gd name="T8" fmla="*/ 1811184666 w 98"/>
                <a:gd name="T9" fmla="*/ 1499490834 h 73"/>
                <a:gd name="T10" fmla="*/ 1811184666 w 98"/>
                <a:gd name="T11" fmla="*/ 1499490834 h 73"/>
                <a:gd name="T12" fmla="*/ 1811184666 w 98"/>
                <a:gd name="T13" fmla="*/ 1499490834 h 73"/>
                <a:gd name="T14" fmla="*/ 1811184666 w 98"/>
                <a:gd name="T15" fmla="*/ 0 h 73"/>
                <a:gd name="T16" fmla="*/ 1811184666 w 98"/>
                <a:gd name="T17" fmla="*/ 1499490834 h 73"/>
                <a:gd name="T18" fmla="*/ 1811184666 w 98"/>
                <a:gd name="T19" fmla="*/ 0 h 73"/>
                <a:gd name="T20" fmla="*/ 1811184666 w 98"/>
                <a:gd name="T21" fmla="*/ 0 h 73"/>
                <a:gd name="T22" fmla="*/ 1811184666 w 98"/>
                <a:gd name="T23" fmla="*/ 1499490834 h 73"/>
                <a:gd name="T24" fmla="*/ 1811184666 w 98"/>
                <a:gd name="T25" fmla="*/ 1499490834 h 73"/>
                <a:gd name="T26" fmla="*/ 1811184666 w 98"/>
                <a:gd name="T27" fmla="*/ 1499490834 h 73"/>
                <a:gd name="T28" fmla="*/ 1811184666 w 98"/>
                <a:gd name="T29" fmla="*/ 1499490834 h 73"/>
                <a:gd name="T30" fmla="*/ 1811184666 w 98"/>
                <a:gd name="T31" fmla="*/ 1499490834 h 73"/>
                <a:gd name="T32" fmla="*/ 0 w 98"/>
                <a:gd name="T33" fmla="*/ 1499490834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73"/>
                <a:gd name="T53" fmla="*/ 98 w 98"/>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71" name="Freeform 173"/>
            <p:cNvSpPr>
              <a:spLocks/>
            </p:cNvSpPr>
            <p:nvPr>
              <p:custDataLst>
                <p:tags r:id="rId168"/>
              </p:custDataLst>
            </p:nvPr>
          </p:nvSpPr>
          <p:spPr bwMode="auto">
            <a:xfrm>
              <a:off x="3456" y="2159"/>
              <a:ext cx="51" cy="55"/>
            </a:xfrm>
            <a:custGeom>
              <a:avLst/>
              <a:gdLst>
                <a:gd name="T0" fmla="*/ 1719176659 w 57"/>
                <a:gd name="T1" fmla="*/ 1491308088 h 66"/>
                <a:gd name="T2" fmla="*/ 1719176659 w 57"/>
                <a:gd name="T3" fmla="*/ 0 h 66"/>
                <a:gd name="T4" fmla="*/ 1719176659 w 57"/>
                <a:gd name="T5" fmla="*/ 0 h 66"/>
                <a:gd name="T6" fmla="*/ 1719176659 w 57"/>
                <a:gd name="T7" fmla="*/ 1491308088 h 66"/>
                <a:gd name="T8" fmla="*/ 1719176659 w 57"/>
                <a:gd name="T9" fmla="*/ 1491308088 h 66"/>
                <a:gd name="T10" fmla="*/ 1719176659 w 57"/>
                <a:gd name="T11" fmla="*/ 1491308088 h 66"/>
                <a:gd name="T12" fmla="*/ 1719176659 w 57"/>
                <a:gd name="T13" fmla="*/ 1491308088 h 66"/>
                <a:gd name="T14" fmla="*/ 0 w 57"/>
                <a:gd name="T15" fmla="*/ 1491308088 h 66"/>
                <a:gd name="T16" fmla="*/ 1719176659 w 57"/>
                <a:gd name="T17" fmla="*/ 1491308088 h 66"/>
                <a:gd name="T18" fmla="*/ 1719176659 w 57"/>
                <a:gd name="T19" fmla="*/ 1491308088 h 66"/>
                <a:gd name="T20" fmla="*/ 1719176659 w 57"/>
                <a:gd name="T21" fmla="*/ 1491308088 h 66"/>
                <a:gd name="T22" fmla="*/ 1719176659 w 57"/>
                <a:gd name="T23" fmla="*/ 1491308088 h 66"/>
                <a:gd name="T24" fmla="*/ 1719176659 w 57"/>
                <a:gd name="T25" fmla="*/ 1491308088 h 66"/>
                <a:gd name="T26" fmla="*/ 1719176659 w 57"/>
                <a:gd name="T27" fmla="*/ 1491308088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6"/>
                <a:gd name="T44" fmla="*/ 57 w 57"/>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72" name="Freeform 174"/>
            <p:cNvSpPr>
              <a:spLocks/>
            </p:cNvSpPr>
            <p:nvPr>
              <p:custDataLst>
                <p:tags r:id="rId169"/>
              </p:custDataLst>
            </p:nvPr>
          </p:nvSpPr>
          <p:spPr bwMode="auto">
            <a:xfrm>
              <a:off x="3462" y="2146"/>
              <a:ext cx="17" cy="22"/>
            </a:xfrm>
            <a:custGeom>
              <a:avLst/>
              <a:gdLst>
                <a:gd name="T0" fmla="*/ 1915502389 w 18"/>
                <a:gd name="T1" fmla="*/ 1537547463 h 26"/>
                <a:gd name="T2" fmla="*/ 0 w 18"/>
                <a:gd name="T3" fmla="*/ 1537547463 h 26"/>
                <a:gd name="T4" fmla="*/ 1915502389 w 18"/>
                <a:gd name="T5" fmla="*/ 0 h 26"/>
                <a:gd name="T6" fmla="*/ 1915502389 w 18"/>
                <a:gd name="T7" fmla="*/ 1537547463 h 26"/>
                <a:gd name="T8" fmla="*/ 1915502389 w 18"/>
                <a:gd name="T9" fmla="*/ 1537547463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73" name="Freeform 175"/>
            <p:cNvSpPr>
              <a:spLocks/>
            </p:cNvSpPr>
            <p:nvPr>
              <p:custDataLst>
                <p:tags r:id="rId170"/>
              </p:custDataLst>
            </p:nvPr>
          </p:nvSpPr>
          <p:spPr bwMode="auto">
            <a:xfrm>
              <a:off x="3462" y="2146"/>
              <a:ext cx="17" cy="22"/>
            </a:xfrm>
            <a:custGeom>
              <a:avLst/>
              <a:gdLst>
                <a:gd name="T0" fmla="*/ 1915502389 w 18"/>
                <a:gd name="T1" fmla="*/ 1537547463 h 26"/>
                <a:gd name="T2" fmla="*/ 0 w 18"/>
                <a:gd name="T3" fmla="*/ 1537547463 h 26"/>
                <a:gd name="T4" fmla="*/ 1915502389 w 18"/>
                <a:gd name="T5" fmla="*/ 0 h 26"/>
                <a:gd name="T6" fmla="*/ 1915502389 w 18"/>
                <a:gd name="T7" fmla="*/ 1537547463 h 26"/>
                <a:gd name="T8" fmla="*/ 1915502389 w 18"/>
                <a:gd name="T9" fmla="*/ 1537547463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74" name="Freeform 176"/>
            <p:cNvSpPr>
              <a:spLocks/>
            </p:cNvSpPr>
            <p:nvPr>
              <p:custDataLst>
                <p:tags r:id="rId171"/>
              </p:custDataLst>
            </p:nvPr>
          </p:nvSpPr>
          <p:spPr bwMode="auto">
            <a:xfrm>
              <a:off x="3447" y="2166"/>
              <a:ext cx="24" cy="48"/>
            </a:xfrm>
            <a:custGeom>
              <a:avLst/>
              <a:gdLst>
                <a:gd name="T0" fmla="*/ 1829808551 w 26"/>
                <a:gd name="T1" fmla="*/ 1577743088 h 56"/>
                <a:gd name="T2" fmla="*/ 1829808551 w 26"/>
                <a:gd name="T3" fmla="*/ 1577743088 h 56"/>
                <a:gd name="T4" fmla="*/ 1829808551 w 26"/>
                <a:gd name="T5" fmla="*/ 1577743088 h 56"/>
                <a:gd name="T6" fmla="*/ 1829808551 w 26"/>
                <a:gd name="T7" fmla="*/ 1577743088 h 56"/>
                <a:gd name="T8" fmla="*/ 0 w 26"/>
                <a:gd name="T9" fmla="*/ 1577743088 h 56"/>
                <a:gd name="T10" fmla="*/ 1829808551 w 26"/>
                <a:gd name="T11" fmla="*/ 1577743088 h 56"/>
                <a:gd name="T12" fmla="*/ 1829808551 w 26"/>
                <a:gd name="T13" fmla="*/ 0 h 56"/>
                <a:gd name="T14" fmla="*/ 1829808551 w 26"/>
                <a:gd name="T15" fmla="*/ 0 h 56"/>
                <a:gd name="T16" fmla="*/ 1829808551 w 26"/>
                <a:gd name="T17" fmla="*/ 157774308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75" name="Freeform 177"/>
            <p:cNvSpPr>
              <a:spLocks/>
            </p:cNvSpPr>
            <p:nvPr>
              <p:custDataLst>
                <p:tags r:id="rId172"/>
              </p:custDataLst>
            </p:nvPr>
          </p:nvSpPr>
          <p:spPr bwMode="auto">
            <a:xfrm>
              <a:off x="3447" y="2166"/>
              <a:ext cx="24" cy="48"/>
            </a:xfrm>
            <a:custGeom>
              <a:avLst/>
              <a:gdLst>
                <a:gd name="T0" fmla="*/ 1829808551 w 26"/>
                <a:gd name="T1" fmla="*/ 1577743088 h 56"/>
                <a:gd name="T2" fmla="*/ 1829808551 w 26"/>
                <a:gd name="T3" fmla="*/ 1577743088 h 56"/>
                <a:gd name="T4" fmla="*/ 1829808551 w 26"/>
                <a:gd name="T5" fmla="*/ 1577743088 h 56"/>
                <a:gd name="T6" fmla="*/ 1829808551 w 26"/>
                <a:gd name="T7" fmla="*/ 1577743088 h 56"/>
                <a:gd name="T8" fmla="*/ 0 w 26"/>
                <a:gd name="T9" fmla="*/ 1577743088 h 56"/>
                <a:gd name="T10" fmla="*/ 1829808551 w 26"/>
                <a:gd name="T11" fmla="*/ 1577743088 h 56"/>
                <a:gd name="T12" fmla="*/ 1829808551 w 26"/>
                <a:gd name="T13" fmla="*/ 0 h 56"/>
                <a:gd name="T14" fmla="*/ 1829808551 w 26"/>
                <a:gd name="T15" fmla="*/ 0 h 56"/>
                <a:gd name="T16" fmla="*/ 1829808551 w 26"/>
                <a:gd name="T17" fmla="*/ 157774308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76" name="Freeform 178"/>
            <p:cNvSpPr>
              <a:spLocks/>
            </p:cNvSpPr>
            <p:nvPr>
              <p:custDataLst>
                <p:tags r:id="rId173"/>
              </p:custDataLst>
            </p:nvPr>
          </p:nvSpPr>
          <p:spPr bwMode="auto">
            <a:xfrm>
              <a:off x="3507" y="2106"/>
              <a:ext cx="111" cy="108"/>
            </a:xfrm>
            <a:custGeom>
              <a:avLst/>
              <a:gdLst>
                <a:gd name="T0" fmla="*/ 1748902506 w 123"/>
                <a:gd name="T1" fmla="*/ 1482144927 h 130"/>
                <a:gd name="T2" fmla="*/ 1748902506 w 123"/>
                <a:gd name="T3" fmla="*/ 1482144927 h 130"/>
                <a:gd name="T4" fmla="*/ 1748902506 w 123"/>
                <a:gd name="T5" fmla="*/ 1482144927 h 130"/>
                <a:gd name="T6" fmla="*/ 1748902506 w 123"/>
                <a:gd name="T7" fmla="*/ 1482144927 h 130"/>
                <a:gd name="T8" fmla="*/ 1748902506 w 123"/>
                <a:gd name="T9" fmla="*/ 1482144927 h 130"/>
                <a:gd name="T10" fmla="*/ 1748902506 w 123"/>
                <a:gd name="T11" fmla="*/ 1482144927 h 130"/>
                <a:gd name="T12" fmla="*/ 1748902506 w 123"/>
                <a:gd name="T13" fmla="*/ 1482144927 h 130"/>
                <a:gd name="T14" fmla="*/ 1748902506 w 123"/>
                <a:gd name="T15" fmla="*/ 1482144927 h 130"/>
                <a:gd name="T16" fmla="*/ 1748902506 w 123"/>
                <a:gd name="T17" fmla="*/ 1482144927 h 130"/>
                <a:gd name="T18" fmla="*/ 1748902506 w 123"/>
                <a:gd name="T19" fmla="*/ 1482144927 h 130"/>
                <a:gd name="T20" fmla="*/ 1748902506 w 123"/>
                <a:gd name="T21" fmla="*/ 1482144927 h 130"/>
                <a:gd name="T22" fmla="*/ 1748902506 w 123"/>
                <a:gd name="T23" fmla="*/ 1482144927 h 130"/>
                <a:gd name="T24" fmla="*/ 1748902506 w 123"/>
                <a:gd name="T25" fmla="*/ 1482144927 h 130"/>
                <a:gd name="T26" fmla="*/ 1748902506 w 123"/>
                <a:gd name="T27" fmla="*/ 1482144927 h 130"/>
                <a:gd name="T28" fmla="*/ 1748902506 w 123"/>
                <a:gd name="T29" fmla="*/ 1482144927 h 130"/>
                <a:gd name="T30" fmla="*/ 1748902506 w 123"/>
                <a:gd name="T31" fmla="*/ 1482144927 h 130"/>
                <a:gd name="T32" fmla="*/ 1748902506 w 123"/>
                <a:gd name="T33" fmla="*/ 1482144927 h 130"/>
                <a:gd name="T34" fmla="*/ 1748902506 w 123"/>
                <a:gd name="T35" fmla="*/ 1482144927 h 130"/>
                <a:gd name="T36" fmla="*/ 0 w 123"/>
                <a:gd name="T37" fmla="*/ 1482144927 h 130"/>
                <a:gd name="T38" fmla="*/ 0 w 123"/>
                <a:gd name="T39" fmla="*/ 1482144927 h 130"/>
                <a:gd name="T40" fmla="*/ 1748902506 w 123"/>
                <a:gd name="T41" fmla="*/ 1482144927 h 130"/>
                <a:gd name="T42" fmla="*/ 1748902506 w 123"/>
                <a:gd name="T43" fmla="*/ 1482144927 h 130"/>
                <a:gd name="T44" fmla="*/ 1748902506 w 123"/>
                <a:gd name="T45" fmla="*/ 1482144927 h 130"/>
                <a:gd name="T46" fmla="*/ 1748902506 w 123"/>
                <a:gd name="T47" fmla="*/ 0 h 130"/>
                <a:gd name="T48" fmla="*/ 1748902506 w 123"/>
                <a:gd name="T49" fmla="*/ 1482144927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30"/>
                <a:gd name="T77" fmla="*/ 123 w 123"/>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77" name="Freeform 179"/>
            <p:cNvSpPr>
              <a:spLocks/>
            </p:cNvSpPr>
            <p:nvPr>
              <p:custDataLst>
                <p:tags r:id="rId174"/>
              </p:custDataLst>
            </p:nvPr>
          </p:nvSpPr>
          <p:spPr bwMode="auto">
            <a:xfrm>
              <a:off x="3573" y="2206"/>
              <a:ext cx="22" cy="14"/>
            </a:xfrm>
            <a:custGeom>
              <a:avLst/>
              <a:gdLst>
                <a:gd name="T0" fmla="*/ 0 w 24"/>
                <a:gd name="T1" fmla="*/ 1456424896 h 17"/>
                <a:gd name="T2" fmla="*/ 1804482786 w 24"/>
                <a:gd name="T3" fmla="*/ 0 h 17"/>
                <a:gd name="T4" fmla="*/ 1804482786 w 24"/>
                <a:gd name="T5" fmla="*/ 1456424896 h 17"/>
                <a:gd name="T6" fmla="*/ 1804482786 w 24"/>
                <a:gd name="T7" fmla="*/ 1456424896 h 17"/>
                <a:gd name="T8" fmla="*/ 0 w 24"/>
                <a:gd name="T9" fmla="*/ 1456424896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78" name="Freeform 180"/>
            <p:cNvSpPr>
              <a:spLocks/>
            </p:cNvSpPr>
            <p:nvPr>
              <p:custDataLst>
                <p:tags r:id="rId175"/>
              </p:custDataLst>
            </p:nvPr>
          </p:nvSpPr>
          <p:spPr bwMode="auto">
            <a:xfrm>
              <a:off x="3573" y="2206"/>
              <a:ext cx="22" cy="14"/>
            </a:xfrm>
            <a:custGeom>
              <a:avLst/>
              <a:gdLst>
                <a:gd name="T0" fmla="*/ 0 w 24"/>
                <a:gd name="T1" fmla="*/ 1456424896 h 17"/>
                <a:gd name="T2" fmla="*/ 1804482786 w 24"/>
                <a:gd name="T3" fmla="*/ 0 h 17"/>
                <a:gd name="T4" fmla="*/ 1804482786 w 24"/>
                <a:gd name="T5" fmla="*/ 1456424896 h 17"/>
                <a:gd name="T6" fmla="*/ 1804482786 w 24"/>
                <a:gd name="T7" fmla="*/ 1456424896 h 17"/>
                <a:gd name="T8" fmla="*/ 0 w 24"/>
                <a:gd name="T9" fmla="*/ 1456424896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79" name="Freeform 181"/>
            <p:cNvSpPr>
              <a:spLocks/>
            </p:cNvSpPr>
            <p:nvPr>
              <p:custDataLst>
                <p:tags r:id="rId176"/>
              </p:custDataLst>
            </p:nvPr>
          </p:nvSpPr>
          <p:spPr bwMode="auto">
            <a:xfrm>
              <a:off x="3594" y="2206"/>
              <a:ext cx="24" cy="14"/>
            </a:xfrm>
            <a:custGeom>
              <a:avLst/>
              <a:gdLst>
                <a:gd name="T0" fmla="*/ 0 w 26"/>
                <a:gd name="T1" fmla="*/ 1456424896 h 17"/>
                <a:gd name="T2" fmla="*/ 1829808551 w 26"/>
                <a:gd name="T3" fmla="*/ 0 h 17"/>
                <a:gd name="T4" fmla="*/ 1829808551 w 26"/>
                <a:gd name="T5" fmla="*/ 0 h 17"/>
                <a:gd name="T6" fmla="*/ 1829808551 w 26"/>
                <a:gd name="T7" fmla="*/ 1456424896 h 17"/>
                <a:gd name="T8" fmla="*/ 1829808551 w 26"/>
                <a:gd name="T9" fmla="*/ 1456424896 h 17"/>
                <a:gd name="T10" fmla="*/ 0 w 26"/>
                <a:gd name="T11" fmla="*/ 1456424896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0" name="Freeform 182"/>
            <p:cNvSpPr>
              <a:spLocks/>
            </p:cNvSpPr>
            <p:nvPr>
              <p:custDataLst>
                <p:tags r:id="rId177"/>
              </p:custDataLst>
            </p:nvPr>
          </p:nvSpPr>
          <p:spPr bwMode="auto">
            <a:xfrm>
              <a:off x="3594" y="2206"/>
              <a:ext cx="24" cy="14"/>
            </a:xfrm>
            <a:custGeom>
              <a:avLst/>
              <a:gdLst>
                <a:gd name="T0" fmla="*/ 0 w 26"/>
                <a:gd name="T1" fmla="*/ 1456424896 h 17"/>
                <a:gd name="T2" fmla="*/ 1829808551 w 26"/>
                <a:gd name="T3" fmla="*/ 0 h 17"/>
                <a:gd name="T4" fmla="*/ 1829808551 w 26"/>
                <a:gd name="T5" fmla="*/ 0 h 17"/>
                <a:gd name="T6" fmla="*/ 1829808551 w 26"/>
                <a:gd name="T7" fmla="*/ 1456424896 h 17"/>
                <a:gd name="T8" fmla="*/ 1829808551 w 26"/>
                <a:gd name="T9" fmla="*/ 1456424896 h 17"/>
                <a:gd name="T10" fmla="*/ 0 w 26"/>
                <a:gd name="T11" fmla="*/ 1456424896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81" name="Freeform 183"/>
            <p:cNvSpPr>
              <a:spLocks/>
            </p:cNvSpPr>
            <p:nvPr>
              <p:custDataLst>
                <p:tags r:id="rId178"/>
              </p:custDataLst>
            </p:nvPr>
          </p:nvSpPr>
          <p:spPr bwMode="auto">
            <a:xfrm>
              <a:off x="3456" y="2172"/>
              <a:ext cx="258" cy="219"/>
            </a:xfrm>
            <a:custGeom>
              <a:avLst/>
              <a:gdLst>
                <a:gd name="T0" fmla="*/ 1759865823 w 285"/>
                <a:gd name="T1" fmla="*/ 1500429217 h 262"/>
                <a:gd name="T2" fmla="*/ 1759865823 w 285"/>
                <a:gd name="T3" fmla="*/ 1500429217 h 262"/>
                <a:gd name="T4" fmla="*/ 1759865823 w 285"/>
                <a:gd name="T5" fmla="*/ 1500429217 h 262"/>
                <a:gd name="T6" fmla="*/ 1759865823 w 285"/>
                <a:gd name="T7" fmla="*/ 1500429217 h 262"/>
                <a:gd name="T8" fmla="*/ 1759865823 w 285"/>
                <a:gd name="T9" fmla="*/ 1500429217 h 262"/>
                <a:gd name="T10" fmla="*/ 1759865823 w 285"/>
                <a:gd name="T11" fmla="*/ 1500429217 h 262"/>
                <a:gd name="T12" fmla="*/ 1759865823 w 285"/>
                <a:gd name="T13" fmla="*/ 1500429217 h 262"/>
                <a:gd name="T14" fmla="*/ 1759865823 w 285"/>
                <a:gd name="T15" fmla="*/ 1500429217 h 262"/>
                <a:gd name="T16" fmla="*/ 1759865823 w 285"/>
                <a:gd name="T17" fmla="*/ 1500429217 h 262"/>
                <a:gd name="T18" fmla="*/ 1759865823 w 285"/>
                <a:gd name="T19" fmla="*/ 1500429217 h 262"/>
                <a:gd name="T20" fmla="*/ 1759865823 w 285"/>
                <a:gd name="T21" fmla="*/ 1500429217 h 262"/>
                <a:gd name="T22" fmla="*/ 1759865823 w 285"/>
                <a:gd name="T23" fmla="*/ 1500429217 h 262"/>
                <a:gd name="T24" fmla="*/ 1759865823 w 285"/>
                <a:gd name="T25" fmla="*/ 1500429217 h 262"/>
                <a:gd name="T26" fmla="*/ 1759865823 w 285"/>
                <a:gd name="T27" fmla="*/ 1500429217 h 262"/>
                <a:gd name="T28" fmla="*/ 1759865823 w 285"/>
                <a:gd name="T29" fmla="*/ 1500429217 h 262"/>
                <a:gd name="T30" fmla="*/ 1759865823 w 285"/>
                <a:gd name="T31" fmla="*/ 1500429217 h 262"/>
                <a:gd name="T32" fmla="*/ 1759865823 w 285"/>
                <a:gd name="T33" fmla="*/ 1500429217 h 262"/>
                <a:gd name="T34" fmla="*/ 1759865823 w 285"/>
                <a:gd name="T35" fmla="*/ 1500429217 h 262"/>
                <a:gd name="T36" fmla="*/ 1759865823 w 285"/>
                <a:gd name="T37" fmla="*/ 1500429217 h 262"/>
                <a:gd name="T38" fmla="*/ 1759865823 w 285"/>
                <a:gd name="T39" fmla="*/ 1500429217 h 262"/>
                <a:gd name="T40" fmla="*/ 1759865823 w 285"/>
                <a:gd name="T41" fmla="*/ 1500429217 h 262"/>
                <a:gd name="T42" fmla="*/ 1759865823 w 285"/>
                <a:gd name="T43" fmla="*/ 1500429217 h 262"/>
                <a:gd name="T44" fmla="*/ 1759865823 w 285"/>
                <a:gd name="T45" fmla="*/ 1500429217 h 262"/>
                <a:gd name="T46" fmla="*/ 1759865823 w 285"/>
                <a:gd name="T47" fmla="*/ 1500429217 h 262"/>
                <a:gd name="T48" fmla="*/ 1759865823 w 285"/>
                <a:gd name="T49" fmla="*/ 1500429217 h 262"/>
                <a:gd name="T50" fmla="*/ 1759865823 w 285"/>
                <a:gd name="T51" fmla="*/ 1500429217 h 262"/>
                <a:gd name="T52" fmla="*/ 1759865823 w 285"/>
                <a:gd name="T53" fmla="*/ 1500429217 h 262"/>
                <a:gd name="T54" fmla="*/ 1759865823 w 285"/>
                <a:gd name="T55" fmla="*/ 1500429217 h 262"/>
                <a:gd name="T56" fmla="*/ 1759865823 w 285"/>
                <a:gd name="T57" fmla="*/ 1500429217 h 262"/>
                <a:gd name="T58" fmla="*/ 1759865823 w 285"/>
                <a:gd name="T59" fmla="*/ 1500429217 h 262"/>
                <a:gd name="T60" fmla="*/ 1759865823 w 285"/>
                <a:gd name="T61" fmla="*/ 1500429217 h 262"/>
                <a:gd name="T62" fmla="*/ 1759865823 w 285"/>
                <a:gd name="T63" fmla="*/ 1500429217 h 262"/>
                <a:gd name="T64" fmla="*/ 1759865823 w 285"/>
                <a:gd name="T65" fmla="*/ 0 h 262"/>
                <a:gd name="T66" fmla="*/ 1759865823 w 285"/>
                <a:gd name="T67" fmla="*/ 1500429217 h 262"/>
                <a:gd name="T68" fmla="*/ 1759865823 w 285"/>
                <a:gd name="T69" fmla="*/ 1500429217 h 262"/>
                <a:gd name="T70" fmla="*/ 1759865823 w 285"/>
                <a:gd name="T71" fmla="*/ 1500429217 h 262"/>
                <a:gd name="T72" fmla="*/ 1759865823 w 285"/>
                <a:gd name="T73" fmla="*/ 1500429217 h 262"/>
                <a:gd name="T74" fmla="*/ 1759865823 w 285"/>
                <a:gd name="T75" fmla="*/ 1500429217 h 262"/>
                <a:gd name="T76" fmla="*/ 0 w 285"/>
                <a:gd name="T77" fmla="*/ 1500429217 h 262"/>
                <a:gd name="T78" fmla="*/ 0 w 285"/>
                <a:gd name="T79" fmla="*/ 1500429217 h 262"/>
                <a:gd name="T80" fmla="*/ 1759865823 w 285"/>
                <a:gd name="T81" fmla="*/ 1500429217 h 262"/>
                <a:gd name="T82" fmla="*/ 1759865823 w 285"/>
                <a:gd name="T83" fmla="*/ 1500429217 h 262"/>
                <a:gd name="T84" fmla="*/ 1759865823 w 285"/>
                <a:gd name="T85" fmla="*/ 1500429217 h 262"/>
                <a:gd name="T86" fmla="*/ 1759865823 w 285"/>
                <a:gd name="T87" fmla="*/ 1500429217 h 262"/>
                <a:gd name="T88" fmla="*/ 1759865823 w 285"/>
                <a:gd name="T89" fmla="*/ 1500429217 h 262"/>
                <a:gd name="T90" fmla="*/ 1759865823 w 285"/>
                <a:gd name="T91" fmla="*/ 1500429217 h 262"/>
                <a:gd name="T92" fmla="*/ 1759865823 w 285"/>
                <a:gd name="T93" fmla="*/ 1500429217 h 262"/>
                <a:gd name="T94" fmla="*/ 1759865823 w 285"/>
                <a:gd name="T95" fmla="*/ 1500429217 h 262"/>
                <a:gd name="T96" fmla="*/ 1759865823 w 285"/>
                <a:gd name="T97" fmla="*/ 1500429217 h 262"/>
                <a:gd name="T98" fmla="*/ 1759865823 w 285"/>
                <a:gd name="T99" fmla="*/ 1500429217 h 262"/>
                <a:gd name="T100" fmla="*/ 1759865823 w 285"/>
                <a:gd name="T101" fmla="*/ 1500429217 h 262"/>
                <a:gd name="T102" fmla="*/ 1759865823 w 285"/>
                <a:gd name="T103" fmla="*/ 1500429217 h 262"/>
                <a:gd name="T104" fmla="*/ 1759865823 w 285"/>
                <a:gd name="T105" fmla="*/ 1500429217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2"/>
                <a:gd name="T161" fmla="*/ 285 w 285"/>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2" name="Freeform 184"/>
            <p:cNvSpPr>
              <a:spLocks/>
            </p:cNvSpPr>
            <p:nvPr>
              <p:custDataLst>
                <p:tags r:id="rId179"/>
              </p:custDataLst>
            </p:nvPr>
          </p:nvSpPr>
          <p:spPr bwMode="auto">
            <a:xfrm>
              <a:off x="3638" y="2253"/>
              <a:ext cx="16" cy="23"/>
            </a:xfrm>
            <a:custGeom>
              <a:avLst/>
              <a:gdLst>
                <a:gd name="T0" fmla="*/ 1902269252 w 17"/>
                <a:gd name="T1" fmla="*/ 1680501256 h 26"/>
                <a:gd name="T2" fmla="*/ 0 w 17"/>
                <a:gd name="T3" fmla="*/ 1680501256 h 26"/>
                <a:gd name="T4" fmla="*/ 1902269252 w 17"/>
                <a:gd name="T5" fmla="*/ 0 h 26"/>
                <a:gd name="T6" fmla="*/ 1902269252 w 17"/>
                <a:gd name="T7" fmla="*/ 0 h 26"/>
                <a:gd name="T8" fmla="*/ 1902269252 w 17"/>
                <a:gd name="T9" fmla="*/ 1680501256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0" y="25"/>
                  </a:moveTo>
                  <a:lnTo>
                    <a:pt x="0" y="9"/>
                  </a:lnTo>
                  <a:lnTo>
                    <a:pt x="10" y="0"/>
                  </a:lnTo>
                  <a:lnTo>
                    <a:pt x="16" y="0"/>
                  </a:lnTo>
                  <a:lnTo>
                    <a:pt x="10"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3" name="Freeform 185"/>
            <p:cNvSpPr>
              <a:spLocks/>
            </p:cNvSpPr>
            <p:nvPr>
              <p:custDataLst>
                <p:tags r:id="rId180"/>
              </p:custDataLst>
            </p:nvPr>
          </p:nvSpPr>
          <p:spPr bwMode="auto">
            <a:xfrm>
              <a:off x="3638" y="2253"/>
              <a:ext cx="76" cy="36"/>
            </a:xfrm>
            <a:custGeom>
              <a:avLst/>
              <a:gdLst>
                <a:gd name="T0" fmla="*/ 1800532086 w 83"/>
                <a:gd name="T1" fmla="*/ 1505212984 h 43"/>
                <a:gd name="T2" fmla="*/ 1800532086 w 83"/>
                <a:gd name="T3" fmla="*/ 1505212984 h 43"/>
                <a:gd name="T4" fmla="*/ 1800532086 w 83"/>
                <a:gd name="T5" fmla="*/ 1505212984 h 43"/>
                <a:gd name="T6" fmla="*/ 1800532086 w 83"/>
                <a:gd name="T7" fmla="*/ 0 h 43"/>
                <a:gd name="T8" fmla="*/ 1800532086 w 83"/>
                <a:gd name="T9" fmla="*/ 1505212984 h 43"/>
                <a:gd name="T10" fmla="*/ 1800532086 w 83"/>
                <a:gd name="T11" fmla="*/ 1505212984 h 43"/>
                <a:gd name="T12" fmla="*/ 1800532086 w 83"/>
                <a:gd name="T13" fmla="*/ 1505212984 h 43"/>
                <a:gd name="T14" fmla="*/ 0 w 83"/>
                <a:gd name="T15" fmla="*/ 1505212984 h 43"/>
                <a:gd name="T16" fmla="*/ 1800532086 w 83"/>
                <a:gd name="T17" fmla="*/ 1505212984 h 43"/>
                <a:gd name="T18" fmla="*/ 1800532086 w 83"/>
                <a:gd name="T19" fmla="*/ 1505212984 h 43"/>
                <a:gd name="T20" fmla="*/ 1800532086 w 83"/>
                <a:gd name="T21" fmla="*/ 1505212984 h 43"/>
                <a:gd name="T22" fmla="*/ 1800532086 w 83"/>
                <a:gd name="T23" fmla="*/ 1505212984 h 43"/>
                <a:gd name="T24" fmla="*/ 1800532086 w 83"/>
                <a:gd name="T25" fmla="*/ 1505212984 h 43"/>
                <a:gd name="T26" fmla="*/ 1800532086 w 83"/>
                <a:gd name="T27" fmla="*/ 1505212984 h 43"/>
                <a:gd name="T28" fmla="*/ 1800532086 w 83"/>
                <a:gd name="T29" fmla="*/ 1505212984 h 43"/>
                <a:gd name="T30" fmla="*/ 1800532086 w 83"/>
                <a:gd name="T31" fmla="*/ 1505212984 h 43"/>
                <a:gd name="T32" fmla="*/ 1800532086 w 83"/>
                <a:gd name="T33" fmla="*/ 1505212984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3"/>
                <a:gd name="T53" fmla="*/ 83 w 8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4" name="Freeform 186"/>
            <p:cNvSpPr>
              <a:spLocks/>
            </p:cNvSpPr>
            <p:nvPr>
              <p:custDataLst>
                <p:tags r:id="rId181"/>
              </p:custDataLst>
            </p:nvPr>
          </p:nvSpPr>
          <p:spPr bwMode="auto">
            <a:xfrm>
              <a:off x="3706" y="2247"/>
              <a:ext cx="14" cy="15"/>
            </a:xfrm>
            <a:custGeom>
              <a:avLst/>
              <a:gdLst>
                <a:gd name="T0" fmla="*/ 1456424896 w 17"/>
                <a:gd name="T1" fmla="*/ 1671916334 h 17"/>
                <a:gd name="T2" fmla="*/ 0 w 17"/>
                <a:gd name="T3" fmla="*/ 1671916334 h 17"/>
                <a:gd name="T4" fmla="*/ 0 w 17"/>
                <a:gd name="T5" fmla="*/ 0 h 17"/>
                <a:gd name="T6" fmla="*/ 1456424896 w 17"/>
                <a:gd name="T7" fmla="*/ 0 h 17"/>
                <a:gd name="T8" fmla="*/ 1456424896 w 17"/>
                <a:gd name="T9" fmla="*/ 167191633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7"/>
                  </a:lnTo>
                  <a:lnTo>
                    <a:pt x="0" y="0"/>
                  </a:lnTo>
                  <a:lnTo>
                    <a:pt x="16" y="0"/>
                  </a:lnTo>
                  <a:lnTo>
                    <a:pt x="16"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5" name="Freeform 187"/>
            <p:cNvSpPr>
              <a:spLocks/>
            </p:cNvSpPr>
            <p:nvPr>
              <p:custDataLst>
                <p:tags r:id="rId182"/>
              </p:custDataLst>
            </p:nvPr>
          </p:nvSpPr>
          <p:spPr bwMode="auto">
            <a:xfrm>
              <a:off x="3669" y="2268"/>
              <a:ext cx="80" cy="89"/>
            </a:xfrm>
            <a:custGeom>
              <a:avLst/>
              <a:gdLst>
                <a:gd name="T0" fmla="*/ 0 w 89"/>
                <a:gd name="T1" fmla="*/ 1485738315 h 107"/>
                <a:gd name="T2" fmla="*/ 1735121240 w 89"/>
                <a:gd name="T3" fmla="*/ 1485738315 h 107"/>
                <a:gd name="T4" fmla="*/ 1735121240 w 89"/>
                <a:gd name="T5" fmla="*/ 1485738315 h 107"/>
                <a:gd name="T6" fmla="*/ 1735121240 w 89"/>
                <a:gd name="T7" fmla="*/ 1485738315 h 107"/>
                <a:gd name="T8" fmla="*/ 1735121240 w 89"/>
                <a:gd name="T9" fmla="*/ 1485738315 h 107"/>
                <a:gd name="T10" fmla="*/ 1735121240 w 89"/>
                <a:gd name="T11" fmla="*/ 1485738315 h 107"/>
                <a:gd name="T12" fmla="*/ 1735121240 w 89"/>
                <a:gd name="T13" fmla="*/ 1485738315 h 107"/>
                <a:gd name="T14" fmla="*/ 1735121240 w 89"/>
                <a:gd name="T15" fmla="*/ 1485738315 h 107"/>
                <a:gd name="T16" fmla="*/ 1735121240 w 89"/>
                <a:gd name="T17" fmla="*/ 1485738315 h 107"/>
                <a:gd name="T18" fmla="*/ 1735121240 w 89"/>
                <a:gd name="T19" fmla="*/ 1485738315 h 107"/>
                <a:gd name="T20" fmla="*/ 1735121240 w 89"/>
                <a:gd name="T21" fmla="*/ 1485738315 h 107"/>
                <a:gd name="T22" fmla="*/ 1735121240 w 89"/>
                <a:gd name="T23" fmla="*/ 0 h 107"/>
                <a:gd name="T24" fmla="*/ 1735121240 w 89"/>
                <a:gd name="T25" fmla="*/ 1485738315 h 107"/>
                <a:gd name="T26" fmla="*/ 1735121240 w 89"/>
                <a:gd name="T27" fmla="*/ 1485738315 h 107"/>
                <a:gd name="T28" fmla="*/ 1735121240 w 89"/>
                <a:gd name="T29" fmla="*/ 1485738315 h 107"/>
                <a:gd name="T30" fmla="*/ 1735121240 w 89"/>
                <a:gd name="T31" fmla="*/ 1485738315 h 107"/>
                <a:gd name="T32" fmla="*/ 1735121240 w 89"/>
                <a:gd name="T33" fmla="*/ 1485738315 h 107"/>
                <a:gd name="T34" fmla="*/ 1735121240 w 89"/>
                <a:gd name="T35" fmla="*/ 1485738315 h 107"/>
                <a:gd name="T36" fmla="*/ 1735121240 w 89"/>
                <a:gd name="T37" fmla="*/ 1485738315 h 107"/>
                <a:gd name="T38" fmla="*/ 1735121240 w 89"/>
                <a:gd name="T39" fmla="*/ 1485738315 h 107"/>
                <a:gd name="T40" fmla="*/ 1735121240 w 89"/>
                <a:gd name="T41" fmla="*/ 1485738315 h 107"/>
                <a:gd name="T42" fmla="*/ 1735121240 w 89"/>
                <a:gd name="T43" fmla="*/ 1485738315 h 107"/>
                <a:gd name="T44" fmla="*/ 1735121240 w 89"/>
                <a:gd name="T45" fmla="*/ 1485738315 h 107"/>
                <a:gd name="T46" fmla="*/ 0 w 89"/>
                <a:gd name="T47" fmla="*/ 1485738315 h 107"/>
                <a:gd name="T48" fmla="*/ 0 w 89"/>
                <a:gd name="T49" fmla="*/ 1485738315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07"/>
                <a:gd name="T77" fmla="*/ 89 w 8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6" name="Freeform 188"/>
            <p:cNvSpPr>
              <a:spLocks/>
            </p:cNvSpPr>
            <p:nvPr>
              <p:custDataLst>
                <p:tags r:id="rId183"/>
              </p:custDataLst>
            </p:nvPr>
          </p:nvSpPr>
          <p:spPr bwMode="auto">
            <a:xfrm>
              <a:off x="3550" y="2349"/>
              <a:ext cx="120" cy="55"/>
            </a:xfrm>
            <a:custGeom>
              <a:avLst/>
              <a:gdLst>
                <a:gd name="T0" fmla="*/ 0 w 132"/>
                <a:gd name="T1" fmla="*/ 1491308088 h 66"/>
                <a:gd name="T2" fmla="*/ 1774779874 w 132"/>
                <a:gd name="T3" fmla="*/ 1491308088 h 66"/>
                <a:gd name="T4" fmla="*/ 1774779874 w 132"/>
                <a:gd name="T5" fmla="*/ 1491308088 h 66"/>
                <a:gd name="T6" fmla="*/ 1774779874 w 132"/>
                <a:gd name="T7" fmla="*/ 1491308088 h 66"/>
                <a:gd name="T8" fmla="*/ 1774779874 w 132"/>
                <a:gd name="T9" fmla="*/ 1491308088 h 66"/>
                <a:gd name="T10" fmla="*/ 1774779874 w 132"/>
                <a:gd name="T11" fmla="*/ 0 h 66"/>
                <a:gd name="T12" fmla="*/ 1774779874 w 132"/>
                <a:gd name="T13" fmla="*/ 1491308088 h 66"/>
                <a:gd name="T14" fmla="*/ 1774779874 w 132"/>
                <a:gd name="T15" fmla="*/ 1491308088 h 66"/>
                <a:gd name="T16" fmla="*/ 1774779874 w 132"/>
                <a:gd name="T17" fmla="*/ 1491308088 h 66"/>
                <a:gd name="T18" fmla="*/ 1774779874 w 132"/>
                <a:gd name="T19" fmla="*/ 1491308088 h 66"/>
                <a:gd name="T20" fmla="*/ 1774779874 w 132"/>
                <a:gd name="T21" fmla="*/ 1491308088 h 66"/>
                <a:gd name="T22" fmla="*/ 1774779874 w 132"/>
                <a:gd name="T23" fmla="*/ 1491308088 h 66"/>
                <a:gd name="T24" fmla="*/ 1774779874 w 132"/>
                <a:gd name="T25" fmla="*/ 1491308088 h 66"/>
                <a:gd name="T26" fmla="*/ 1774779874 w 132"/>
                <a:gd name="T27" fmla="*/ 1491308088 h 66"/>
                <a:gd name="T28" fmla="*/ 0 w 132"/>
                <a:gd name="T29" fmla="*/ 1491308088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6"/>
                <a:gd name="T47" fmla="*/ 132 w 13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7" name="Freeform 189"/>
            <p:cNvSpPr>
              <a:spLocks/>
            </p:cNvSpPr>
            <p:nvPr>
              <p:custDataLst>
                <p:tags r:id="rId184"/>
              </p:custDataLst>
            </p:nvPr>
          </p:nvSpPr>
          <p:spPr bwMode="auto">
            <a:xfrm>
              <a:off x="3984" y="2201"/>
              <a:ext cx="88" cy="47"/>
            </a:xfrm>
            <a:custGeom>
              <a:avLst/>
              <a:gdLst>
                <a:gd name="T0" fmla="*/ 1767468739 w 97"/>
                <a:gd name="T1" fmla="*/ 0 h 57"/>
                <a:gd name="T2" fmla="*/ 0 w 97"/>
                <a:gd name="T3" fmla="*/ 1460077370 h 57"/>
                <a:gd name="T4" fmla="*/ 1767468739 w 97"/>
                <a:gd name="T5" fmla="*/ 1460077370 h 57"/>
                <a:gd name="T6" fmla="*/ 1767468739 w 97"/>
                <a:gd name="T7" fmla="*/ 1460077370 h 57"/>
                <a:gd name="T8" fmla="*/ 1767468739 w 97"/>
                <a:gd name="T9" fmla="*/ 1460077370 h 57"/>
                <a:gd name="T10" fmla="*/ 1767468739 w 97"/>
                <a:gd name="T11" fmla="*/ 1460077370 h 57"/>
                <a:gd name="T12" fmla="*/ 1767468739 w 97"/>
                <a:gd name="T13" fmla="*/ 1460077370 h 57"/>
                <a:gd name="T14" fmla="*/ 1767468739 w 97"/>
                <a:gd name="T15" fmla="*/ 1460077370 h 57"/>
                <a:gd name="T16" fmla="*/ 1767468739 w 97"/>
                <a:gd name="T17" fmla="*/ 1460077370 h 57"/>
                <a:gd name="T18" fmla="*/ 1767468739 w 97"/>
                <a:gd name="T19" fmla="*/ 1460077370 h 57"/>
                <a:gd name="T20" fmla="*/ 1767468739 w 97"/>
                <a:gd name="T21" fmla="*/ 1460077370 h 57"/>
                <a:gd name="T22" fmla="*/ 1767468739 w 97"/>
                <a:gd name="T23" fmla="*/ 0 h 57"/>
                <a:gd name="T24" fmla="*/ 1767468739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57"/>
                <a:gd name="T41" fmla="*/ 97 w 97"/>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8" name="Freeform 190"/>
            <p:cNvSpPr>
              <a:spLocks/>
            </p:cNvSpPr>
            <p:nvPr>
              <p:custDataLst>
                <p:tags r:id="rId185"/>
              </p:custDataLst>
            </p:nvPr>
          </p:nvSpPr>
          <p:spPr bwMode="auto">
            <a:xfrm>
              <a:off x="4071" y="2247"/>
              <a:ext cx="61" cy="61"/>
            </a:xfrm>
            <a:custGeom>
              <a:avLst/>
              <a:gdLst>
                <a:gd name="T0" fmla="*/ 1780081678 w 67"/>
                <a:gd name="T1" fmla="*/ 1499490834 h 73"/>
                <a:gd name="T2" fmla="*/ 1780081678 w 67"/>
                <a:gd name="T3" fmla="*/ 1499490834 h 73"/>
                <a:gd name="T4" fmla="*/ 1780081678 w 67"/>
                <a:gd name="T5" fmla="*/ 1499490834 h 73"/>
                <a:gd name="T6" fmla="*/ 1780081678 w 67"/>
                <a:gd name="T7" fmla="*/ 1499490834 h 73"/>
                <a:gd name="T8" fmla="*/ 1780081678 w 67"/>
                <a:gd name="T9" fmla="*/ 1499490834 h 73"/>
                <a:gd name="T10" fmla="*/ 1780081678 w 67"/>
                <a:gd name="T11" fmla="*/ 1499490834 h 73"/>
                <a:gd name="T12" fmla="*/ 1780081678 w 67"/>
                <a:gd name="T13" fmla="*/ 1499490834 h 73"/>
                <a:gd name="T14" fmla="*/ 1780081678 w 67"/>
                <a:gd name="T15" fmla="*/ 1499490834 h 73"/>
                <a:gd name="T16" fmla="*/ 1780081678 w 67"/>
                <a:gd name="T17" fmla="*/ 0 h 73"/>
                <a:gd name="T18" fmla="*/ 1780081678 w 67"/>
                <a:gd name="T19" fmla="*/ 0 h 73"/>
                <a:gd name="T20" fmla="*/ 1780081678 w 67"/>
                <a:gd name="T21" fmla="*/ 0 h 73"/>
                <a:gd name="T22" fmla="*/ 1780081678 w 67"/>
                <a:gd name="T23" fmla="*/ 1499490834 h 73"/>
                <a:gd name="T24" fmla="*/ 0 w 67"/>
                <a:gd name="T25" fmla="*/ 1499490834 h 73"/>
                <a:gd name="T26" fmla="*/ 1780081678 w 67"/>
                <a:gd name="T27" fmla="*/ 1499490834 h 73"/>
                <a:gd name="T28" fmla="*/ 1780081678 w 67"/>
                <a:gd name="T29" fmla="*/ 1499490834 h 73"/>
                <a:gd name="T30" fmla="*/ 1780081678 w 67"/>
                <a:gd name="T31" fmla="*/ 1499490834 h 73"/>
                <a:gd name="T32" fmla="*/ 1780081678 w 67"/>
                <a:gd name="T33" fmla="*/ 1499490834 h 73"/>
                <a:gd name="T34" fmla="*/ 1780081678 w 67"/>
                <a:gd name="T35" fmla="*/ 1499490834 h 73"/>
                <a:gd name="T36" fmla="*/ 1780081678 w 67"/>
                <a:gd name="T37" fmla="*/ 1499490834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3"/>
                <a:gd name="T59" fmla="*/ 67 w 6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89" name="Freeform 191"/>
            <p:cNvSpPr>
              <a:spLocks/>
            </p:cNvSpPr>
            <p:nvPr>
              <p:custDataLst>
                <p:tags r:id="rId186"/>
              </p:custDataLst>
            </p:nvPr>
          </p:nvSpPr>
          <p:spPr bwMode="auto">
            <a:xfrm>
              <a:off x="4122" y="2227"/>
              <a:ext cx="105" cy="211"/>
            </a:xfrm>
            <a:custGeom>
              <a:avLst/>
              <a:gdLst>
                <a:gd name="T0" fmla="*/ 1759513021 w 116"/>
                <a:gd name="T1" fmla="*/ 1493666819 h 253"/>
                <a:gd name="T2" fmla="*/ 1759513021 w 116"/>
                <a:gd name="T3" fmla="*/ 1493666819 h 253"/>
                <a:gd name="T4" fmla="*/ 1759513021 w 116"/>
                <a:gd name="T5" fmla="*/ 1493666819 h 253"/>
                <a:gd name="T6" fmla="*/ 1759513021 w 116"/>
                <a:gd name="T7" fmla="*/ 1493666819 h 253"/>
                <a:gd name="T8" fmla="*/ 1759513021 w 116"/>
                <a:gd name="T9" fmla="*/ 1493666819 h 253"/>
                <a:gd name="T10" fmla="*/ 1759513021 w 116"/>
                <a:gd name="T11" fmla="*/ 1493666819 h 253"/>
                <a:gd name="T12" fmla="*/ 1759513021 w 116"/>
                <a:gd name="T13" fmla="*/ 1493666819 h 253"/>
                <a:gd name="T14" fmla="*/ 1759513021 w 116"/>
                <a:gd name="T15" fmla="*/ 1493666819 h 253"/>
                <a:gd name="T16" fmla="*/ 1759513021 w 116"/>
                <a:gd name="T17" fmla="*/ 1493666819 h 253"/>
                <a:gd name="T18" fmla="*/ 1759513021 w 116"/>
                <a:gd name="T19" fmla="*/ 1493666819 h 253"/>
                <a:gd name="T20" fmla="*/ 1759513021 w 116"/>
                <a:gd name="T21" fmla="*/ 1493666819 h 253"/>
                <a:gd name="T22" fmla="*/ 1759513021 w 116"/>
                <a:gd name="T23" fmla="*/ 1493666819 h 253"/>
                <a:gd name="T24" fmla="*/ 1759513021 w 116"/>
                <a:gd name="T25" fmla="*/ 1493666819 h 253"/>
                <a:gd name="T26" fmla="*/ 1759513021 w 116"/>
                <a:gd name="T27" fmla="*/ 1493666819 h 253"/>
                <a:gd name="T28" fmla="*/ 1759513021 w 116"/>
                <a:gd name="T29" fmla="*/ 1493666819 h 253"/>
                <a:gd name="T30" fmla="*/ 1759513021 w 116"/>
                <a:gd name="T31" fmla="*/ 1493666819 h 253"/>
                <a:gd name="T32" fmla="*/ 1759513021 w 116"/>
                <a:gd name="T33" fmla="*/ 0 h 253"/>
                <a:gd name="T34" fmla="*/ 1759513021 w 116"/>
                <a:gd name="T35" fmla="*/ 0 h 253"/>
                <a:gd name="T36" fmla="*/ 1759513021 w 116"/>
                <a:gd name="T37" fmla="*/ 1493666819 h 253"/>
                <a:gd name="T38" fmla="*/ 1759513021 w 116"/>
                <a:gd name="T39" fmla="*/ 1493666819 h 253"/>
                <a:gd name="T40" fmla="*/ 1759513021 w 116"/>
                <a:gd name="T41" fmla="*/ 1493666819 h 253"/>
                <a:gd name="T42" fmla="*/ 1759513021 w 116"/>
                <a:gd name="T43" fmla="*/ 1493666819 h 253"/>
                <a:gd name="T44" fmla="*/ 1759513021 w 116"/>
                <a:gd name="T45" fmla="*/ 1493666819 h 253"/>
                <a:gd name="T46" fmla="*/ 1759513021 w 116"/>
                <a:gd name="T47" fmla="*/ 1493666819 h 253"/>
                <a:gd name="T48" fmla="*/ 1759513021 w 116"/>
                <a:gd name="T49" fmla="*/ 1493666819 h 253"/>
                <a:gd name="T50" fmla="*/ 0 w 116"/>
                <a:gd name="T51" fmla="*/ 1493666819 h 253"/>
                <a:gd name="T52" fmla="*/ 1759513021 w 116"/>
                <a:gd name="T53" fmla="*/ 1493666819 h 253"/>
                <a:gd name="T54" fmla="*/ 1759513021 w 116"/>
                <a:gd name="T55" fmla="*/ 1493666819 h 253"/>
                <a:gd name="T56" fmla="*/ 1759513021 w 116"/>
                <a:gd name="T57" fmla="*/ 1493666819 h 253"/>
                <a:gd name="T58" fmla="*/ 1759513021 w 116"/>
                <a:gd name="T59" fmla="*/ 1493666819 h 253"/>
                <a:gd name="T60" fmla="*/ 1759513021 w 116"/>
                <a:gd name="T61" fmla="*/ 1493666819 h 253"/>
                <a:gd name="T62" fmla="*/ 1759513021 w 116"/>
                <a:gd name="T63" fmla="*/ 1493666819 h 253"/>
                <a:gd name="T64" fmla="*/ 1759513021 w 116"/>
                <a:gd name="T65" fmla="*/ 1493666819 h 253"/>
                <a:gd name="T66" fmla="*/ 1759513021 w 116"/>
                <a:gd name="T67" fmla="*/ 1493666819 h 253"/>
                <a:gd name="T68" fmla="*/ 1759513021 w 116"/>
                <a:gd name="T69" fmla="*/ 1493666819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253"/>
                <a:gd name="T107" fmla="*/ 116 w 116"/>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90" name="Freeform 192"/>
            <p:cNvSpPr>
              <a:spLocks/>
            </p:cNvSpPr>
            <p:nvPr>
              <p:custDataLst>
                <p:tags r:id="rId187"/>
              </p:custDataLst>
            </p:nvPr>
          </p:nvSpPr>
          <p:spPr bwMode="auto">
            <a:xfrm>
              <a:off x="4188" y="2315"/>
              <a:ext cx="89" cy="164"/>
            </a:xfrm>
            <a:custGeom>
              <a:avLst/>
              <a:gdLst>
                <a:gd name="T0" fmla="*/ 1771159722 w 98"/>
                <a:gd name="T1" fmla="*/ 0 h 196"/>
                <a:gd name="T2" fmla="*/ 0 w 98"/>
                <a:gd name="T3" fmla="*/ 1503506877 h 196"/>
                <a:gd name="T4" fmla="*/ 0 w 98"/>
                <a:gd name="T5" fmla="*/ 1503506877 h 196"/>
                <a:gd name="T6" fmla="*/ 1771159722 w 98"/>
                <a:gd name="T7" fmla="*/ 1503506877 h 196"/>
                <a:gd name="T8" fmla="*/ 1771159722 w 98"/>
                <a:gd name="T9" fmla="*/ 1503506877 h 196"/>
                <a:gd name="T10" fmla="*/ 1771159722 w 98"/>
                <a:gd name="T11" fmla="*/ 1503506877 h 196"/>
                <a:gd name="T12" fmla="*/ 1771159722 w 98"/>
                <a:gd name="T13" fmla="*/ 1503506877 h 196"/>
                <a:gd name="T14" fmla="*/ 1771159722 w 98"/>
                <a:gd name="T15" fmla="*/ 1503506877 h 196"/>
                <a:gd name="T16" fmla="*/ 1771159722 w 98"/>
                <a:gd name="T17" fmla="*/ 1503506877 h 196"/>
                <a:gd name="T18" fmla="*/ 1771159722 w 98"/>
                <a:gd name="T19" fmla="*/ 1503506877 h 196"/>
                <a:gd name="T20" fmla="*/ 1771159722 w 98"/>
                <a:gd name="T21" fmla="*/ 1503506877 h 196"/>
                <a:gd name="T22" fmla="*/ 1771159722 w 98"/>
                <a:gd name="T23" fmla="*/ 1503506877 h 196"/>
                <a:gd name="T24" fmla="*/ 1771159722 w 98"/>
                <a:gd name="T25" fmla="*/ 1503506877 h 196"/>
                <a:gd name="T26" fmla="*/ 1771159722 w 98"/>
                <a:gd name="T27" fmla="*/ 1503506877 h 196"/>
                <a:gd name="T28" fmla="*/ 1771159722 w 98"/>
                <a:gd name="T29" fmla="*/ 1503506877 h 196"/>
                <a:gd name="T30" fmla="*/ 1771159722 w 98"/>
                <a:gd name="T31" fmla="*/ 1503506877 h 196"/>
                <a:gd name="T32" fmla="*/ 1771159722 w 98"/>
                <a:gd name="T33" fmla="*/ 1503506877 h 196"/>
                <a:gd name="T34" fmla="*/ 1771159722 w 98"/>
                <a:gd name="T35" fmla="*/ 1503506877 h 196"/>
                <a:gd name="T36" fmla="*/ 1771159722 w 98"/>
                <a:gd name="T37" fmla="*/ 1503506877 h 196"/>
                <a:gd name="T38" fmla="*/ 1771159722 w 98"/>
                <a:gd name="T39" fmla="*/ 1503506877 h 196"/>
                <a:gd name="T40" fmla="*/ 1771159722 w 98"/>
                <a:gd name="T41" fmla="*/ 1503506877 h 196"/>
                <a:gd name="T42" fmla="*/ 1771159722 w 98"/>
                <a:gd name="T43" fmla="*/ 1503506877 h 196"/>
                <a:gd name="T44" fmla="*/ 1771159722 w 98"/>
                <a:gd name="T45" fmla="*/ 1503506877 h 196"/>
                <a:gd name="T46" fmla="*/ 1771159722 w 98"/>
                <a:gd name="T47" fmla="*/ 1503506877 h 196"/>
                <a:gd name="T48" fmla="*/ 1771159722 w 98"/>
                <a:gd name="T49" fmla="*/ 1503506877 h 196"/>
                <a:gd name="T50" fmla="*/ 1771159722 w 98"/>
                <a:gd name="T51" fmla="*/ 1503506877 h 196"/>
                <a:gd name="T52" fmla="*/ 1771159722 w 98"/>
                <a:gd name="T53" fmla="*/ 1503506877 h 196"/>
                <a:gd name="T54" fmla="*/ 1771159722 w 98"/>
                <a:gd name="T55" fmla="*/ 1503506877 h 196"/>
                <a:gd name="T56" fmla="*/ 1771159722 w 98"/>
                <a:gd name="T57" fmla="*/ 1503506877 h 196"/>
                <a:gd name="T58" fmla="*/ 1771159722 w 98"/>
                <a:gd name="T59" fmla="*/ 1503506877 h 196"/>
                <a:gd name="T60" fmla="*/ 1771159722 w 98"/>
                <a:gd name="T61" fmla="*/ 1503506877 h 196"/>
                <a:gd name="T62" fmla="*/ 1771159722 w 98"/>
                <a:gd name="T63" fmla="*/ 1503506877 h 196"/>
                <a:gd name="T64" fmla="*/ 1771159722 w 98"/>
                <a:gd name="T65" fmla="*/ 1503506877 h 196"/>
                <a:gd name="T66" fmla="*/ 1771159722 w 98"/>
                <a:gd name="T67" fmla="*/ 1503506877 h 196"/>
                <a:gd name="T68" fmla="*/ 1771159722 w 98"/>
                <a:gd name="T69" fmla="*/ 1503506877 h 196"/>
                <a:gd name="T70" fmla="*/ 1771159722 w 98"/>
                <a:gd name="T71" fmla="*/ 1503506877 h 196"/>
                <a:gd name="T72" fmla="*/ 1771159722 w 98"/>
                <a:gd name="T73" fmla="*/ 1503506877 h 196"/>
                <a:gd name="T74" fmla="*/ 1771159722 w 98"/>
                <a:gd name="T75" fmla="*/ 1503506877 h 196"/>
                <a:gd name="T76" fmla="*/ 1771159722 w 98"/>
                <a:gd name="T77" fmla="*/ 0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196"/>
                <a:gd name="T119" fmla="*/ 98 w 98"/>
                <a:gd name="T120" fmla="*/ 196 h 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391" name="Freeform 193"/>
            <p:cNvSpPr>
              <a:spLocks/>
            </p:cNvSpPr>
            <p:nvPr>
              <p:custDataLst>
                <p:tags r:id="rId188"/>
              </p:custDataLst>
            </p:nvPr>
          </p:nvSpPr>
          <p:spPr bwMode="auto">
            <a:xfrm>
              <a:off x="4218" y="2295"/>
              <a:ext cx="82" cy="96"/>
            </a:xfrm>
            <a:custGeom>
              <a:avLst/>
              <a:gdLst>
                <a:gd name="T0" fmla="*/ 1743712117 w 91"/>
                <a:gd name="T1" fmla="*/ 1470809252 h 116"/>
                <a:gd name="T2" fmla="*/ 1743712117 w 91"/>
                <a:gd name="T3" fmla="*/ 1470809252 h 116"/>
                <a:gd name="T4" fmla="*/ 1743712117 w 91"/>
                <a:gd name="T5" fmla="*/ 1470809252 h 116"/>
                <a:gd name="T6" fmla="*/ 1743712117 w 91"/>
                <a:gd name="T7" fmla="*/ 1470809252 h 116"/>
                <a:gd name="T8" fmla="*/ 1743712117 w 91"/>
                <a:gd name="T9" fmla="*/ 1470809252 h 116"/>
                <a:gd name="T10" fmla="*/ 1743712117 w 91"/>
                <a:gd name="T11" fmla="*/ 1470809252 h 116"/>
                <a:gd name="T12" fmla="*/ 1743712117 w 91"/>
                <a:gd name="T13" fmla="*/ 1470809252 h 116"/>
                <a:gd name="T14" fmla="*/ 1743712117 w 91"/>
                <a:gd name="T15" fmla="*/ 1470809252 h 116"/>
                <a:gd name="T16" fmla="*/ 1743712117 w 91"/>
                <a:gd name="T17" fmla="*/ 0 h 116"/>
                <a:gd name="T18" fmla="*/ 1743712117 w 91"/>
                <a:gd name="T19" fmla="*/ 0 h 116"/>
                <a:gd name="T20" fmla="*/ 1743712117 w 91"/>
                <a:gd name="T21" fmla="*/ 1470809252 h 116"/>
                <a:gd name="T22" fmla="*/ 1743712117 w 91"/>
                <a:gd name="T23" fmla="*/ 1470809252 h 116"/>
                <a:gd name="T24" fmla="*/ 1743712117 w 91"/>
                <a:gd name="T25" fmla="*/ 1470809252 h 116"/>
                <a:gd name="T26" fmla="*/ 0 w 91"/>
                <a:gd name="T27" fmla="*/ 1470809252 h 116"/>
                <a:gd name="T28" fmla="*/ 0 w 91"/>
                <a:gd name="T29" fmla="*/ 1470809252 h 116"/>
                <a:gd name="T30" fmla="*/ 1743712117 w 91"/>
                <a:gd name="T31" fmla="*/ 1470809252 h 116"/>
                <a:gd name="T32" fmla="*/ 1743712117 w 91"/>
                <a:gd name="T33" fmla="*/ 1470809252 h 116"/>
                <a:gd name="T34" fmla="*/ 1743712117 w 91"/>
                <a:gd name="T35" fmla="*/ 1470809252 h 116"/>
                <a:gd name="T36" fmla="*/ 1743712117 w 91"/>
                <a:gd name="T37" fmla="*/ 1470809252 h 116"/>
                <a:gd name="T38" fmla="*/ 1743712117 w 91"/>
                <a:gd name="T39" fmla="*/ 1470809252 h 116"/>
                <a:gd name="T40" fmla="*/ 1743712117 w 91"/>
                <a:gd name="T41" fmla="*/ 1470809252 h 116"/>
                <a:gd name="T42" fmla="*/ 1743712117 w 91"/>
                <a:gd name="T43" fmla="*/ 1470809252 h 116"/>
                <a:gd name="T44" fmla="*/ 1743712117 w 91"/>
                <a:gd name="T45" fmla="*/ 1470809252 h 116"/>
                <a:gd name="T46" fmla="*/ 1743712117 w 91"/>
                <a:gd name="T47" fmla="*/ 1470809252 h 116"/>
                <a:gd name="T48" fmla="*/ 1743712117 w 91"/>
                <a:gd name="T49" fmla="*/ 1470809252 h 116"/>
                <a:gd name="T50" fmla="*/ 1743712117 w 91"/>
                <a:gd name="T51" fmla="*/ 1470809252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116"/>
                <a:gd name="T80" fmla="*/ 91 w 91"/>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2" name="Freeform 194"/>
            <p:cNvSpPr>
              <a:spLocks/>
            </p:cNvSpPr>
            <p:nvPr>
              <p:custDataLst>
                <p:tags r:id="rId189"/>
              </p:custDataLst>
            </p:nvPr>
          </p:nvSpPr>
          <p:spPr bwMode="auto">
            <a:xfrm>
              <a:off x="4239" y="2289"/>
              <a:ext cx="83" cy="155"/>
            </a:xfrm>
            <a:custGeom>
              <a:avLst/>
              <a:gdLst>
                <a:gd name="T0" fmla="*/ 0 w 92"/>
                <a:gd name="T1" fmla="*/ 1491308088 h 186"/>
                <a:gd name="T2" fmla="*/ 0 w 92"/>
                <a:gd name="T3" fmla="*/ 0 h 186"/>
                <a:gd name="T4" fmla="*/ 1747875100 w 92"/>
                <a:gd name="T5" fmla="*/ 1491308088 h 186"/>
                <a:gd name="T6" fmla="*/ 1747875100 w 92"/>
                <a:gd name="T7" fmla="*/ 0 h 186"/>
                <a:gd name="T8" fmla="*/ 1747875100 w 92"/>
                <a:gd name="T9" fmla="*/ 0 h 186"/>
                <a:gd name="T10" fmla="*/ 1747875100 w 92"/>
                <a:gd name="T11" fmla="*/ 1491308088 h 186"/>
                <a:gd name="T12" fmla="*/ 1747875100 w 92"/>
                <a:gd name="T13" fmla="*/ 1491308088 h 186"/>
                <a:gd name="T14" fmla="*/ 1747875100 w 92"/>
                <a:gd name="T15" fmla="*/ 1491308088 h 186"/>
                <a:gd name="T16" fmla="*/ 1747875100 w 92"/>
                <a:gd name="T17" fmla="*/ 1491308088 h 186"/>
                <a:gd name="T18" fmla="*/ 1747875100 w 92"/>
                <a:gd name="T19" fmla="*/ 1491308088 h 186"/>
                <a:gd name="T20" fmla="*/ 1747875100 w 92"/>
                <a:gd name="T21" fmla="*/ 1491308088 h 186"/>
                <a:gd name="T22" fmla="*/ 1747875100 w 92"/>
                <a:gd name="T23" fmla="*/ 1491308088 h 186"/>
                <a:gd name="T24" fmla="*/ 1747875100 w 92"/>
                <a:gd name="T25" fmla="*/ 1491308088 h 186"/>
                <a:gd name="T26" fmla="*/ 1747875100 w 92"/>
                <a:gd name="T27" fmla="*/ 1491308088 h 186"/>
                <a:gd name="T28" fmla="*/ 1747875100 w 92"/>
                <a:gd name="T29" fmla="*/ 1491308088 h 186"/>
                <a:gd name="T30" fmla="*/ 1747875100 w 92"/>
                <a:gd name="T31" fmla="*/ 1491308088 h 186"/>
                <a:gd name="T32" fmla="*/ 1747875100 w 92"/>
                <a:gd name="T33" fmla="*/ 1491308088 h 186"/>
                <a:gd name="T34" fmla="*/ 1747875100 w 92"/>
                <a:gd name="T35" fmla="*/ 1491308088 h 186"/>
                <a:gd name="T36" fmla="*/ 1747875100 w 92"/>
                <a:gd name="T37" fmla="*/ 1491308088 h 186"/>
                <a:gd name="T38" fmla="*/ 1747875100 w 92"/>
                <a:gd name="T39" fmla="*/ 1491308088 h 186"/>
                <a:gd name="T40" fmla="*/ 1747875100 w 92"/>
                <a:gd name="T41" fmla="*/ 1491308088 h 186"/>
                <a:gd name="T42" fmla="*/ 1747875100 w 92"/>
                <a:gd name="T43" fmla="*/ 1491308088 h 186"/>
                <a:gd name="T44" fmla="*/ 1747875100 w 92"/>
                <a:gd name="T45" fmla="*/ 1491308088 h 186"/>
                <a:gd name="T46" fmla="*/ 1747875100 w 92"/>
                <a:gd name="T47" fmla="*/ 1491308088 h 186"/>
                <a:gd name="T48" fmla="*/ 1747875100 w 92"/>
                <a:gd name="T49" fmla="*/ 1491308088 h 186"/>
                <a:gd name="T50" fmla="*/ 1747875100 w 92"/>
                <a:gd name="T51" fmla="*/ 1491308088 h 186"/>
                <a:gd name="T52" fmla="*/ 1747875100 w 92"/>
                <a:gd name="T53" fmla="*/ 1491308088 h 186"/>
                <a:gd name="T54" fmla="*/ 1747875100 w 92"/>
                <a:gd name="T55" fmla="*/ 1491308088 h 186"/>
                <a:gd name="T56" fmla="*/ 1747875100 w 92"/>
                <a:gd name="T57" fmla="*/ 1491308088 h 186"/>
                <a:gd name="T58" fmla="*/ 1747875100 w 92"/>
                <a:gd name="T59" fmla="*/ 1491308088 h 186"/>
                <a:gd name="T60" fmla="*/ 0 w 92"/>
                <a:gd name="T61" fmla="*/ 1491308088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
                <a:gd name="T94" fmla="*/ 0 h 186"/>
                <a:gd name="T95" fmla="*/ 92 w 92"/>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3" name="Freeform 195"/>
            <p:cNvSpPr>
              <a:spLocks/>
            </p:cNvSpPr>
            <p:nvPr>
              <p:custDataLst>
                <p:tags r:id="rId190"/>
              </p:custDataLst>
            </p:nvPr>
          </p:nvSpPr>
          <p:spPr bwMode="auto">
            <a:xfrm>
              <a:off x="4239" y="2383"/>
              <a:ext cx="61" cy="42"/>
            </a:xfrm>
            <a:custGeom>
              <a:avLst/>
              <a:gdLst>
                <a:gd name="T0" fmla="*/ 1780081678 w 67"/>
                <a:gd name="T1" fmla="*/ 1456424896 h 51"/>
                <a:gd name="T2" fmla="*/ 1780081678 w 67"/>
                <a:gd name="T3" fmla="*/ 1456424896 h 51"/>
                <a:gd name="T4" fmla="*/ 1780081678 w 67"/>
                <a:gd name="T5" fmla="*/ 1456424896 h 51"/>
                <a:gd name="T6" fmla="*/ 1780081678 w 67"/>
                <a:gd name="T7" fmla="*/ 1456424896 h 51"/>
                <a:gd name="T8" fmla="*/ 1780081678 w 67"/>
                <a:gd name="T9" fmla="*/ 0 h 51"/>
                <a:gd name="T10" fmla="*/ 1780081678 w 67"/>
                <a:gd name="T11" fmla="*/ 0 h 51"/>
                <a:gd name="T12" fmla="*/ 1780081678 w 67"/>
                <a:gd name="T13" fmla="*/ 1456424896 h 51"/>
                <a:gd name="T14" fmla="*/ 1780081678 w 67"/>
                <a:gd name="T15" fmla="*/ 0 h 51"/>
                <a:gd name="T16" fmla="*/ 1780081678 w 67"/>
                <a:gd name="T17" fmla="*/ 0 h 51"/>
                <a:gd name="T18" fmla="*/ 0 w 67"/>
                <a:gd name="T19" fmla="*/ 1456424896 h 51"/>
                <a:gd name="T20" fmla="*/ 1780081678 w 67"/>
                <a:gd name="T21" fmla="*/ 1456424896 h 51"/>
                <a:gd name="T22" fmla="*/ 1780081678 w 67"/>
                <a:gd name="T23" fmla="*/ 1456424896 h 51"/>
                <a:gd name="T24" fmla="*/ 1780081678 w 67"/>
                <a:gd name="T25" fmla="*/ 1456424896 h 51"/>
                <a:gd name="T26" fmla="*/ 1780081678 w 67"/>
                <a:gd name="T27" fmla="*/ 145642489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51"/>
                <a:gd name="T44" fmla="*/ 67 w 67"/>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4" name="Freeform 196"/>
            <p:cNvSpPr>
              <a:spLocks/>
            </p:cNvSpPr>
            <p:nvPr>
              <p:custDataLst>
                <p:tags r:id="rId191"/>
              </p:custDataLst>
            </p:nvPr>
          </p:nvSpPr>
          <p:spPr bwMode="auto">
            <a:xfrm>
              <a:off x="4218" y="2463"/>
              <a:ext cx="44" cy="63"/>
            </a:xfrm>
            <a:custGeom>
              <a:avLst/>
              <a:gdLst>
                <a:gd name="T0" fmla="*/ 1663011336 w 50"/>
                <a:gd name="T1" fmla="*/ 1515264461 h 75"/>
                <a:gd name="T2" fmla="*/ 1663011336 w 50"/>
                <a:gd name="T3" fmla="*/ 1515264461 h 75"/>
                <a:gd name="T4" fmla="*/ 1663011336 w 50"/>
                <a:gd name="T5" fmla="*/ 1515264461 h 75"/>
                <a:gd name="T6" fmla="*/ 0 w 50"/>
                <a:gd name="T7" fmla="*/ 0 h 75"/>
                <a:gd name="T8" fmla="*/ 0 w 50"/>
                <a:gd name="T9" fmla="*/ 1515264461 h 75"/>
                <a:gd name="T10" fmla="*/ 0 w 50"/>
                <a:gd name="T11" fmla="*/ 1515264461 h 75"/>
                <a:gd name="T12" fmla="*/ 1663011336 w 50"/>
                <a:gd name="T13" fmla="*/ 1515264461 h 75"/>
                <a:gd name="T14" fmla="*/ 1663011336 w 50"/>
                <a:gd name="T15" fmla="*/ 1515264461 h 75"/>
                <a:gd name="T16" fmla="*/ 1663011336 w 50"/>
                <a:gd name="T17" fmla="*/ 1515264461 h 75"/>
                <a:gd name="T18" fmla="*/ 1663011336 w 50"/>
                <a:gd name="T19" fmla="*/ 1515264461 h 75"/>
                <a:gd name="T20" fmla="*/ 1663011336 w 50"/>
                <a:gd name="T21" fmla="*/ 1515264461 h 75"/>
                <a:gd name="T22" fmla="*/ 1663011336 w 50"/>
                <a:gd name="T23" fmla="*/ 151526446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5"/>
                <a:gd name="T38" fmla="*/ 50 w 50"/>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5" name="Freeform 197"/>
            <p:cNvSpPr>
              <a:spLocks/>
            </p:cNvSpPr>
            <p:nvPr>
              <p:custDataLst>
                <p:tags r:id="rId192"/>
              </p:custDataLst>
            </p:nvPr>
          </p:nvSpPr>
          <p:spPr bwMode="auto">
            <a:xfrm>
              <a:off x="4322" y="2463"/>
              <a:ext cx="118" cy="63"/>
            </a:xfrm>
            <a:custGeom>
              <a:avLst/>
              <a:gdLst>
                <a:gd name="T0" fmla="*/ 1742413747 w 131"/>
                <a:gd name="T1" fmla="*/ 1515264461 h 75"/>
                <a:gd name="T2" fmla="*/ 1742413747 w 131"/>
                <a:gd name="T3" fmla="*/ 1515264461 h 75"/>
                <a:gd name="T4" fmla="*/ 1742413747 w 131"/>
                <a:gd name="T5" fmla="*/ 1515264461 h 75"/>
                <a:gd name="T6" fmla="*/ 1742413747 w 131"/>
                <a:gd name="T7" fmla="*/ 1515264461 h 75"/>
                <a:gd name="T8" fmla="*/ 1742413747 w 131"/>
                <a:gd name="T9" fmla="*/ 1515264461 h 75"/>
                <a:gd name="T10" fmla="*/ 1742413747 w 131"/>
                <a:gd name="T11" fmla="*/ 1515264461 h 75"/>
                <a:gd name="T12" fmla="*/ 1742413747 w 131"/>
                <a:gd name="T13" fmla="*/ 1515264461 h 75"/>
                <a:gd name="T14" fmla="*/ 1742413747 w 131"/>
                <a:gd name="T15" fmla="*/ 1515264461 h 75"/>
                <a:gd name="T16" fmla="*/ 0 w 131"/>
                <a:gd name="T17" fmla="*/ 1515264461 h 75"/>
                <a:gd name="T18" fmla="*/ 1742413747 w 131"/>
                <a:gd name="T19" fmla="*/ 1515264461 h 75"/>
                <a:gd name="T20" fmla="*/ 1742413747 w 131"/>
                <a:gd name="T21" fmla="*/ 1515264461 h 75"/>
                <a:gd name="T22" fmla="*/ 1742413747 w 131"/>
                <a:gd name="T23" fmla="*/ 1515264461 h 75"/>
                <a:gd name="T24" fmla="*/ 1742413747 w 131"/>
                <a:gd name="T25" fmla="*/ 1515264461 h 75"/>
                <a:gd name="T26" fmla="*/ 1742413747 w 131"/>
                <a:gd name="T27" fmla="*/ 1515264461 h 75"/>
                <a:gd name="T28" fmla="*/ 1742413747 w 131"/>
                <a:gd name="T29" fmla="*/ 1515264461 h 75"/>
                <a:gd name="T30" fmla="*/ 1742413747 w 131"/>
                <a:gd name="T31" fmla="*/ 1515264461 h 75"/>
                <a:gd name="T32" fmla="*/ 1742413747 w 131"/>
                <a:gd name="T33" fmla="*/ 1515264461 h 75"/>
                <a:gd name="T34" fmla="*/ 1742413747 w 131"/>
                <a:gd name="T35" fmla="*/ 1515264461 h 75"/>
                <a:gd name="T36" fmla="*/ 1742413747 w 131"/>
                <a:gd name="T37" fmla="*/ 1515264461 h 75"/>
                <a:gd name="T38" fmla="*/ 1742413747 w 131"/>
                <a:gd name="T39" fmla="*/ 1515264461 h 75"/>
                <a:gd name="T40" fmla="*/ 1742413747 w 131"/>
                <a:gd name="T41" fmla="*/ 1515264461 h 75"/>
                <a:gd name="T42" fmla="*/ 1742413747 w 131"/>
                <a:gd name="T43" fmla="*/ 0 h 75"/>
                <a:gd name="T44" fmla="*/ 1742413747 w 131"/>
                <a:gd name="T45" fmla="*/ 1515264461 h 75"/>
                <a:gd name="T46" fmla="*/ 1742413747 w 131"/>
                <a:gd name="T47" fmla="*/ 1515264461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75"/>
                <a:gd name="T74" fmla="*/ 131 w 13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6" name="Freeform 198"/>
            <p:cNvSpPr>
              <a:spLocks/>
            </p:cNvSpPr>
            <p:nvPr>
              <p:custDataLst>
                <p:tags r:id="rId193"/>
              </p:custDataLst>
            </p:nvPr>
          </p:nvSpPr>
          <p:spPr bwMode="auto">
            <a:xfrm>
              <a:off x="4372" y="2483"/>
              <a:ext cx="23" cy="15"/>
            </a:xfrm>
            <a:custGeom>
              <a:avLst/>
              <a:gdLst>
                <a:gd name="T0" fmla="*/ 0 w 25"/>
                <a:gd name="T1" fmla="*/ 1671916334 h 17"/>
                <a:gd name="T2" fmla="*/ 1817630159 w 25"/>
                <a:gd name="T3" fmla="*/ 1671916334 h 17"/>
                <a:gd name="T4" fmla="*/ 1817630159 w 25"/>
                <a:gd name="T5" fmla="*/ 1671916334 h 17"/>
                <a:gd name="T6" fmla="*/ 1817630159 w 25"/>
                <a:gd name="T7" fmla="*/ 0 h 17"/>
                <a:gd name="T8" fmla="*/ 1817630159 w 25"/>
                <a:gd name="T9" fmla="*/ 0 h 17"/>
                <a:gd name="T10" fmla="*/ 0 w 25"/>
                <a:gd name="T11" fmla="*/ 1671916334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16"/>
                  </a:moveTo>
                  <a:lnTo>
                    <a:pt x="9" y="16"/>
                  </a:lnTo>
                  <a:lnTo>
                    <a:pt x="15" y="16"/>
                  </a:lnTo>
                  <a:lnTo>
                    <a:pt x="24" y="0"/>
                  </a:lnTo>
                  <a:lnTo>
                    <a:pt x="15"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7" name="Freeform 199"/>
            <p:cNvSpPr>
              <a:spLocks/>
            </p:cNvSpPr>
            <p:nvPr>
              <p:custDataLst>
                <p:tags r:id="rId194"/>
              </p:custDataLst>
            </p:nvPr>
          </p:nvSpPr>
          <p:spPr bwMode="auto">
            <a:xfrm>
              <a:off x="4314" y="2492"/>
              <a:ext cx="117" cy="88"/>
            </a:xfrm>
            <a:custGeom>
              <a:avLst/>
              <a:gdLst>
                <a:gd name="T0" fmla="*/ 1739461754 w 130"/>
                <a:gd name="T1" fmla="*/ 1480074169 h 106"/>
                <a:gd name="T2" fmla="*/ 1739461754 w 130"/>
                <a:gd name="T3" fmla="*/ 1480074169 h 106"/>
                <a:gd name="T4" fmla="*/ 1739461754 w 130"/>
                <a:gd name="T5" fmla="*/ 1480074169 h 106"/>
                <a:gd name="T6" fmla="*/ 1739461754 w 130"/>
                <a:gd name="T7" fmla="*/ 1480074169 h 106"/>
                <a:gd name="T8" fmla="*/ 1739461754 w 130"/>
                <a:gd name="T9" fmla="*/ 1480074169 h 106"/>
                <a:gd name="T10" fmla="*/ 1739461754 w 130"/>
                <a:gd name="T11" fmla="*/ 1480074169 h 106"/>
                <a:gd name="T12" fmla="*/ 1739461754 w 130"/>
                <a:gd name="T13" fmla="*/ 0 h 106"/>
                <a:gd name="T14" fmla="*/ 1739461754 w 130"/>
                <a:gd name="T15" fmla="*/ 0 h 106"/>
                <a:gd name="T16" fmla="*/ 1739461754 w 130"/>
                <a:gd name="T17" fmla="*/ 1480074169 h 106"/>
                <a:gd name="T18" fmla="*/ 1739461754 w 130"/>
                <a:gd name="T19" fmla="*/ 1480074169 h 106"/>
                <a:gd name="T20" fmla="*/ 1739461754 w 130"/>
                <a:gd name="T21" fmla="*/ 1480074169 h 106"/>
                <a:gd name="T22" fmla="*/ 1739461754 w 130"/>
                <a:gd name="T23" fmla="*/ 1480074169 h 106"/>
                <a:gd name="T24" fmla="*/ 1739461754 w 130"/>
                <a:gd name="T25" fmla="*/ 1480074169 h 106"/>
                <a:gd name="T26" fmla="*/ 1739461754 w 130"/>
                <a:gd name="T27" fmla="*/ 1480074169 h 106"/>
                <a:gd name="T28" fmla="*/ 1739461754 w 130"/>
                <a:gd name="T29" fmla="*/ 1480074169 h 106"/>
                <a:gd name="T30" fmla="*/ 1739461754 w 130"/>
                <a:gd name="T31" fmla="*/ 1480074169 h 106"/>
                <a:gd name="T32" fmla="*/ 1739461754 w 130"/>
                <a:gd name="T33" fmla="*/ 1480074169 h 106"/>
                <a:gd name="T34" fmla="*/ 1739461754 w 130"/>
                <a:gd name="T35" fmla="*/ 1480074169 h 106"/>
                <a:gd name="T36" fmla="*/ 1739461754 w 130"/>
                <a:gd name="T37" fmla="*/ 1480074169 h 106"/>
                <a:gd name="T38" fmla="*/ 1739461754 w 130"/>
                <a:gd name="T39" fmla="*/ 1480074169 h 106"/>
                <a:gd name="T40" fmla="*/ 1739461754 w 130"/>
                <a:gd name="T41" fmla="*/ 1480074169 h 106"/>
                <a:gd name="T42" fmla="*/ 1739461754 w 130"/>
                <a:gd name="T43" fmla="*/ 1480074169 h 106"/>
                <a:gd name="T44" fmla="*/ 1739461754 w 130"/>
                <a:gd name="T45" fmla="*/ 1480074169 h 106"/>
                <a:gd name="T46" fmla="*/ 1739461754 w 130"/>
                <a:gd name="T47" fmla="*/ 1480074169 h 106"/>
                <a:gd name="T48" fmla="*/ 1739461754 w 130"/>
                <a:gd name="T49" fmla="*/ 1480074169 h 106"/>
                <a:gd name="T50" fmla="*/ 0 w 130"/>
                <a:gd name="T51" fmla="*/ 1480074169 h 106"/>
                <a:gd name="T52" fmla="*/ 1739461754 w 130"/>
                <a:gd name="T53" fmla="*/ 1480074169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06"/>
                <a:gd name="T83" fmla="*/ 130 w 130"/>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8" name="Freeform 200"/>
            <p:cNvSpPr>
              <a:spLocks/>
            </p:cNvSpPr>
            <p:nvPr>
              <p:custDataLst>
                <p:tags r:id="rId195"/>
              </p:custDataLst>
            </p:nvPr>
          </p:nvSpPr>
          <p:spPr bwMode="auto">
            <a:xfrm>
              <a:off x="4571" y="2539"/>
              <a:ext cx="120" cy="93"/>
            </a:xfrm>
            <a:custGeom>
              <a:avLst/>
              <a:gdLst>
                <a:gd name="T0" fmla="*/ 1801979169 w 131"/>
                <a:gd name="T1" fmla="*/ 1454584233 h 113"/>
                <a:gd name="T2" fmla="*/ 1801979169 w 131"/>
                <a:gd name="T3" fmla="*/ 1454584233 h 113"/>
                <a:gd name="T4" fmla="*/ 1801979169 w 131"/>
                <a:gd name="T5" fmla="*/ 1454584233 h 113"/>
                <a:gd name="T6" fmla="*/ 1801979169 w 131"/>
                <a:gd name="T7" fmla="*/ 1454584233 h 113"/>
                <a:gd name="T8" fmla="*/ 1801979169 w 131"/>
                <a:gd name="T9" fmla="*/ 1454584233 h 113"/>
                <a:gd name="T10" fmla="*/ 1801979169 w 131"/>
                <a:gd name="T11" fmla="*/ 1454584233 h 113"/>
                <a:gd name="T12" fmla="*/ 1801979169 w 131"/>
                <a:gd name="T13" fmla="*/ 1454584233 h 113"/>
                <a:gd name="T14" fmla="*/ 1801979169 w 131"/>
                <a:gd name="T15" fmla="*/ 1454584233 h 113"/>
                <a:gd name="T16" fmla="*/ 1801979169 w 131"/>
                <a:gd name="T17" fmla="*/ 1454584233 h 113"/>
                <a:gd name="T18" fmla="*/ 1801979169 w 131"/>
                <a:gd name="T19" fmla="*/ 1454584233 h 113"/>
                <a:gd name="T20" fmla="*/ 1801979169 w 131"/>
                <a:gd name="T21" fmla="*/ 1454584233 h 113"/>
                <a:gd name="T22" fmla="*/ 1801979169 w 131"/>
                <a:gd name="T23" fmla="*/ 1454584233 h 113"/>
                <a:gd name="T24" fmla="*/ 1801979169 w 131"/>
                <a:gd name="T25" fmla="*/ 1454584233 h 113"/>
                <a:gd name="T26" fmla="*/ 1801979169 w 131"/>
                <a:gd name="T27" fmla="*/ 1454584233 h 113"/>
                <a:gd name="T28" fmla="*/ 1801979169 w 131"/>
                <a:gd name="T29" fmla="*/ 1454584233 h 113"/>
                <a:gd name="T30" fmla="*/ 0 w 131"/>
                <a:gd name="T31" fmla="*/ 1454584233 h 113"/>
                <a:gd name="T32" fmla="*/ 1801979169 w 131"/>
                <a:gd name="T33" fmla="*/ 0 h 113"/>
                <a:gd name="T34" fmla="*/ 1801979169 w 131"/>
                <a:gd name="T35" fmla="*/ 0 h 113"/>
                <a:gd name="T36" fmla="*/ 1801979169 w 131"/>
                <a:gd name="T37" fmla="*/ 1454584233 h 113"/>
                <a:gd name="T38" fmla="*/ 1801979169 w 131"/>
                <a:gd name="T39" fmla="*/ 1454584233 h 113"/>
                <a:gd name="T40" fmla="*/ 1801979169 w 131"/>
                <a:gd name="T41" fmla="*/ 1454584233 h 113"/>
                <a:gd name="T42" fmla="*/ 1801979169 w 131"/>
                <a:gd name="T43" fmla="*/ 1454584233 h 113"/>
                <a:gd name="T44" fmla="*/ 1801979169 w 131"/>
                <a:gd name="T45" fmla="*/ 1454584233 h 113"/>
                <a:gd name="T46" fmla="*/ 1801979169 w 131"/>
                <a:gd name="T47" fmla="*/ 1454584233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13"/>
                <a:gd name="T74" fmla="*/ 131 w 131"/>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399" name="Freeform 201"/>
            <p:cNvSpPr>
              <a:spLocks/>
            </p:cNvSpPr>
            <p:nvPr>
              <p:custDataLst>
                <p:tags r:id="rId196"/>
              </p:custDataLst>
            </p:nvPr>
          </p:nvSpPr>
          <p:spPr bwMode="auto">
            <a:xfrm>
              <a:off x="4688" y="2565"/>
              <a:ext cx="111" cy="89"/>
            </a:xfrm>
            <a:custGeom>
              <a:avLst/>
              <a:gdLst>
                <a:gd name="T0" fmla="*/ 0 w 123"/>
                <a:gd name="T1" fmla="*/ 1513903343 h 106"/>
                <a:gd name="T2" fmla="*/ 0 w 123"/>
                <a:gd name="T3" fmla="*/ 1513903343 h 106"/>
                <a:gd name="T4" fmla="*/ 0 w 123"/>
                <a:gd name="T5" fmla="*/ 0 h 106"/>
                <a:gd name="T6" fmla="*/ 1748902506 w 123"/>
                <a:gd name="T7" fmla="*/ 1513903343 h 106"/>
                <a:gd name="T8" fmla="*/ 1748902506 w 123"/>
                <a:gd name="T9" fmla="*/ 1513903343 h 106"/>
                <a:gd name="T10" fmla="*/ 1748902506 w 123"/>
                <a:gd name="T11" fmla="*/ 1513903343 h 106"/>
                <a:gd name="T12" fmla="*/ 1748902506 w 123"/>
                <a:gd name="T13" fmla="*/ 1513903343 h 106"/>
                <a:gd name="T14" fmla="*/ 1748902506 w 123"/>
                <a:gd name="T15" fmla="*/ 1513903343 h 106"/>
                <a:gd name="T16" fmla="*/ 1748902506 w 123"/>
                <a:gd name="T17" fmla="*/ 1513903343 h 106"/>
                <a:gd name="T18" fmla="*/ 1748902506 w 123"/>
                <a:gd name="T19" fmla="*/ 1513903343 h 106"/>
                <a:gd name="T20" fmla="*/ 1748902506 w 123"/>
                <a:gd name="T21" fmla="*/ 1513903343 h 106"/>
                <a:gd name="T22" fmla="*/ 1748902506 w 123"/>
                <a:gd name="T23" fmla="*/ 1513903343 h 106"/>
                <a:gd name="T24" fmla="*/ 1748902506 w 123"/>
                <a:gd name="T25" fmla="*/ 1513903343 h 106"/>
                <a:gd name="T26" fmla="*/ 1748902506 w 123"/>
                <a:gd name="T27" fmla="*/ 1513903343 h 106"/>
                <a:gd name="T28" fmla="*/ 1748902506 w 123"/>
                <a:gd name="T29" fmla="*/ 1513903343 h 106"/>
                <a:gd name="T30" fmla="*/ 1748902506 w 123"/>
                <a:gd name="T31" fmla="*/ 1513903343 h 106"/>
                <a:gd name="T32" fmla="*/ 1748902506 w 123"/>
                <a:gd name="T33" fmla="*/ 1513903343 h 106"/>
                <a:gd name="T34" fmla="*/ 1748902506 w 123"/>
                <a:gd name="T35" fmla="*/ 1513903343 h 106"/>
                <a:gd name="T36" fmla="*/ 1748902506 w 123"/>
                <a:gd name="T37" fmla="*/ 1513903343 h 106"/>
                <a:gd name="T38" fmla="*/ 1748902506 w 123"/>
                <a:gd name="T39" fmla="*/ 1513903343 h 106"/>
                <a:gd name="T40" fmla="*/ 1748902506 w 123"/>
                <a:gd name="T41" fmla="*/ 1513903343 h 106"/>
                <a:gd name="T42" fmla="*/ 1748902506 w 123"/>
                <a:gd name="T43" fmla="*/ 1513903343 h 106"/>
                <a:gd name="T44" fmla="*/ 0 w 123"/>
                <a:gd name="T45" fmla="*/ 1513903343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3"/>
                <a:gd name="T70" fmla="*/ 0 h 106"/>
                <a:gd name="T71" fmla="*/ 123 w 123"/>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00" name="Freeform 202"/>
            <p:cNvSpPr>
              <a:spLocks/>
            </p:cNvSpPr>
            <p:nvPr>
              <p:custDataLst>
                <p:tags r:id="rId197"/>
              </p:custDataLst>
            </p:nvPr>
          </p:nvSpPr>
          <p:spPr bwMode="auto">
            <a:xfrm>
              <a:off x="4517" y="2093"/>
              <a:ext cx="40" cy="54"/>
            </a:xfrm>
            <a:custGeom>
              <a:avLst/>
              <a:gdLst>
                <a:gd name="T0" fmla="*/ 0 w 44"/>
                <a:gd name="T1" fmla="*/ 1437571698 h 66"/>
                <a:gd name="T2" fmla="*/ 1774779874 w 44"/>
                <a:gd name="T3" fmla="*/ 0 h 66"/>
                <a:gd name="T4" fmla="*/ 1774779874 w 44"/>
                <a:gd name="T5" fmla="*/ 1437571698 h 66"/>
                <a:gd name="T6" fmla="*/ 1774779874 w 44"/>
                <a:gd name="T7" fmla="*/ 1437571698 h 66"/>
                <a:gd name="T8" fmla="*/ 1774779874 w 44"/>
                <a:gd name="T9" fmla="*/ 1437571698 h 66"/>
                <a:gd name="T10" fmla="*/ 0 w 44"/>
                <a:gd name="T11" fmla="*/ 1437571698 h 66"/>
                <a:gd name="T12" fmla="*/ 0 w 44"/>
                <a:gd name="T13" fmla="*/ 1437571698 h 66"/>
                <a:gd name="T14" fmla="*/ 0 w 44"/>
                <a:gd name="T15" fmla="*/ 1437571698 h 66"/>
                <a:gd name="T16" fmla="*/ 0 w 44"/>
                <a:gd name="T17" fmla="*/ 1437571698 h 66"/>
                <a:gd name="T18" fmla="*/ 0 w 44"/>
                <a:gd name="T19" fmla="*/ 1437571698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6"/>
                <a:gd name="T32" fmla="*/ 44 w 4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01" name="Freeform 203"/>
            <p:cNvSpPr>
              <a:spLocks/>
            </p:cNvSpPr>
            <p:nvPr>
              <p:custDataLst>
                <p:tags r:id="rId198"/>
              </p:custDataLst>
            </p:nvPr>
          </p:nvSpPr>
          <p:spPr bwMode="auto">
            <a:xfrm>
              <a:off x="4498" y="2037"/>
              <a:ext cx="74" cy="69"/>
            </a:xfrm>
            <a:custGeom>
              <a:avLst/>
              <a:gdLst>
                <a:gd name="T0" fmla="*/ 1748902506 w 82"/>
                <a:gd name="T1" fmla="*/ 0 h 83"/>
                <a:gd name="T2" fmla="*/ 1748902506 w 82"/>
                <a:gd name="T3" fmla="*/ 0 h 83"/>
                <a:gd name="T4" fmla="*/ 1748902506 w 82"/>
                <a:gd name="T5" fmla="*/ 1484129721 h 83"/>
                <a:gd name="T6" fmla="*/ 1748902506 w 82"/>
                <a:gd name="T7" fmla="*/ 1484129721 h 83"/>
                <a:gd name="T8" fmla="*/ 1748902506 w 82"/>
                <a:gd name="T9" fmla="*/ 1484129721 h 83"/>
                <a:gd name="T10" fmla="*/ 1748902506 w 82"/>
                <a:gd name="T11" fmla="*/ 1484129721 h 83"/>
                <a:gd name="T12" fmla="*/ 0 w 82"/>
                <a:gd name="T13" fmla="*/ 1484129721 h 83"/>
                <a:gd name="T14" fmla="*/ 0 w 82"/>
                <a:gd name="T15" fmla="*/ 1484129721 h 83"/>
                <a:gd name="T16" fmla="*/ 1748902506 w 82"/>
                <a:gd name="T17" fmla="*/ 1484129721 h 83"/>
                <a:gd name="T18" fmla="*/ 0 w 82"/>
                <a:gd name="T19" fmla="*/ 1484129721 h 83"/>
                <a:gd name="T20" fmla="*/ 1748902506 w 82"/>
                <a:gd name="T21" fmla="*/ 1484129721 h 83"/>
                <a:gd name="T22" fmla="*/ 1748902506 w 82"/>
                <a:gd name="T23" fmla="*/ 1484129721 h 83"/>
                <a:gd name="T24" fmla="*/ 1748902506 w 82"/>
                <a:gd name="T25" fmla="*/ 1484129721 h 83"/>
                <a:gd name="T26" fmla="*/ 1748902506 w 82"/>
                <a:gd name="T27" fmla="*/ 1484129721 h 83"/>
                <a:gd name="T28" fmla="*/ 1748902506 w 82"/>
                <a:gd name="T29" fmla="*/ 1484129721 h 83"/>
                <a:gd name="T30" fmla="*/ 1748902506 w 82"/>
                <a:gd name="T31" fmla="*/ 1484129721 h 83"/>
                <a:gd name="T32" fmla="*/ 1748902506 w 82"/>
                <a:gd name="T33" fmla="*/ 1484129721 h 83"/>
                <a:gd name="T34" fmla="*/ 1748902506 w 82"/>
                <a:gd name="T35" fmla="*/ 1484129721 h 83"/>
                <a:gd name="T36" fmla="*/ 1748902506 w 82"/>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83"/>
                <a:gd name="T59" fmla="*/ 82 w 8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02" name="Freeform 204"/>
            <p:cNvSpPr>
              <a:spLocks/>
            </p:cNvSpPr>
            <p:nvPr>
              <p:custDataLst>
                <p:tags r:id="rId199"/>
              </p:custDataLst>
            </p:nvPr>
          </p:nvSpPr>
          <p:spPr bwMode="auto">
            <a:xfrm>
              <a:off x="4349" y="1320"/>
              <a:ext cx="17" cy="21"/>
            </a:xfrm>
            <a:custGeom>
              <a:avLst/>
              <a:gdLst>
                <a:gd name="T0" fmla="*/ 1915502389 w 18"/>
                <a:gd name="T1" fmla="*/ 1515264461 h 25"/>
                <a:gd name="T2" fmla="*/ 1915502389 w 18"/>
                <a:gd name="T3" fmla="*/ 1515264461 h 25"/>
                <a:gd name="T4" fmla="*/ 0 w 18"/>
                <a:gd name="T5" fmla="*/ 0 h 25"/>
                <a:gd name="T6" fmla="*/ 0 w 18"/>
                <a:gd name="T7" fmla="*/ 1515264461 h 25"/>
                <a:gd name="T8" fmla="*/ 1915502389 w 18"/>
                <a:gd name="T9" fmla="*/ 1515264461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17" y="24"/>
                  </a:moveTo>
                  <a:lnTo>
                    <a:pt x="17" y="8"/>
                  </a:lnTo>
                  <a:lnTo>
                    <a:pt x="0" y="0"/>
                  </a:lnTo>
                  <a:lnTo>
                    <a:pt x="0" y="8"/>
                  </a:lnTo>
                  <a:lnTo>
                    <a:pt x="17" y="24"/>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03" name="Freeform 205"/>
            <p:cNvSpPr>
              <a:spLocks/>
            </p:cNvSpPr>
            <p:nvPr>
              <p:custDataLst>
                <p:tags r:id="rId200"/>
              </p:custDataLst>
            </p:nvPr>
          </p:nvSpPr>
          <p:spPr bwMode="auto">
            <a:xfrm>
              <a:off x="2905" y="2132"/>
              <a:ext cx="141" cy="103"/>
            </a:xfrm>
            <a:custGeom>
              <a:avLst/>
              <a:gdLst>
                <a:gd name="T0" fmla="*/ 1754360716 w 156"/>
                <a:gd name="T1" fmla="*/ 1505892921 h 123"/>
                <a:gd name="T2" fmla="*/ 1754360716 w 156"/>
                <a:gd name="T3" fmla="*/ 1505892921 h 123"/>
                <a:gd name="T4" fmla="*/ 1754360716 w 156"/>
                <a:gd name="T5" fmla="*/ 1505892921 h 123"/>
                <a:gd name="T6" fmla="*/ 1754360716 w 156"/>
                <a:gd name="T7" fmla="*/ 1505892921 h 123"/>
                <a:gd name="T8" fmla="*/ 1754360716 w 156"/>
                <a:gd name="T9" fmla="*/ 1505892921 h 123"/>
                <a:gd name="T10" fmla="*/ 1754360716 w 156"/>
                <a:gd name="T11" fmla="*/ 1505892921 h 123"/>
                <a:gd name="T12" fmla="*/ 1754360716 w 156"/>
                <a:gd name="T13" fmla="*/ 1505892921 h 123"/>
                <a:gd name="T14" fmla="*/ 1754360716 w 156"/>
                <a:gd name="T15" fmla="*/ 1505892921 h 123"/>
                <a:gd name="T16" fmla="*/ 1754360716 w 156"/>
                <a:gd name="T17" fmla="*/ 1505892921 h 123"/>
                <a:gd name="T18" fmla="*/ 0 w 156"/>
                <a:gd name="T19" fmla="*/ 1505892921 h 123"/>
                <a:gd name="T20" fmla="*/ 1754360716 w 156"/>
                <a:gd name="T21" fmla="*/ 1505892921 h 123"/>
                <a:gd name="T22" fmla="*/ 1754360716 w 156"/>
                <a:gd name="T23" fmla="*/ 1505892921 h 123"/>
                <a:gd name="T24" fmla="*/ 1754360716 w 156"/>
                <a:gd name="T25" fmla="*/ 1505892921 h 123"/>
                <a:gd name="T26" fmla="*/ 1754360716 w 156"/>
                <a:gd name="T27" fmla="*/ 1505892921 h 123"/>
                <a:gd name="T28" fmla="*/ 1754360716 w 156"/>
                <a:gd name="T29" fmla="*/ 1505892921 h 123"/>
                <a:gd name="T30" fmla="*/ 1754360716 w 156"/>
                <a:gd name="T31" fmla="*/ 1505892921 h 123"/>
                <a:gd name="T32" fmla="*/ 1754360716 w 156"/>
                <a:gd name="T33" fmla="*/ 1505892921 h 123"/>
                <a:gd name="T34" fmla="*/ 1754360716 w 156"/>
                <a:gd name="T35" fmla="*/ 0 h 123"/>
                <a:gd name="T36" fmla="*/ 1754360716 w 156"/>
                <a:gd name="T37" fmla="*/ 0 h 123"/>
                <a:gd name="T38" fmla="*/ 1754360716 w 156"/>
                <a:gd name="T39" fmla="*/ 1505892921 h 123"/>
                <a:gd name="T40" fmla="*/ 1754360716 w 156"/>
                <a:gd name="T41" fmla="*/ 1505892921 h 123"/>
                <a:gd name="T42" fmla="*/ 1754360716 w 156"/>
                <a:gd name="T43" fmla="*/ 1505892921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6"/>
                <a:gd name="T67" fmla="*/ 0 h 123"/>
                <a:gd name="T68" fmla="*/ 156 w 156"/>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solidFill>
              <a:srgbClr val="57ABDF"/>
            </a:solidFill>
            <a:ln w="9525" cap="rnd" algn="ctr">
              <a:solidFill>
                <a:srgbClr val="57ABDF"/>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404" name="Freeform 206"/>
            <p:cNvSpPr>
              <a:spLocks/>
            </p:cNvSpPr>
            <p:nvPr>
              <p:custDataLst>
                <p:tags r:id="rId201"/>
              </p:custDataLst>
            </p:nvPr>
          </p:nvSpPr>
          <p:spPr bwMode="auto">
            <a:xfrm>
              <a:off x="3141" y="2112"/>
              <a:ext cx="43" cy="89"/>
            </a:xfrm>
            <a:custGeom>
              <a:avLst/>
              <a:gdLst>
                <a:gd name="T0" fmla="*/ 1723392910 w 48"/>
                <a:gd name="T1" fmla="*/ 1485738315 h 107"/>
                <a:gd name="T2" fmla="*/ 1723392910 w 48"/>
                <a:gd name="T3" fmla="*/ 1485738315 h 107"/>
                <a:gd name="T4" fmla="*/ 1723392910 w 48"/>
                <a:gd name="T5" fmla="*/ 1485738315 h 107"/>
                <a:gd name="T6" fmla="*/ 1723392910 w 48"/>
                <a:gd name="T7" fmla="*/ 1485738315 h 107"/>
                <a:gd name="T8" fmla="*/ 1723392910 w 48"/>
                <a:gd name="T9" fmla="*/ 1485738315 h 107"/>
                <a:gd name="T10" fmla="*/ 1723392910 w 48"/>
                <a:gd name="T11" fmla="*/ 1485738315 h 107"/>
                <a:gd name="T12" fmla="*/ 1723392910 w 48"/>
                <a:gd name="T13" fmla="*/ 1485738315 h 107"/>
                <a:gd name="T14" fmla="*/ 0 w 48"/>
                <a:gd name="T15" fmla="*/ 1485738315 h 107"/>
                <a:gd name="T16" fmla="*/ 1723392910 w 48"/>
                <a:gd name="T17" fmla="*/ 1485738315 h 107"/>
                <a:gd name="T18" fmla="*/ 1723392910 w 48"/>
                <a:gd name="T19" fmla="*/ 1485738315 h 107"/>
                <a:gd name="T20" fmla="*/ 1723392910 w 48"/>
                <a:gd name="T21" fmla="*/ 0 h 107"/>
                <a:gd name="T22" fmla="*/ 1723392910 w 48"/>
                <a:gd name="T23" fmla="*/ 0 h 107"/>
                <a:gd name="T24" fmla="*/ 1723392910 w 48"/>
                <a:gd name="T25" fmla="*/ 1485738315 h 107"/>
                <a:gd name="T26" fmla="*/ 1723392910 w 48"/>
                <a:gd name="T27" fmla="*/ 0 h 107"/>
                <a:gd name="T28" fmla="*/ 1723392910 w 48"/>
                <a:gd name="T29" fmla="*/ 1485738315 h 107"/>
                <a:gd name="T30" fmla="*/ 1723392910 w 48"/>
                <a:gd name="T31" fmla="*/ 1485738315 h 107"/>
                <a:gd name="T32" fmla="*/ 1723392910 w 48"/>
                <a:gd name="T33" fmla="*/ 1485738315 h 107"/>
                <a:gd name="T34" fmla="*/ 1723392910 w 48"/>
                <a:gd name="T35" fmla="*/ 1485738315 h 107"/>
                <a:gd name="T36" fmla="*/ 1723392910 w 48"/>
                <a:gd name="T37" fmla="*/ 1485738315 h 107"/>
                <a:gd name="T38" fmla="*/ 1723392910 w 48"/>
                <a:gd name="T39" fmla="*/ 1485738315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07"/>
                <a:gd name="T62" fmla="*/ 48 w 48"/>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05" name="Freeform 207"/>
            <p:cNvSpPr>
              <a:spLocks/>
            </p:cNvSpPr>
            <p:nvPr>
              <p:custDataLst>
                <p:tags r:id="rId202"/>
              </p:custDataLst>
            </p:nvPr>
          </p:nvSpPr>
          <p:spPr bwMode="auto">
            <a:xfrm>
              <a:off x="3442" y="2342"/>
              <a:ext cx="168" cy="156"/>
            </a:xfrm>
            <a:custGeom>
              <a:avLst/>
              <a:gdLst>
                <a:gd name="T0" fmla="*/ 1733265991 w 187"/>
                <a:gd name="T1" fmla="*/ 1494499758 h 187"/>
                <a:gd name="T2" fmla="*/ 1733265991 w 187"/>
                <a:gd name="T3" fmla="*/ 1494499758 h 187"/>
                <a:gd name="T4" fmla="*/ 1733265991 w 187"/>
                <a:gd name="T5" fmla="*/ 1494499758 h 187"/>
                <a:gd name="T6" fmla="*/ 1733265991 w 187"/>
                <a:gd name="T7" fmla="*/ 1494499758 h 187"/>
                <a:gd name="T8" fmla="*/ 1733265991 w 187"/>
                <a:gd name="T9" fmla="*/ 1494499758 h 187"/>
                <a:gd name="T10" fmla="*/ 1733265991 w 187"/>
                <a:gd name="T11" fmla="*/ 1494499758 h 187"/>
                <a:gd name="T12" fmla="*/ 1733265991 w 187"/>
                <a:gd name="T13" fmla="*/ 1494499758 h 187"/>
                <a:gd name="T14" fmla="*/ 1733265991 w 187"/>
                <a:gd name="T15" fmla="*/ 1494499758 h 187"/>
                <a:gd name="T16" fmla="*/ 1733265991 w 187"/>
                <a:gd name="T17" fmla="*/ 1494499758 h 187"/>
                <a:gd name="T18" fmla="*/ 1733265991 w 187"/>
                <a:gd name="T19" fmla="*/ 1494499758 h 187"/>
                <a:gd name="T20" fmla="*/ 1733265991 w 187"/>
                <a:gd name="T21" fmla="*/ 1494499758 h 187"/>
                <a:gd name="T22" fmla="*/ 1733265991 w 187"/>
                <a:gd name="T23" fmla="*/ 1494499758 h 187"/>
                <a:gd name="T24" fmla="*/ 1733265991 w 187"/>
                <a:gd name="T25" fmla="*/ 1494499758 h 187"/>
                <a:gd name="T26" fmla="*/ 1733265991 w 187"/>
                <a:gd name="T27" fmla="*/ 1494499758 h 187"/>
                <a:gd name="T28" fmla="*/ 1733265991 w 187"/>
                <a:gd name="T29" fmla="*/ 1494499758 h 187"/>
                <a:gd name="T30" fmla="*/ 1733265991 w 187"/>
                <a:gd name="T31" fmla="*/ 1494499758 h 187"/>
                <a:gd name="T32" fmla="*/ 1733265991 w 187"/>
                <a:gd name="T33" fmla="*/ 1494499758 h 187"/>
                <a:gd name="T34" fmla="*/ 1733265991 w 187"/>
                <a:gd name="T35" fmla="*/ 1494499758 h 187"/>
                <a:gd name="T36" fmla="*/ 0 w 187"/>
                <a:gd name="T37" fmla="*/ 1494499758 h 187"/>
                <a:gd name="T38" fmla="*/ 1733265991 w 187"/>
                <a:gd name="T39" fmla="*/ 1494499758 h 187"/>
                <a:gd name="T40" fmla="*/ 1733265991 w 187"/>
                <a:gd name="T41" fmla="*/ 1494499758 h 187"/>
                <a:gd name="T42" fmla="*/ 1733265991 w 187"/>
                <a:gd name="T43" fmla="*/ 1494499758 h 187"/>
                <a:gd name="T44" fmla="*/ 1733265991 w 187"/>
                <a:gd name="T45" fmla="*/ 1494499758 h 187"/>
                <a:gd name="T46" fmla="*/ 1733265991 w 187"/>
                <a:gd name="T47" fmla="*/ 1494499758 h 187"/>
                <a:gd name="T48" fmla="*/ 1733265991 w 187"/>
                <a:gd name="T49" fmla="*/ 0 h 187"/>
                <a:gd name="T50" fmla="*/ 1733265991 w 187"/>
                <a:gd name="T51" fmla="*/ 1494499758 h 187"/>
                <a:gd name="T52" fmla="*/ 1733265991 w 187"/>
                <a:gd name="T53" fmla="*/ 1494499758 h 187"/>
                <a:gd name="T54" fmla="*/ 1733265991 w 187"/>
                <a:gd name="T55" fmla="*/ 1494499758 h 1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87"/>
                <a:gd name="T86" fmla="*/ 187 w 187"/>
                <a:gd name="T87" fmla="*/ 187 h 1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06" name="Freeform 208"/>
            <p:cNvSpPr>
              <a:spLocks/>
            </p:cNvSpPr>
            <p:nvPr>
              <p:custDataLst>
                <p:tags r:id="rId203"/>
              </p:custDataLst>
            </p:nvPr>
          </p:nvSpPr>
          <p:spPr bwMode="auto">
            <a:xfrm>
              <a:off x="3544" y="2402"/>
              <a:ext cx="15" cy="23"/>
            </a:xfrm>
            <a:custGeom>
              <a:avLst/>
              <a:gdLst>
                <a:gd name="T0" fmla="*/ 1671916334 w 17"/>
                <a:gd name="T1" fmla="*/ 1680501256 h 26"/>
                <a:gd name="T2" fmla="*/ 0 w 17"/>
                <a:gd name="T3" fmla="*/ 1680501256 h 26"/>
                <a:gd name="T4" fmla="*/ 0 w 17"/>
                <a:gd name="T5" fmla="*/ 1680501256 h 26"/>
                <a:gd name="T6" fmla="*/ 0 w 17"/>
                <a:gd name="T7" fmla="*/ 0 h 26"/>
                <a:gd name="T8" fmla="*/ 1671916334 w 17"/>
                <a:gd name="T9" fmla="*/ 0 h 26"/>
                <a:gd name="T10" fmla="*/ 1671916334 w 17"/>
                <a:gd name="T11" fmla="*/ 0 h 26"/>
                <a:gd name="T12" fmla="*/ 1671916334 w 17"/>
                <a:gd name="T13" fmla="*/ 1680501256 h 26"/>
                <a:gd name="T14" fmla="*/ 1671916334 w 17"/>
                <a:gd name="T15" fmla="*/ 1680501256 h 26"/>
                <a:gd name="T16" fmla="*/ 1671916334 w 17"/>
                <a:gd name="T17" fmla="*/ 1680501256 h 26"/>
                <a:gd name="T18" fmla="*/ 1671916334 w 17"/>
                <a:gd name="T19" fmla="*/ 168050125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07" name="Freeform 209"/>
            <p:cNvSpPr>
              <a:spLocks/>
            </p:cNvSpPr>
            <p:nvPr>
              <p:custDataLst>
                <p:tags r:id="rId204"/>
              </p:custDataLst>
            </p:nvPr>
          </p:nvSpPr>
          <p:spPr bwMode="auto">
            <a:xfrm>
              <a:off x="3544" y="2402"/>
              <a:ext cx="15" cy="23"/>
            </a:xfrm>
            <a:custGeom>
              <a:avLst/>
              <a:gdLst>
                <a:gd name="T0" fmla="*/ 1671916334 w 17"/>
                <a:gd name="T1" fmla="*/ 1680501256 h 26"/>
                <a:gd name="T2" fmla="*/ 0 w 17"/>
                <a:gd name="T3" fmla="*/ 1680501256 h 26"/>
                <a:gd name="T4" fmla="*/ 0 w 17"/>
                <a:gd name="T5" fmla="*/ 1680501256 h 26"/>
                <a:gd name="T6" fmla="*/ 0 w 17"/>
                <a:gd name="T7" fmla="*/ 0 h 26"/>
                <a:gd name="T8" fmla="*/ 1671916334 w 17"/>
                <a:gd name="T9" fmla="*/ 0 h 26"/>
                <a:gd name="T10" fmla="*/ 1671916334 w 17"/>
                <a:gd name="T11" fmla="*/ 0 h 26"/>
                <a:gd name="T12" fmla="*/ 1671916334 w 17"/>
                <a:gd name="T13" fmla="*/ 1680501256 h 26"/>
                <a:gd name="T14" fmla="*/ 1671916334 w 17"/>
                <a:gd name="T15" fmla="*/ 1680501256 h 26"/>
                <a:gd name="T16" fmla="*/ 1671916334 w 17"/>
                <a:gd name="T17" fmla="*/ 1680501256 h 26"/>
                <a:gd name="T18" fmla="*/ 1671916334 w 17"/>
                <a:gd name="T19" fmla="*/ 168050125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08" name="Freeform 210"/>
            <p:cNvSpPr>
              <a:spLocks/>
            </p:cNvSpPr>
            <p:nvPr>
              <p:custDataLst>
                <p:tags r:id="rId205"/>
              </p:custDataLst>
            </p:nvPr>
          </p:nvSpPr>
          <p:spPr bwMode="auto">
            <a:xfrm>
              <a:off x="3529" y="2410"/>
              <a:ext cx="119" cy="143"/>
            </a:xfrm>
            <a:custGeom>
              <a:avLst/>
              <a:gdLst>
                <a:gd name="T0" fmla="*/ 1745323457 w 132"/>
                <a:gd name="T1" fmla="*/ 1484379837 h 172"/>
                <a:gd name="T2" fmla="*/ 0 w 132"/>
                <a:gd name="T3" fmla="*/ 1484379837 h 172"/>
                <a:gd name="T4" fmla="*/ 0 w 132"/>
                <a:gd name="T5" fmla="*/ 1484379837 h 172"/>
                <a:gd name="T6" fmla="*/ 1745323457 w 132"/>
                <a:gd name="T7" fmla="*/ 1484379837 h 172"/>
                <a:gd name="T8" fmla="*/ 1745323457 w 132"/>
                <a:gd name="T9" fmla="*/ 1484379837 h 172"/>
                <a:gd name="T10" fmla="*/ 1745323457 w 132"/>
                <a:gd name="T11" fmla="*/ 1484379837 h 172"/>
                <a:gd name="T12" fmla="*/ 1745323457 w 132"/>
                <a:gd name="T13" fmla="*/ 1484379837 h 172"/>
                <a:gd name="T14" fmla="*/ 1745323457 w 132"/>
                <a:gd name="T15" fmla="*/ 1484379837 h 172"/>
                <a:gd name="T16" fmla="*/ 1745323457 w 132"/>
                <a:gd name="T17" fmla="*/ 1484379837 h 172"/>
                <a:gd name="T18" fmla="*/ 1745323457 w 132"/>
                <a:gd name="T19" fmla="*/ 0 h 172"/>
                <a:gd name="T20" fmla="*/ 1745323457 w 132"/>
                <a:gd name="T21" fmla="*/ 0 h 172"/>
                <a:gd name="T22" fmla="*/ 1745323457 w 132"/>
                <a:gd name="T23" fmla="*/ 1484379837 h 172"/>
                <a:gd name="T24" fmla="*/ 1745323457 w 132"/>
                <a:gd name="T25" fmla="*/ 1484379837 h 172"/>
                <a:gd name="T26" fmla="*/ 1745323457 w 132"/>
                <a:gd name="T27" fmla="*/ 1484379837 h 172"/>
                <a:gd name="T28" fmla="*/ 1745323457 w 132"/>
                <a:gd name="T29" fmla="*/ 1484379837 h 172"/>
                <a:gd name="T30" fmla="*/ 1745323457 w 132"/>
                <a:gd name="T31" fmla="*/ 1484379837 h 172"/>
                <a:gd name="T32" fmla="*/ 1745323457 w 132"/>
                <a:gd name="T33" fmla="*/ 1484379837 h 172"/>
                <a:gd name="T34" fmla="*/ 1745323457 w 132"/>
                <a:gd name="T35" fmla="*/ 1484379837 h 172"/>
                <a:gd name="T36" fmla="*/ 1745323457 w 132"/>
                <a:gd name="T37" fmla="*/ 1484379837 h 172"/>
                <a:gd name="T38" fmla="*/ 1745323457 w 132"/>
                <a:gd name="T39" fmla="*/ 1484379837 h 172"/>
                <a:gd name="T40" fmla="*/ 1745323457 w 132"/>
                <a:gd name="T41" fmla="*/ 1484379837 h 172"/>
                <a:gd name="T42" fmla="*/ 1745323457 w 132"/>
                <a:gd name="T43" fmla="*/ 1484379837 h 172"/>
                <a:gd name="T44" fmla="*/ 1745323457 w 132"/>
                <a:gd name="T45" fmla="*/ 1484379837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72"/>
                <a:gd name="T71" fmla="*/ 132 w 132"/>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09" name="Freeform 211"/>
            <p:cNvSpPr>
              <a:spLocks/>
            </p:cNvSpPr>
            <p:nvPr>
              <p:custDataLst>
                <p:tags r:id="rId206"/>
              </p:custDataLst>
            </p:nvPr>
          </p:nvSpPr>
          <p:spPr bwMode="auto">
            <a:xfrm>
              <a:off x="2861" y="2234"/>
              <a:ext cx="140" cy="142"/>
            </a:xfrm>
            <a:custGeom>
              <a:avLst/>
              <a:gdLst>
                <a:gd name="T0" fmla="*/ 0 w 155"/>
                <a:gd name="T1" fmla="*/ 1498334265 h 170"/>
                <a:gd name="T2" fmla="*/ 1751953360 w 155"/>
                <a:gd name="T3" fmla="*/ 1498334265 h 170"/>
                <a:gd name="T4" fmla="*/ 1751953360 w 155"/>
                <a:gd name="T5" fmla="*/ 1498334265 h 170"/>
                <a:gd name="T6" fmla="*/ 1751953360 w 155"/>
                <a:gd name="T7" fmla="*/ 1498334265 h 170"/>
                <a:gd name="T8" fmla="*/ 1751953360 w 155"/>
                <a:gd name="T9" fmla="*/ 1498334265 h 170"/>
                <a:gd name="T10" fmla="*/ 1751953360 w 155"/>
                <a:gd name="T11" fmla="*/ 1498334265 h 170"/>
                <a:gd name="T12" fmla="*/ 1751953360 w 155"/>
                <a:gd name="T13" fmla="*/ 1498334265 h 170"/>
                <a:gd name="T14" fmla="*/ 1751953360 w 155"/>
                <a:gd name="T15" fmla="*/ 0 h 170"/>
                <a:gd name="T16" fmla="*/ 1751953360 w 155"/>
                <a:gd name="T17" fmla="*/ 1498334265 h 170"/>
                <a:gd name="T18" fmla="*/ 1751953360 w 155"/>
                <a:gd name="T19" fmla="*/ 1498334265 h 170"/>
                <a:gd name="T20" fmla="*/ 1751953360 w 155"/>
                <a:gd name="T21" fmla="*/ 1498334265 h 170"/>
                <a:gd name="T22" fmla="*/ 1751953360 w 155"/>
                <a:gd name="T23" fmla="*/ 1498334265 h 170"/>
                <a:gd name="T24" fmla="*/ 1751953360 w 155"/>
                <a:gd name="T25" fmla="*/ 1498334265 h 170"/>
                <a:gd name="T26" fmla="*/ 1751953360 w 155"/>
                <a:gd name="T27" fmla="*/ 1498334265 h 170"/>
                <a:gd name="T28" fmla="*/ 1751953360 w 155"/>
                <a:gd name="T29" fmla="*/ 1498334265 h 170"/>
                <a:gd name="T30" fmla="*/ 1751953360 w 155"/>
                <a:gd name="T31" fmla="*/ 1498334265 h 170"/>
                <a:gd name="T32" fmla="*/ 1751953360 w 155"/>
                <a:gd name="T33" fmla="*/ 1498334265 h 170"/>
                <a:gd name="T34" fmla="*/ 1751953360 w 155"/>
                <a:gd name="T35" fmla="*/ 1498334265 h 170"/>
                <a:gd name="T36" fmla="*/ 0 w 155"/>
                <a:gd name="T37" fmla="*/ 1498334265 h 170"/>
                <a:gd name="T38" fmla="*/ 1751953360 w 155"/>
                <a:gd name="T39" fmla="*/ 1498334265 h 170"/>
                <a:gd name="T40" fmla="*/ 0 w 155"/>
                <a:gd name="T41" fmla="*/ 1498334265 h 170"/>
                <a:gd name="T42" fmla="*/ 1751953360 w 155"/>
                <a:gd name="T43" fmla="*/ 1498334265 h 170"/>
                <a:gd name="T44" fmla="*/ 0 w 155"/>
                <a:gd name="T45" fmla="*/ 1498334265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70"/>
                <a:gd name="T71" fmla="*/ 155 w 155"/>
                <a:gd name="T72" fmla="*/ 170 h 1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10" name="Freeform 212"/>
            <p:cNvSpPr>
              <a:spLocks/>
            </p:cNvSpPr>
            <p:nvPr>
              <p:custDataLst>
                <p:tags r:id="rId207"/>
              </p:custDataLst>
            </p:nvPr>
          </p:nvSpPr>
          <p:spPr bwMode="auto">
            <a:xfrm>
              <a:off x="2861" y="2227"/>
              <a:ext cx="96" cy="81"/>
            </a:xfrm>
            <a:custGeom>
              <a:avLst/>
              <a:gdLst>
                <a:gd name="T0" fmla="*/ 0 w 107"/>
                <a:gd name="T1" fmla="*/ 1467059581 h 98"/>
                <a:gd name="T2" fmla="*/ 1728640867 w 107"/>
                <a:gd name="T3" fmla="*/ 1467059581 h 98"/>
                <a:gd name="T4" fmla="*/ 1728640867 w 107"/>
                <a:gd name="T5" fmla="*/ 1467059581 h 98"/>
                <a:gd name="T6" fmla="*/ 1728640867 w 107"/>
                <a:gd name="T7" fmla="*/ 1467059581 h 98"/>
                <a:gd name="T8" fmla="*/ 1728640867 w 107"/>
                <a:gd name="T9" fmla="*/ 1467059581 h 98"/>
                <a:gd name="T10" fmla="*/ 1728640867 w 107"/>
                <a:gd name="T11" fmla="*/ 1467059581 h 98"/>
                <a:gd name="T12" fmla="*/ 1728640867 w 107"/>
                <a:gd name="T13" fmla="*/ 1467059581 h 98"/>
                <a:gd name="T14" fmla="*/ 1728640867 w 107"/>
                <a:gd name="T15" fmla="*/ 1467059581 h 98"/>
                <a:gd name="T16" fmla="*/ 1728640867 w 107"/>
                <a:gd name="T17" fmla="*/ 0 h 98"/>
                <a:gd name="T18" fmla="*/ 1728640867 w 107"/>
                <a:gd name="T19" fmla="*/ 1467059581 h 98"/>
                <a:gd name="T20" fmla="*/ 1728640867 w 107"/>
                <a:gd name="T21" fmla="*/ 1467059581 h 98"/>
                <a:gd name="T22" fmla="*/ 1728640867 w 107"/>
                <a:gd name="T23" fmla="*/ 1467059581 h 98"/>
                <a:gd name="T24" fmla="*/ 0 w 107"/>
                <a:gd name="T25" fmla="*/ 1467059581 h 98"/>
                <a:gd name="T26" fmla="*/ 0 w 107"/>
                <a:gd name="T27" fmla="*/ 1467059581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98"/>
                <a:gd name="T44" fmla="*/ 107 w 10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1" name="Freeform 213"/>
            <p:cNvSpPr>
              <a:spLocks/>
            </p:cNvSpPr>
            <p:nvPr>
              <p:custDataLst>
                <p:tags r:id="rId208"/>
              </p:custDataLst>
            </p:nvPr>
          </p:nvSpPr>
          <p:spPr bwMode="auto">
            <a:xfrm>
              <a:off x="2854" y="2357"/>
              <a:ext cx="75" cy="47"/>
            </a:xfrm>
            <a:custGeom>
              <a:avLst/>
              <a:gdLst>
                <a:gd name="T0" fmla="*/ 1753461389 w 83"/>
                <a:gd name="T1" fmla="*/ 1460077370 h 57"/>
                <a:gd name="T2" fmla="*/ 1753461389 w 83"/>
                <a:gd name="T3" fmla="*/ 1460077370 h 57"/>
                <a:gd name="T4" fmla="*/ 1753461389 w 83"/>
                <a:gd name="T5" fmla="*/ 1460077370 h 57"/>
                <a:gd name="T6" fmla="*/ 1753461389 w 83"/>
                <a:gd name="T7" fmla="*/ 1460077370 h 57"/>
                <a:gd name="T8" fmla="*/ 1753461389 w 83"/>
                <a:gd name="T9" fmla="*/ 1460077370 h 57"/>
                <a:gd name="T10" fmla="*/ 1753461389 w 83"/>
                <a:gd name="T11" fmla="*/ 1460077370 h 57"/>
                <a:gd name="T12" fmla="*/ 1753461389 w 83"/>
                <a:gd name="T13" fmla="*/ 1460077370 h 57"/>
                <a:gd name="T14" fmla="*/ 0 w 83"/>
                <a:gd name="T15" fmla="*/ 1460077370 h 57"/>
                <a:gd name="T16" fmla="*/ 1753461389 w 83"/>
                <a:gd name="T17" fmla="*/ 1460077370 h 57"/>
                <a:gd name="T18" fmla="*/ 1753461389 w 83"/>
                <a:gd name="T19" fmla="*/ 0 h 57"/>
                <a:gd name="T20" fmla="*/ 1753461389 w 83"/>
                <a:gd name="T21" fmla="*/ 0 h 57"/>
                <a:gd name="T22" fmla="*/ 1753461389 w 83"/>
                <a:gd name="T23" fmla="*/ 1460077370 h 57"/>
                <a:gd name="T24" fmla="*/ 1753461389 w 83"/>
                <a:gd name="T25" fmla="*/ 1460077370 h 57"/>
                <a:gd name="T26" fmla="*/ 1753461389 w 83"/>
                <a:gd name="T27" fmla="*/ 1460077370 h 57"/>
                <a:gd name="T28" fmla="*/ 1753461389 w 83"/>
                <a:gd name="T29" fmla="*/ 1460077370 h 57"/>
                <a:gd name="T30" fmla="*/ 1753461389 w 83"/>
                <a:gd name="T31" fmla="*/ 1460077370 h 57"/>
                <a:gd name="T32" fmla="*/ 1753461389 w 83"/>
                <a:gd name="T33" fmla="*/ 146007737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7"/>
                <a:gd name="T53" fmla="*/ 83 w 8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2" name="Freeform 214"/>
            <p:cNvSpPr>
              <a:spLocks/>
            </p:cNvSpPr>
            <p:nvPr>
              <p:custDataLst>
                <p:tags r:id="rId209"/>
              </p:custDataLst>
            </p:nvPr>
          </p:nvSpPr>
          <p:spPr bwMode="auto">
            <a:xfrm>
              <a:off x="2861" y="2391"/>
              <a:ext cx="36" cy="14"/>
            </a:xfrm>
            <a:custGeom>
              <a:avLst/>
              <a:gdLst>
                <a:gd name="T0" fmla="*/ 0 w 41"/>
                <a:gd name="T1" fmla="*/ 1456424896 h 17"/>
                <a:gd name="T2" fmla="*/ 1655644739 w 41"/>
                <a:gd name="T3" fmla="*/ 1456424896 h 17"/>
                <a:gd name="T4" fmla="*/ 1655644739 w 41"/>
                <a:gd name="T5" fmla="*/ 0 h 17"/>
                <a:gd name="T6" fmla="*/ 1655644739 w 41"/>
                <a:gd name="T7" fmla="*/ 1456424896 h 17"/>
                <a:gd name="T8" fmla="*/ 1655644739 w 41"/>
                <a:gd name="T9" fmla="*/ 0 h 17"/>
                <a:gd name="T10" fmla="*/ 1655644739 w 41"/>
                <a:gd name="T11" fmla="*/ 0 h 17"/>
                <a:gd name="T12" fmla="*/ 0 w 41"/>
                <a:gd name="T13" fmla="*/ 0 h 17"/>
                <a:gd name="T14" fmla="*/ 0 w 41"/>
                <a:gd name="T15" fmla="*/ 1456424896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0" y="16"/>
                  </a:moveTo>
                  <a:lnTo>
                    <a:pt x="9" y="16"/>
                  </a:lnTo>
                  <a:lnTo>
                    <a:pt x="24" y="0"/>
                  </a:lnTo>
                  <a:lnTo>
                    <a:pt x="34" y="16"/>
                  </a:lnTo>
                  <a:lnTo>
                    <a:pt x="40" y="0"/>
                  </a:lnTo>
                  <a:lnTo>
                    <a:pt x="24" y="0"/>
                  </a:lnTo>
                  <a:lnTo>
                    <a:pt x="0"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3" name="Freeform 215"/>
            <p:cNvSpPr>
              <a:spLocks/>
            </p:cNvSpPr>
            <p:nvPr>
              <p:custDataLst>
                <p:tags r:id="rId210"/>
              </p:custDataLst>
            </p:nvPr>
          </p:nvSpPr>
          <p:spPr bwMode="auto">
            <a:xfrm>
              <a:off x="2861" y="2402"/>
              <a:ext cx="36" cy="23"/>
            </a:xfrm>
            <a:custGeom>
              <a:avLst/>
              <a:gdLst>
                <a:gd name="T0" fmla="*/ 1655644739 w 41"/>
                <a:gd name="T1" fmla="*/ 1680501256 h 26"/>
                <a:gd name="T2" fmla="*/ 1655644739 w 41"/>
                <a:gd name="T3" fmla="*/ 1680501256 h 26"/>
                <a:gd name="T4" fmla="*/ 1655644739 w 41"/>
                <a:gd name="T5" fmla="*/ 0 h 26"/>
                <a:gd name="T6" fmla="*/ 0 w 41"/>
                <a:gd name="T7" fmla="*/ 0 h 26"/>
                <a:gd name="T8" fmla="*/ 1655644739 w 41"/>
                <a:gd name="T9" fmla="*/ 1680501256 h 26"/>
                <a:gd name="T10" fmla="*/ 1655644739 w 41"/>
                <a:gd name="T11" fmla="*/ 1680501256 h 26"/>
                <a:gd name="T12" fmla="*/ 1655644739 w 41"/>
                <a:gd name="T13" fmla="*/ 1680501256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24" y="25"/>
                  </a:moveTo>
                  <a:lnTo>
                    <a:pt x="40" y="7"/>
                  </a:lnTo>
                  <a:lnTo>
                    <a:pt x="40" y="0"/>
                  </a:lnTo>
                  <a:lnTo>
                    <a:pt x="0" y="0"/>
                  </a:lnTo>
                  <a:lnTo>
                    <a:pt x="17" y="7"/>
                  </a:lnTo>
                  <a:lnTo>
                    <a:pt x="17" y="17"/>
                  </a:lnTo>
                  <a:lnTo>
                    <a:pt x="24"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4" name="Freeform 216"/>
            <p:cNvSpPr>
              <a:spLocks/>
            </p:cNvSpPr>
            <p:nvPr>
              <p:custDataLst>
                <p:tags r:id="rId211"/>
              </p:custDataLst>
            </p:nvPr>
          </p:nvSpPr>
          <p:spPr bwMode="auto">
            <a:xfrm>
              <a:off x="2882" y="2402"/>
              <a:ext cx="83" cy="58"/>
            </a:xfrm>
            <a:custGeom>
              <a:avLst/>
              <a:gdLst>
                <a:gd name="T0" fmla="*/ 1786501008 w 91"/>
                <a:gd name="T1" fmla="*/ 1609297168 h 67"/>
                <a:gd name="T2" fmla="*/ 1786501008 w 91"/>
                <a:gd name="T3" fmla="*/ 1609297168 h 67"/>
                <a:gd name="T4" fmla="*/ 1786501008 w 91"/>
                <a:gd name="T5" fmla="*/ 1609297168 h 67"/>
                <a:gd name="T6" fmla="*/ 1786501008 w 91"/>
                <a:gd name="T7" fmla="*/ 1609297168 h 67"/>
                <a:gd name="T8" fmla="*/ 1786501008 w 91"/>
                <a:gd name="T9" fmla="*/ 1609297168 h 67"/>
                <a:gd name="T10" fmla="*/ 1786501008 w 91"/>
                <a:gd name="T11" fmla="*/ 1609297168 h 67"/>
                <a:gd name="T12" fmla="*/ 1786501008 w 91"/>
                <a:gd name="T13" fmla="*/ 0 h 67"/>
                <a:gd name="T14" fmla="*/ 1786501008 w 91"/>
                <a:gd name="T15" fmla="*/ 1609297168 h 67"/>
                <a:gd name="T16" fmla="*/ 1786501008 w 91"/>
                <a:gd name="T17" fmla="*/ 1609297168 h 67"/>
                <a:gd name="T18" fmla="*/ 1786501008 w 91"/>
                <a:gd name="T19" fmla="*/ 0 h 67"/>
                <a:gd name="T20" fmla="*/ 1786501008 w 91"/>
                <a:gd name="T21" fmla="*/ 0 h 67"/>
                <a:gd name="T22" fmla="*/ 1786501008 w 91"/>
                <a:gd name="T23" fmla="*/ 1609297168 h 67"/>
                <a:gd name="T24" fmla="*/ 0 w 91"/>
                <a:gd name="T25" fmla="*/ 1609297168 h 67"/>
                <a:gd name="T26" fmla="*/ 1786501008 w 91"/>
                <a:gd name="T27" fmla="*/ 1609297168 h 67"/>
                <a:gd name="T28" fmla="*/ 1786501008 w 91"/>
                <a:gd name="T29" fmla="*/ 1609297168 h 67"/>
                <a:gd name="T30" fmla="*/ 1786501008 w 91"/>
                <a:gd name="T31" fmla="*/ 1609297168 h 67"/>
                <a:gd name="T32" fmla="*/ 1786501008 w 91"/>
                <a:gd name="T33" fmla="*/ 1609297168 h 67"/>
                <a:gd name="T34" fmla="*/ 1786501008 w 91"/>
                <a:gd name="T35" fmla="*/ 1609297168 h 67"/>
                <a:gd name="T36" fmla="*/ 1786501008 w 91"/>
                <a:gd name="T37" fmla="*/ 1609297168 h 67"/>
                <a:gd name="T38" fmla="*/ 1786501008 w 91"/>
                <a:gd name="T39" fmla="*/ 1609297168 h 67"/>
                <a:gd name="T40" fmla="*/ 1786501008 w 91"/>
                <a:gd name="T41" fmla="*/ 1609297168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67"/>
                <a:gd name="T65" fmla="*/ 91 w 9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5" name="Freeform 217"/>
            <p:cNvSpPr>
              <a:spLocks/>
            </p:cNvSpPr>
            <p:nvPr>
              <p:custDataLst>
                <p:tags r:id="rId212"/>
              </p:custDataLst>
            </p:nvPr>
          </p:nvSpPr>
          <p:spPr bwMode="auto">
            <a:xfrm>
              <a:off x="2905" y="2430"/>
              <a:ext cx="29" cy="34"/>
            </a:xfrm>
            <a:custGeom>
              <a:avLst/>
              <a:gdLst>
                <a:gd name="T0" fmla="*/ 0 w 33"/>
                <a:gd name="T1" fmla="*/ 1476794228 h 41"/>
                <a:gd name="T2" fmla="*/ 1658433193 w 33"/>
                <a:gd name="T3" fmla="*/ 0 h 41"/>
                <a:gd name="T4" fmla="*/ 1658433193 w 33"/>
                <a:gd name="T5" fmla="*/ 0 h 41"/>
                <a:gd name="T6" fmla="*/ 1658433193 w 33"/>
                <a:gd name="T7" fmla="*/ 1476794228 h 41"/>
                <a:gd name="T8" fmla="*/ 1658433193 w 33"/>
                <a:gd name="T9" fmla="*/ 1476794228 h 41"/>
                <a:gd name="T10" fmla="*/ 1658433193 w 33"/>
                <a:gd name="T11" fmla="*/ 1476794228 h 41"/>
                <a:gd name="T12" fmla="*/ 1658433193 w 33"/>
                <a:gd name="T13" fmla="*/ 1476794228 h 41"/>
                <a:gd name="T14" fmla="*/ 0 w 33"/>
                <a:gd name="T15" fmla="*/ 1476794228 h 41"/>
                <a:gd name="T16" fmla="*/ 0 w 33"/>
                <a:gd name="T17" fmla="*/ 147679422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1"/>
                <a:gd name="T29" fmla="*/ 33 w 3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1">
                  <a:moveTo>
                    <a:pt x="0" y="9"/>
                  </a:moveTo>
                  <a:lnTo>
                    <a:pt x="9" y="0"/>
                  </a:lnTo>
                  <a:lnTo>
                    <a:pt x="16" y="0"/>
                  </a:lnTo>
                  <a:lnTo>
                    <a:pt x="32" y="16"/>
                  </a:lnTo>
                  <a:lnTo>
                    <a:pt x="32" y="25"/>
                  </a:lnTo>
                  <a:lnTo>
                    <a:pt x="16" y="40"/>
                  </a:lnTo>
                  <a:lnTo>
                    <a:pt x="9" y="34"/>
                  </a:lnTo>
                  <a:lnTo>
                    <a:pt x="0" y="34"/>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6" name="Freeform 218"/>
            <p:cNvSpPr>
              <a:spLocks/>
            </p:cNvSpPr>
            <p:nvPr>
              <p:custDataLst>
                <p:tags r:id="rId213"/>
              </p:custDataLst>
            </p:nvPr>
          </p:nvSpPr>
          <p:spPr bwMode="auto">
            <a:xfrm>
              <a:off x="2920" y="2444"/>
              <a:ext cx="54" cy="48"/>
            </a:xfrm>
            <a:custGeom>
              <a:avLst/>
              <a:gdLst>
                <a:gd name="T0" fmla="*/ 1798926261 w 59"/>
                <a:gd name="T1" fmla="*/ 1421373836 h 59"/>
                <a:gd name="T2" fmla="*/ 1798926261 w 59"/>
                <a:gd name="T3" fmla="*/ 1421373836 h 59"/>
                <a:gd name="T4" fmla="*/ 1798926261 w 59"/>
                <a:gd name="T5" fmla="*/ 1421373836 h 59"/>
                <a:gd name="T6" fmla="*/ 1798926261 w 59"/>
                <a:gd name="T7" fmla="*/ 1421373836 h 59"/>
                <a:gd name="T8" fmla="*/ 1798926261 w 59"/>
                <a:gd name="T9" fmla="*/ 1421373836 h 59"/>
                <a:gd name="T10" fmla="*/ 1798926261 w 59"/>
                <a:gd name="T11" fmla="*/ 0 h 59"/>
                <a:gd name="T12" fmla="*/ 1798926261 w 59"/>
                <a:gd name="T13" fmla="*/ 1421373836 h 59"/>
                <a:gd name="T14" fmla="*/ 0 w 59"/>
                <a:gd name="T15" fmla="*/ 1421373836 h 59"/>
                <a:gd name="T16" fmla="*/ 1798926261 w 59"/>
                <a:gd name="T17" fmla="*/ 1421373836 h 59"/>
                <a:gd name="T18" fmla="*/ 1798926261 w 59"/>
                <a:gd name="T19" fmla="*/ 142137383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9"/>
                <a:gd name="T32" fmla="*/ 59 w 5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7" name="Freeform 219"/>
            <p:cNvSpPr>
              <a:spLocks/>
            </p:cNvSpPr>
            <p:nvPr>
              <p:custDataLst>
                <p:tags r:id="rId214"/>
              </p:custDataLst>
            </p:nvPr>
          </p:nvSpPr>
          <p:spPr bwMode="auto">
            <a:xfrm>
              <a:off x="3052" y="2417"/>
              <a:ext cx="24" cy="54"/>
            </a:xfrm>
            <a:custGeom>
              <a:avLst/>
              <a:gdLst>
                <a:gd name="T0" fmla="*/ 1829808551 w 26"/>
                <a:gd name="T1" fmla="*/ 0 h 65"/>
                <a:gd name="T2" fmla="*/ 0 w 26"/>
                <a:gd name="T3" fmla="*/ 0 h 65"/>
                <a:gd name="T4" fmla="*/ 1829808551 w 26"/>
                <a:gd name="T5" fmla="*/ 1482144927 h 65"/>
                <a:gd name="T6" fmla="*/ 1829808551 w 26"/>
                <a:gd name="T7" fmla="*/ 1482144927 h 65"/>
                <a:gd name="T8" fmla="*/ 1829808551 w 26"/>
                <a:gd name="T9" fmla="*/ 1482144927 h 65"/>
                <a:gd name="T10" fmla="*/ 1829808551 w 26"/>
                <a:gd name="T11" fmla="*/ 1482144927 h 65"/>
                <a:gd name="T12" fmla="*/ 1829808551 w 26"/>
                <a:gd name="T13" fmla="*/ 1482144927 h 65"/>
                <a:gd name="T14" fmla="*/ 1829808551 w 26"/>
                <a:gd name="T15" fmla="*/ 1482144927 h 65"/>
                <a:gd name="T16" fmla="*/ 1829808551 w 26"/>
                <a:gd name="T17" fmla="*/ 1482144927 h 65"/>
                <a:gd name="T18" fmla="*/ 1829808551 w 26"/>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5"/>
                <a:gd name="T32" fmla="*/ 26 w 26"/>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8" name="Freeform 220"/>
            <p:cNvSpPr>
              <a:spLocks/>
            </p:cNvSpPr>
            <p:nvPr>
              <p:custDataLst>
                <p:tags r:id="rId215"/>
              </p:custDataLst>
            </p:nvPr>
          </p:nvSpPr>
          <p:spPr bwMode="auto">
            <a:xfrm>
              <a:off x="3164" y="2513"/>
              <a:ext cx="20" cy="13"/>
            </a:xfrm>
            <a:custGeom>
              <a:avLst/>
              <a:gdLst>
                <a:gd name="T0" fmla="*/ 1623806160 w 23"/>
                <a:gd name="T1" fmla="*/ 0 h 17"/>
                <a:gd name="T2" fmla="*/ 1623806160 w 23"/>
                <a:gd name="T3" fmla="*/ 1255794935 h 17"/>
                <a:gd name="T4" fmla="*/ 1623806160 w 23"/>
                <a:gd name="T5" fmla="*/ 1255794935 h 17"/>
                <a:gd name="T6" fmla="*/ 0 w 23"/>
                <a:gd name="T7" fmla="*/ 1255794935 h 17"/>
                <a:gd name="T8" fmla="*/ 1623806160 w 23"/>
                <a:gd name="T9" fmla="*/ 0 h 17"/>
                <a:gd name="T10" fmla="*/ 1623806160 w 23"/>
                <a:gd name="T11" fmla="*/ 0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22" y="0"/>
                  </a:moveTo>
                  <a:lnTo>
                    <a:pt x="22" y="16"/>
                  </a:lnTo>
                  <a:lnTo>
                    <a:pt x="6" y="16"/>
                  </a:lnTo>
                  <a:lnTo>
                    <a:pt x="0" y="16"/>
                  </a:lnTo>
                  <a:lnTo>
                    <a:pt x="6" y="0"/>
                  </a:lnTo>
                  <a:lnTo>
                    <a:pt x="22"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19" name="Freeform 221"/>
            <p:cNvSpPr>
              <a:spLocks/>
            </p:cNvSpPr>
            <p:nvPr>
              <p:custDataLst>
                <p:tags r:id="rId216"/>
              </p:custDataLst>
            </p:nvPr>
          </p:nvSpPr>
          <p:spPr bwMode="auto">
            <a:xfrm>
              <a:off x="3183" y="2498"/>
              <a:ext cx="89" cy="95"/>
            </a:xfrm>
            <a:custGeom>
              <a:avLst/>
              <a:gdLst>
                <a:gd name="T0" fmla="*/ 1735559430 w 99"/>
                <a:gd name="T1" fmla="*/ 1465485060 h 115"/>
                <a:gd name="T2" fmla="*/ 1735559430 w 99"/>
                <a:gd name="T3" fmla="*/ 1465485060 h 115"/>
                <a:gd name="T4" fmla="*/ 1735559430 w 99"/>
                <a:gd name="T5" fmla="*/ 1465485060 h 115"/>
                <a:gd name="T6" fmla="*/ 1735559430 w 99"/>
                <a:gd name="T7" fmla="*/ 1465485060 h 115"/>
                <a:gd name="T8" fmla="*/ 1735559430 w 99"/>
                <a:gd name="T9" fmla="*/ 1465485060 h 115"/>
                <a:gd name="T10" fmla="*/ 1735559430 w 99"/>
                <a:gd name="T11" fmla="*/ 1465485060 h 115"/>
                <a:gd name="T12" fmla="*/ 1735559430 w 99"/>
                <a:gd name="T13" fmla="*/ 1465485060 h 115"/>
                <a:gd name="T14" fmla="*/ 1735559430 w 99"/>
                <a:gd name="T15" fmla="*/ 1465485060 h 115"/>
                <a:gd name="T16" fmla="*/ 1735559430 w 99"/>
                <a:gd name="T17" fmla="*/ 1465485060 h 115"/>
                <a:gd name="T18" fmla="*/ 1735559430 w 99"/>
                <a:gd name="T19" fmla="*/ 1465485060 h 115"/>
                <a:gd name="T20" fmla="*/ 1735559430 w 99"/>
                <a:gd name="T21" fmla="*/ 1465485060 h 115"/>
                <a:gd name="T22" fmla="*/ 0 w 99"/>
                <a:gd name="T23" fmla="*/ 1465485060 h 115"/>
                <a:gd name="T24" fmla="*/ 0 w 99"/>
                <a:gd name="T25" fmla="*/ 1465485060 h 115"/>
                <a:gd name="T26" fmla="*/ 1735559430 w 99"/>
                <a:gd name="T27" fmla="*/ 1465485060 h 115"/>
                <a:gd name="T28" fmla="*/ 1735559430 w 99"/>
                <a:gd name="T29" fmla="*/ 1465485060 h 115"/>
                <a:gd name="T30" fmla="*/ 1735559430 w 99"/>
                <a:gd name="T31" fmla="*/ 1465485060 h 115"/>
                <a:gd name="T32" fmla="*/ 1735559430 w 99"/>
                <a:gd name="T33" fmla="*/ 1465485060 h 115"/>
                <a:gd name="T34" fmla="*/ 1735559430 w 99"/>
                <a:gd name="T35" fmla="*/ 1465485060 h 115"/>
                <a:gd name="T36" fmla="*/ 1735559430 w 99"/>
                <a:gd name="T37" fmla="*/ 1465485060 h 115"/>
                <a:gd name="T38" fmla="*/ 1735559430 w 99"/>
                <a:gd name="T39" fmla="*/ 1465485060 h 115"/>
                <a:gd name="T40" fmla="*/ 1735559430 w 99"/>
                <a:gd name="T41" fmla="*/ 0 h 115"/>
                <a:gd name="T42" fmla="*/ 1735559430 w 99"/>
                <a:gd name="T43" fmla="*/ 1465485060 h 115"/>
                <a:gd name="T44" fmla="*/ 1735559430 w 99"/>
                <a:gd name="T45" fmla="*/ 146548506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115"/>
                <a:gd name="T71" fmla="*/ 99 w 99"/>
                <a:gd name="T72" fmla="*/ 115 h 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20" name="Freeform 222"/>
            <p:cNvSpPr>
              <a:spLocks/>
            </p:cNvSpPr>
            <p:nvPr>
              <p:custDataLst>
                <p:tags r:id="rId217"/>
              </p:custDataLst>
            </p:nvPr>
          </p:nvSpPr>
          <p:spPr bwMode="auto">
            <a:xfrm>
              <a:off x="3388" y="2546"/>
              <a:ext cx="23" cy="20"/>
            </a:xfrm>
            <a:custGeom>
              <a:avLst/>
              <a:gdLst>
                <a:gd name="T0" fmla="*/ 1680501256 w 26"/>
                <a:gd name="T1" fmla="*/ 1491308088 h 24"/>
                <a:gd name="T2" fmla="*/ 1680501256 w 26"/>
                <a:gd name="T3" fmla="*/ 1491308088 h 24"/>
                <a:gd name="T4" fmla="*/ 0 w 26"/>
                <a:gd name="T5" fmla="*/ 1491308088 h 24"/>
                <a:gd name="T6" fmla="*/ 1680501256 w 26"/>
                <a:gd name="T7" fmla="*/ 1491308088 h 24"/>
                <a:gd name="T8" fmla="*/ 1680501256 w 26"/>
                <a:gd name="T9" fmla="*/ 0 h 24"/>
                <a:gd name="T10" fmla="*/ 1680501256 w 26"/>
                <a:gd name="T11" fmla="*/ 1491308088 h 24"/>
                <a:gd name="T12" fmla="*/ 1680501256 w 26"/>
                <a:gd name="T13" fmla="*/ 1491308088 h 24"/>
                <a:gd name="T14" fmla="*/ 0 60000 65536"/>
                <a:gd name="T15" fmla="*/ 0 60000 65536"/>
                <a:gd name="T16" fmla="*/ 0 60000 65536"/>
                <a:gd name="T17" fmla="*/ 0 60000 65536"/>
                <a:gd name="T18" fmla="*/ 0 60000 65536"/>
                <a:gd name="T19" fmla="*/ 0 60000 65536"/>
                <a:gd name="T20" fmla="*/ 0 60000 65536"/>
                <a:gd name="T21" fmla="*/ 0 w 26"/>
                <a:gd name="T22" fmla="*/ 0 h 24"/>
                <a:gd name="T23" fmla="*/ 26 w 2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4">
                  <a:moveTo>
                    <a:pt x="25" y="23"/>
                  </a:moveTo>
                  <a:lnTo>
                    <a:pt x="9" y="23"/>
                  </a:lnTo>
                  <a:lnTo>
                    <a:pt x="0" y="23"/>
                  </a:lnTo>
                  <a:lnTo>
                    <a:pt x="9" y="7"/>
                  </a:lnTo>
                  <a:lnTo>
                    <a:pt x="25" y="0"/>
                  </a:lnTo>
                  <a:lnTo>
                    <a:pt x="25" y="16"/>
                  </a:lnTo>
                  <a:lnTo>
                    <a:pt x="25" y="2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21" name="Freeform 223"/>
            <p:cNvSpPr>
              <a:spLocks/>
            </p:cNvSpPr>
            <p:nvPr>
              <p:custDataLst>
                <p:tags r:id="rId218"/>
              </p:custDataLst>
            </p:nvPr>
          </p:nvSpPr>
          <p:spPr bwMode="auto">
            <a:xfrm>
              <a:off x="3397" y="2565"/>
              <a:ext cx="14" cy="22"/>
            </a:xfrm>
            <a:custGeom>
              <a:avLst/>
              <a:gdLst>
                <a:gd name="T0" fmla="*/ 1456424896 w 17"/>
                <a:gd name="T1" fmla="*/ 0 h 26"/>
                <a:gd name="T2" fmla="*/ 1456424896 w 17"/>
                <a:gd name="T3" fmla="*/ 1537547463 h 26"/>
                <a:gd name="T4" fmla="*/ 0 w 17"/>
                <a:gd name="T5" fmla="*/ 1537547463 h 26"/>
                <a:gd name="T6" fmla="*/ 0 w 17"/>
                <a:gd name="T7" fmla="*/ 1537547463 h 26"/>
                <a:gd name="T8" fmla="*/ 0 w 17"/>
                <a:gd name="T9" fmla="*/ 0 h 26"/>
                <a:gd name="T10" fmla="*/ 1456424896 w 17"/>
                <a:gd name="T11" fmla="*/ 0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16" y="0"/>
                  </a:moveTo>
                  <a:lnTo>
                    <a:pt x="16" y="9"/>
                  </a:lnTo>
                  <a:lnTo>
                    <a:pt x="0" y="25"/>
                  </a:lnTo>
                  <a:lnTo>
                    <a:pt x="0" y="9"/>
                  </a:lnTo>
                  <a:lnTo>
                    <a:pt x="0" y="0"/>
                  </a:lnTo>
                  <a:lnTo>
                    <a:pt x="16"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22" name="Freeform 224"/>
            <p:cNvSpPr>
              <a:spLocks/>
            </p:cNvSpPr>
            <p:nvPr>
              <p:custDataLst>
                <p:tags r:id="rId219"/>
              </p:custDataLst>
            </p:nvPr>
          </p:nvSpPr>
          <p:spPr bwMode="auto">
            <a:xfrm>
              <a:off x="3192" y="2721"/>
              <a:ext cx="154" cy="136"/>
            </a:xfrm>
            <a:custGeom>
              <a:avLst/>
              <a:gdLst>
                <a:gd name="T0" fmla="*/ 1721529278 w 172"/>
                <a:gd name="T1" fmla="*/ 1494969985 h 163"/>
                <a:gd name="T2" fmla="*/ 1721529278 w 172"/>
                <a:gd name="T3" fmla="*/ 1494969985 h 163"/>
                <a:gd name="T4" fmla="*/ 1721529278 w 172"/>
                <a:gd name="T5" fmla="*/ 1494969985 h 163"/>
                <a:gd name="T6" fmla="*/ 1721529278 w 172"/>
                <a:gd name="T7" fmla="*/ 1494969985 h 163"/>
                <a:gd name="T8" fmla="*/ 0 w 172"/>
                <a:gd name="T9" fmla="*/ 1494969985 h 163"/>
                <a:gd name="T10" fmla="*/ 0 w 172"/>
                <a:gd name="T11" fmla="*/ 0 h 163"/>
                <a:gd name="T12" fmla="*/ 1721529278 w 172"/>
                <a:gd name="T13" fmla="*/ 0 h 163"/>
                <a:gd name="T14" fmla="*/ 1721529278 w 172"/>
                <a:gd name="T15" fmla="*/ 0 h 163"/>
                <a:gd name="T16" fmla="*/ 1721529278 w 172"/>
                <a:gd name="T17" fmla="*/ 1494969985 h 163"/>
                <a:gd name="T18" fmla="*/ 1721529278 w 172"/>
                <a:gd name="T19" fmla="*/ 1494969985 h 163"/>
                <a:gd name="T20" fmla="*/ 1721529278 w 172"/>
                <a:gd name="T21" fmla="*/ 1494969985 h 163"/>
                <a:gd name="T22" fmla="*/ 1721529278 w 172"/>
                <a:gd name="T23" fmla="*/ 1494969985 h 163"/>
                <a:gd name="T24" fmla="*/ 1721529278 w 172"/>
                <a:gd name="T25" fmla="*/ 0 h 163"/>
                <a:gd name="T26" fmla="*/ 1721529278 w 172"/>
                <a:gd name="T27" fmla="*/ 1494969985 h 163"/>
                <a:gd name="T28" fmla="*/ 1721529278 w 172"/>
                <a:gd name="T29" fmla="*/ 1494969985 h 163"/>
                <a:gd name="T30" fmla="*/ 1721529278 w 172"/>
                <a:gd name="T31" fmla="*/ 1494969985 h 163"/>
                <a:gd name="T32" fmla="*/ 1721529278 w 172"/>
                <a:gd name="T33" fmla="*/ 1494969985 h 163"/>
                <a:gd name="T34" fmla="*/ 1721529278 w 172"/>
                <a:gd name="T35" fmla="*/ 1494969985 h 163"/>
                <a:gd name="T36" fmla="*/ 1721529278 w 172"/>
                <a:gd name="T37" fmla="*/ 1494969985 h 163"/>
                <a:gd name="T38" fmla="*/ 1721529278 w 172"/>
                <a:gd name="T39" fmla="*/ 1494969985 h 163"/>
                <a:gd name="T40" fmla="*/ 1721529278 w 172"/>
                <a:gd name="T41" fmla="*/ 1494969985 h 163"/>
                <a:gd name="T42" fmla="*/ 1721529278 w 172"/>
                <a:gd name="T43" fmla="*/ 1494969985 h 163"/>
                <a:gd name="T44" fmla="*/ 1721529278 w 172"/>
                <a:gd name="T45" fmla="*/ 1494969985 h 163"/>
                <a:gd name="T46" fmla="*/ 1721529278 w 172"/>
                <a:gd name="T47" fmla="*/ 1494969985 h 163"/>
                <a:gd name="T48" fmla="*/ 1721529278 w 172"/>
                <a:gd name="T49" fmla="*/ 1494969985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163"/>
                <a:gd name="T77" fmla="*/ 172 w 172"/>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23" name="Freeform 225"/>
            <p:cNvSpPr>
              <a:spLocks/>
            </p:cNvSpPr>
            <p:nvPr>
              <p:custDataLst>
                <p:tags r:id="rId220"/>
              </p:custDataLst>
            </p:nvPr>
          </p:nvSpPr>
          <p:spPr bwMode="auto">
            <a:xfrm>
              <a:off x="3192" y="2598"/>
              <a:ext cx="145" cy="137"/>
            </a:xfrm>
            <a:custGeom>
              <a:avLst/>
              <a:gdLst>
                <a:gd name="T0" fmla="*/ 0 w 162"/>
                <a:gd name="T1" fmla="*/ 1517035664 h 163"/>
                <a:gd name="T2" fmla="*/ 1720425380 w 162"/>
                <a:gd name="T3" fmla="*/ 1517035664 h 163"/>
                <a:gd name="T4" fmla="*/ 1720425380 w 162"/>
                <a:gd name="T5" fmla="*/ 1517035664 h 163"/>
                <a:gd name="T6" fmla="*/ 1720425380 w 162"/>
                <a:gd name="T7" fmla="*/ 1517035664 h 163"/>
                <a:gd name="T8" fmla="*/ 1720425380 w 162"/>
                <a:gd name="T9" fmla="*/ 1517035664 h 163"/>
                <a:gd name="T10" fmla="*/ 1720425380 w 162"/>
                <a:gd name="T11" fmla="*/ 1517035664 h 163"/>
                <a:gd name="T12" fmla="*/ 1720425380 w 162"/>
                <a:gd name="T13" fmla="*/ 1517035664 h 163"/>
                <a:gd name="T14" fmla="*/ 1720425380 w 162"/>
                <a:gd name="T15" fmla="*/ 1517035664 h 163"/>
                <a:gd name="T16" fmla="*/ 1720425380 w 162"/>
                <a:gd name="T17" fmla="*/ 1517035664 h 163"/>
                <a:gd name="T18" fmla="*/ 1720425380 w 162"/>
                <a:gd name="T19" fmla="*/ 1517035664 h 163"/>
                <a:gd name="T20" fmla="*/ 1720425380 w 162"/>
                <a:gd name="T21" fmla="*/ 1517035664 h 163"/>
                <a:gd name="T22" fmla="*/ 1720425380 w 162"/>
                <a:gd name="T23" fmla="*/ 1517035664 h 163"/>
                <a:gd name="T24" fmla="*/ 1720425380 w 162"/>
                <a:gd name="T25" fmla="*/ 1517035664 h 163"/>
                <a:gd name="T26" fmla="*/ 1720425380 w 162"/>
                <a:gd name="T27" fmla="*/ 1517035664 h 163"/>
                <a:gd name="T28" fmla="*/ 1720425380 w 162"/>
                <a:gd name="T29" fmla="*/ 1517035664 h 163"/>
                <a:gd name="T30" fmla="*/ 1720425380 w 162"/>
                <a:gd name="T31" fmla="*/ 1517035664 h 163"/>
                <a:gd name="T32" fmla="*/ 1720425380 w 162"/>
                <a:gd name="T33" fmla="*/ 1517035664 h 163"/>
                <a:gd name="T34" fmla="*/ 1720425380 w 162"/>
                <a:gd name="T35" fmla="*/ 1517035664 h 163"/>
                <a:gd name="T36" fmla="*/ 1720425380 w 162"/>
                <a:gd name="T37" fmla="*/ 1517035664 h 163"/>
                <a:gd name="T38" fmla="*/ 1720425380 w 162"/>
                <a:gd name="T39" fmla="*/ 1517035664 h 163"/>
                <a:gd name="T40" fmla="*/ 1720425380 w 162"/>
                <a:gd name="T41" fmla="*/ 1517035664 h 163"/>
                <a:gd name="T42" fmla="*/ 1720425380 w 162"/>
                <a:gd name="T43" fmla="*/ 0 h 163"/>
                <a:gd name="T44" fmla="*/ 1720425380 w 162"/>
                <a:gd name="T45" fmla="*/ 0 h 163"/>
                <a:gd name="T46" fmla="*/ 1720425380 w 162"/>
                <a:gd name="T47" fmla="*/ 0 h 163"/>
                <a:gd name="T48" fmla="*/ 1720425380 w 162"/>
                <a:gd name="T49" fmla="*/ 1517035664 h 163"/>
                <a:gd name="T50" fmla="*/ 1720425380 w 162"/>
                <a:gd name="T51" fmla="*/ 1517035664 h 163"/>
                <a:gd name="T52" fmla="*/ 1720425380 w 162"/>
                <a:gd name="T53" fmla="*/ 1517035664 h 163"/>
                <a:gd name="T54" fmla="*/ 1720425380 w 162"/>
                <a:gd name="T55" fmla="*/ 1517035664 h 163"/>
                <a:gd name="T56" fmla="*/ 1720425380 w 162"/>
                <a:gd name="T57" fmla="*/ 1517035664 h 163"/>
                <a:gd name="T58" fmla="*/ 1720425380 w 162"/>
                <a:gd name="T59" fmla="*/ 1517035664 h 163"/>
                <a:gd name="T60" fmla="*/ 0 w 162"/>
                <a:gd name="T61" fmla="*/ 1517035664 h 163"/>
                <a:gd name="T62" fmla="*/ 0 w 162"/>
                <a:gd name="T63" fmla="*/ 1517035664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163"/>
                <a:gd name="T98" fmla="*/ 162 w 162"/>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24" name="Freeform 226"/>
            <p:cNvSpPr>
              <a:spLocks/>
            </p:cNvSpPr>
            <p:nvPr>
              <p:custDataLst>
                <p:tags r:id="rId221"/>
              </p:custDataLst>
            </p:nvPr>
          </p:nvSpPr>
          <p:spPr bwMode="auto">
            <a:xfrm>
              <a:off x="3200" y="2586"/>
              <a:ext cx="15" cy="15"/>
            </a:xfrm>
            <a:custGeom>
              <a:avLst/>
              <a:gdLst>
                <a:gd name="T0" fmla="*/ 1671916334 w 17"/>
                <a:gd name="T1" fmla="*/ 0 h 17"/>
                <a:gd name="T2" fmla="*/ 0 w 17"/>
                <a:gd name="T3" fmla="*/ 1671916334 h 17"/>
                <a:gd name="T4" fmla="*/ 0 w 17"/>
                <a:gd name="T5" fmla="*/ 1671916334 h 17"/>
                <a:gd name="T6" fmla="*/ 0 w 17"/>
                <a:gd name="T7" fmla="*/ 0 h 17"/>
                <a:gd name="T8" fmla="*/ 167191633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25" name="Freeform 227"/>
            <p:cNvSpPr>
              <a:spLocks/>
            </p:cNvSpPr>
            <p:nvPr>
              <p:custDataLst>
                <p:tags r:id="rId222"/>
              </p:custDataLst>
            </p:nvPr>
          </p:nvSpPr>
          <p:spPr bwMode="auto">
            <a:xfrm>
              <a:off x="3200" y="2586"/>
              <a:ext cx="15" cy="15"/>
            </a:xfrm>
            <a:custGeom>
              <a:avLst/>
              <a:gdLst>
                <a:gd name="T0" fmla="*/ 1671916334 w 17"/>
                <a:gd name="T1" fmla="*/ 0 h 17"/>
                <a:gd name="T2" fmla="*/ 0 w 17"/>
                <a:gd name="T3" fmla="*/ 1671916334 h 17"/>
                <a:gd name="T4" fmla="*/ 0 w 17"/>
                <a:gd name="T5" fmla="*/ 1671916334 h 17"/>
                <a:gd name="T6" fmla="*/ 0 w 17"/>
                <a:gd name="T7" fmla="*/ 0 h 17"/>
                <a:gd name="T8" fmla="*/ 167191633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26" name="Freeform 228"/>
            <p:cNvSpPr>
              <a:spLocks/>
            </p:cNvSpPr>
            <p:nvPr>
              <p:custDataLst>
                <p:tags r:id="rId223"/>
              </p:custDataLst>
            </p:nvPr>
          </p:nvSpPr>
          <p:spPr bwMode="auto">
            <a:xfrm>
              <a:off x="3242" y="2775"/>
              <a:ext cx="192" cy="157"/>
            </a:xfrm>
            <a:custGeom>
              <a:avLst/>
              <a:gdLst>
                <a:gd name="T0" fmla="*/ 1744910339 w 213"/>
                <a:gd name="T1" fmla="*/ 1497660831 h 188"/>
                <a:gd name="T2" fmla="*/ 1744910339 w 213"/>
                <a:gd name="T3" fmla="*/ 1497660831 h 188"/>
                <a:gd name="T4" fmla="*/ 1744910339 w 213"/>
                <a:gd name="T5" fmla="*/ 1497660831 h 188"/>
                <a:gd name="T6" fmla="*/ 1744910339 w 213"/>
                <a:gd name="T7" fmla="*/ 1497660831 h 188"/>
                <a:gd name="T8" fmla="*/ 1744910339 w 213"/>
                <a:gd name="T9" fmla="*/ 1497660831 h 188"/>
                <a:gd name="T10" fmla="*/ 1744910339 w 213"/>
                <a:gd name="T11" fmla="*/ 1497660831 h 188"/>
                <a:gd name="T12" fmla="*/ 1744910339 w 213"/>
                <a:gd name="T13" fmla="*/ 1497660831 h 188"/>
                <a:gd name="T14" fmla="*/ 1744910339 w 213"/>
                <a:gd name="T15" fmla="*/ 1497660831 h 188"/>
                <a:gd name="T16" fmla="*/ 1744910339 w 213"/>
                <a:gd name="T17" fmla="*/ 1497660831 h 188"/>
                <a:gd name="T18" fmla="*/ 1744910339 w 213"/>
                <a:gd name="T19" fmla="*/ 1497660831 h 188"/>
                <a:gd name="T20" fmla="*/ 1744910339 w 213"/>
                <a:gd name="T21" fmla="*/ 1497660831 h 188"/>
                <a:gd name="T22" fmla="*/ 1744910339 w 213"/>
                <a:gd name="T23" fmla="*/ 1497660831 h 188"/>
                <a:gd name="T24" fmla="*/ 1744910339 w 213"/>
                <a:gd name="T25" fmla="*/ 1497660831 h 188"/>
                <a:gd name="T26" fmla="*/ 1744910339 w 213"/>
                <a:gd name="T27" fmla="*/ 1497660831 h 188"/>
                <a:gd name="T28" fmla="*/ 1744910339 w 213"/>
                <a:gd name="T29" fmla="*/ 1497660831 h 188"/>
                <a:gd name="T30" fmla="*/ 1744910339 w 213"/>
                <a:gd name="T31" fmla="*/ 1497660831 h 188"/>
                <a:gd name="T32" fmla="*/ 1744910339 w 213"/>
                <a:gd name="T33" fmla="*/ 1497660831 h 188"/>
                <a:gd name="T34" fmla="*/ 1744910339 w 213"/>
                <a:gd name="T35" fmla="*/ 1497660831 h 188"/>
                <a:gd name="T36" fmla="*/ 1744910339 w 213"/>
                <a:gd name="T37" fmla="*/ 1497660831 h 188"/>
                <a:gd name="T38" fmla="*/ 1744910339 w 213"/>
                <a:gd name="T39" fmla="*/ 1497660831 h 188"/>
                <a:gd name="T40" fmla="*/ 1744910339 w 213"/>
                <a:gd name="T41" fmla="*/ 1497660831 h 188"/>
                <a:gd name="T42" fmla="*/ 1744910339 w 213"/>
                <a:gd name="T43" fmla="*/ 1497660831 h 188"/>
                <a:gd name="T44" fmla="*/ 0 w 213"/>
                <a:gd name="T45" fmla="*/ 1497660831 h 188"/>
                <a:gd name="T46" fmla="*/ 1744910339 w 213"/>
                <a:gd name="T47" fmla="*/ 1497660831 h 188"/>
                <a:gd name="T48" fmla="*/ 1744910339 w 213"/>
                <a:gd name="T49" fmla="*/ 1497660831 h 188"/>
                <a:gd name="T50" fmla="*/ 1744910339 w 213"/>
                <a:gd name="T51" fmla="*/ 1497660831 h 188"/>
                <a:gd name="T52" fmla="*/ 1744910339 w 213"/>
                <a:gd name="T53" fmla="*/ 1497660831 h 188"/>
                <a:gd name="T54" fmla="*/ 1744910339 w 213"/>
                <a:gd name="T55" fmla="*/ 1497660831 h 188"/>
                <a:gd name="T56" fmla="*/ 1744910339 w 213"/>
                <a:gd name="T57" fmla="*/ 1497660831 h 188"/>
                <a:gd name="T58" fmla="*/ 1744910339 w 213"/>
                <a:gd name="T59" fmla="*/ 1497660831 h 188"/>
                <a:gd name="T60" fmla="*/ 1744910339 w 213"/>
                <a:gd name="T61" fmla="*/ 1497660831 h 188"/>
                <a:gd name="T62" fmla="*/ 1744910339 w 213"/>
                <a:gd name="T63" fmla="*/ 1497660831 h 188"/>
                <a:gd name="T64" fmla="*/ 1744910339 w 213"/>
                <a:gd name="T65" fmla="*/ 1497660831 h 188"/>
                <a:gd name="T66" fmla="*/ 1744910339 w 213"/>
                <a:gd name="T67" fmla="*/ 1497660831 h 188"/>
                <a:gd name="T68" fmla="*/ 1744910339 w 213"/>
                <a:gd name="T69" fmla="*/ 1497660831 h 188"/>
                <a:gd name="T70" fmla="*/ 1744910339 w 213"/>
                <a:gd name="T71" fmla="*/ 0 h 188"/>
                <a:gd name="T72" fmla="*/ 1744910339 w 213"/>
                <a:gd name="T73" fmla="*/ 1497660831 h 188"/>
                <a:gd name="T74" fmla="*/ 1744910339 w 213"/>
                <a:gd name="T75" fmla="*/ 1497660831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188"/>
                <a:gd name="T116" fmla="*/ 213 w 213"/>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27" name="Freeform 229"/>
            <p:cNvSpPr>
              <a:spLocks/>
            </p:cNvSpPr>
            <p:nvPr>
              <p:custDataLst>
                <p:tags r:id="rId224"/>
              </p:custDataLst>
            </p:nvPr>
          </p:nvSpPr>
          <p:spPr bwMode="auto">
            <a:xfrm>
              <a:off x="3287" y="2728"/>
              <a:ext cx="110" cy="101"/>
            </a:xfrm>
            <a:custGeom>
              <a:avLst/>
              <a:gdLst>
                <a:gd name="T0" fmla="*/ 0 w 122"/>
                <a:gd name="T1" fmla="*/ 1471814075 h 122"/>
                <a:gd name="T2" fmla="*/ 1745804362 w 122"/>
                <a:gd name="T3" fmla="*/ 1471814075 h 122"/>
                <a:gd name="T4" fmla="*/ 1745804362 w 122"/>
                <a:gd name="T5" fmla="*/ 1471814075 h 122"/>
                <a:gd name="T6" fmla="*/ 1745804362 w 122"/>
                <a:gd name="T7" fmla="*/ 1471814075 h 122"/>
                <a:gd name="T8" fmla="*/ 1745804362 w 122"/>
                <a:gd name="T9" fmla="*/ 1471814075 h 122"/>
                <a:gd name="T10" fmla="*/ 1745804362 w 122"/>
                <a:gd name="T11" fmla="*/ 1471814075 h 122"/>
                <a:gd name="T12" fmla="*/ 1745804362 w 122"/>
                <a:gd name="T13" fmla="*/ 1471814075 h 122"/>
                <a:gd name="T14" fmla="*/ 1745804362 w 122"/>
                <a:gd name="T15" fmla="*/ 1471814075 h 122"/>
                <a:gd name="T16" fmla="*/ 1745804362 w 122"/>
                <a:gd name="T17" fmla="*/ 1471814075 h 122"/>
                <a:gd name="T18" fmla="*/ 1745804362 w 122"/>
                <a:gd name="T19" fmla="*/ 1471814075 h 122"/>
                <a:gd name="T20" fmla="*/ 1745804362 w 122"/>
                <a:gd name="T21" fmla="*/ 1471814075 h 122"/>
                <a:gd name="T22" fmla="*/ 1745804362 w 122"/>
                <a:gd name="T23" fmla="*/ 1471814075 h 122"/>
                <a:gd name="T24" fmla="*/ 1745804362 w 122"/>
                <a:gd name="T25" fmla="*/ 0 h 122"/>
                <a:gd name="T26" fmla="*/ 1745804362 w 122"/>
                <a:gd name="T27" fmla="*/ 1471814075 h 122"/>
                <a:gd name="T28" fmla="*/ 1745804362 w 122"/>
                <a:gd name="T29" fmla="*/ 1471814075 h 122"/>
                <a:gd name="T30" fmla="*/ 1745804362 w 122"/>
                <a:gd name="T31" fmla="*/ 1471814075 h 122"/>
                <a:gd name="T32" fmla="*/ 1745804362 w 122"/>
                <a:gd name="T33" fmla="*/ 1471814075 h 122"/>
                <a:gd name="T34" fmla="*/ 0 w 122"/>
                <a:gd name="T35" fmla="*/ 1471814075 h 122"/>
                <a:gd name="T36" fmla="*/ 0 w 122"/>
                <a:gd name="T37" fmla="*/ 1471814075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122"/>
                <a:gd name="T59" fmla="*/ 122 w 12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28" name="Freeform 230"/>
            <p:cNvSpPr>
              <a:spLocks/>
            </p:cNvSpPr>
            <p:nvPr>
              <p:custDataLst>
                <p:tags r:id="rId225"/>
              </p:custDataLst>
            </p:nvPr>
          </p:nvSpPr>
          <p:spPr bwMode="auto">
            <a:xfrm>
              <a:off x="3346" y="2708"/>
              <a:ext cx="96" cy="76"/>
            </a:xfrm>
            <a:custGeom>
              <a:avLst/>
              <a:gdLst>
                <a:gd name="T0" fmla="*/ 1761410581 w 106"/>
                <a:gd name="T1" fmla="*/ 0 h 91"/>
                <a:gd name="T2" fmla="*/ 1761410581 w 106"/>
                <a:gd name="T3" fmla="*/ 0 h 91"/>
                <a:gd name="T4" fmla="*/ 1761410581 w 106"/>
                <a:gd name="T5" fmla="*/ 1497870492 h 91"/>
                <a:gd name="T6" fmla="*/ 1761410581 w 106"/>
                <a:gd name="T7" fmla="*/ 1497870492 h 91"/>
                <a:gd name="T8" fmla="*/ 0 w 106"/>
                <a:gd name="T9" fmla="*/ 1497870492 h 91"/>
                <a:gd name="T10" fmla="*/ 1761410581 w 106"/>
                <a:gd name="T11" fmla="*/ 1497870492 h 91"/>
                <a:gd name="T12" fmla="*/ 1761410581 w 106"/>
                <a:gd name="T13" fmla="*/ 1497870492 h 91"/>
                <a:gd name="T14" fmla="*/ 1761410581 w 106"/>
                <a:gd name="T15" fmla="*/ 1497870492 h 91"/>
                <a:gd name="T16" fmla="*/ 1761410581 w 106"/>
                <a:gd name="T17" fmla="*/ 1497870492 h 91"/>
                <a:gd name="T18" fmla="*/ 1761410581 w 106"/>
                <a:gd name="T19" fmla="*/ 1497870492 h 91"/>
                <a:gd name="T20" fmla="*/ 1761410581 w 106"/>
                <a:gd name="T21" fmla="*/ 1497870492 h 91"/>
                <a:gd name="T22" fmla="*/ 1761410581 w 106"/>
                <a:gd name="T23" fmla="*/ 1497870492 h 91"/>
                <a:gd name="T24" fmla="*/ 1761410581 w 106"/>
                <a:gd name="T25" fmla="*/ 1497870492 h 91"/>
                <a:gd name="T26" fmla="*/ 1761410581 w 106"/>
                <a:gd name="T27" fmla="*/ 1497870492 h 91"/>
                <a:gd name="T28" fmla="*/ 1761410581 w 106"/>
                <a:gd name="T29" fmla="*/ 0 h 91"/>
                <a:gd name="T30" fmla="*/ 1761410581 w 106"/>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1"/>
                <a:gd name="T50" fmla="*/ 106 w 106"/>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29" name="Freeform 231"/>
            <p:cNvSpPr>
              <a:spLocks/>
            </p:cNvSpPr>
            <p:nvPr>
              <p:custDataLst>
                <p:tags r:id="rId226"/>
              </p:custDataLst>
            </p:nvPr>
          </p:nvSpPr>
          <p:spPr bwMode="auto">
            <a:xfrm>
              <a:off x="3405" y="2649"/>
              <a:ext cx="125" cy="180"/>
            </a:xfrm>
            <a:custGeom>
              <a:avLst/>
              <a:gdLst>
                <a:gd name="T0" fmla="*/ 1761942448 w 138"/>
                <a:gd name="T1" fmla="*/ 1464070157 h 218"/>
                <a:gd name="T2" fmla="*/ 1761942448 w 138"/>
                <a:gd name="T3" fmla="*/ 1464070157 h 218"/>
                <a:gd name="T4" fmla="*/ 1761942448 w 138"/>
                <a:gd name="T5" fmla="*/ 1464070157 h 218"/>
                <a:gd name="T6" fmla="*/ 1761942448 w 138"/>
                <a:gd name="T7" fmla="*/ 1464070157 h 218"/>
                <a:gd name="T8" fmla="*/ 1761942448 w 138"/>
                <a:gd name="T9" fmla="*/ 1464070157 h 218"/>
                <a:gd name="T10" fmla="*/ 1761942448 w 138"/>
                <a:gd name="T11" fmla="*/ 1464070157 h 218"/>
                <a:gd name="T12" fmla="*/ 1761942448 w 138"/>
                <a:gd name="T13" fmla="*/ 1464070157 h 218"/>
                <a:gd name="T14" fmla="*/ 1761942448 w 138"/>
                <a:gd name="T15" fmla="*/ 1464070157 h 218"/>
                <a:gd name="T16" fmla="*/ 1761942448 w 138"/>
                <a:gd name="T17" fmla="*/ 1464070157 h 218"/>
                <a:gd name="T18" fmla="*/ 1761942448 w 138"/>
                <a:gd name="T19" fmla="*/ 1464070157 h 218"/>
                <a:gd name="T20" fmla="*/ 1761942448 w 138"/>
                <a:gd name="T21" fmla="*/ 0 h 218"/>
                <a:gd name="T22" fmla="*/ 1761942448 w 138"/>
                <a:gd name="T23" fmla="*/ 1464070157 h 218"/>
                <a:gd name="T24" fmla="*/ 1761942448 w 138"/>
                <a:gd name="T25" fmla="*/ 1464070157 h 218"/>
                <a:gd name="T26" fmla="*/ 1761942448 w 138"/>
                <a:gd name="T27" fmla="*/ 1464070157 h 218"/>
                <a:gd name="T28" fmla="*/ 1761942448 w 138"/>
                <a:gd name="T29" fmla="*/ 1464070157 h 218"/>
                <a:gd name="T30" fmla="*/ 1761942448 w 138"/>
                <a:gd name="T31" fmla="*/ 1464070157 h 218"/>
                <a:gd name="T32" fmla="*/ 1761942448 w 138"/>
                <a:gd name="T33" fmla="*/ 1464070157 h 218"/>
                <a:gd name="T34" fmla="*/ 1761942448 w 138"/>
                <a:gd name="T35" fmla="*/ 1464070157 h 218"/>
                <a:gd name="T36" fmla="*/ 1761942448 w 138"/>
                <a:gd name="T37" fmla="*/ 1464070157 h 218"/>
                <a:gd name="T38" fmla="*/ 1761942448 w 138"/>
                <a:gd name="T39" fmla="*/ 1464070157 h 218"/>
                <a:gd name="T40" fmla="*/ 1761942448 w 138"/>
                <a:gd name="T41" fmla="*/ 1464070157 h 218"/>
                <a:gd name="T42" fmla="*/ 1761942448 w 138"/>
                <a:gd name="T43" fmla="*/ 1464070157 h 218"/>
                <a:gd name="T44" fmla="*/ 1761942448 w 138"/>
                <a:gd name="T45" fmla="*/ 1464070157 h 218"/>
                <a:gd name="T46" fmla="*/ 0 w 138"/>
                <a:gd name="T47" fmla="*/ 1464070157 h 218"/>
                <a:gd name="T48" fmla="*/ 0 w 138"/>
                <a:gd name="T49" fmla="*/ 1464070157 h 218"/>
                <a:gd name="T50" fmla="*/ 1761942448 w 138"/>
                <a:gd name="T51" fmla="*/ 1464070157 h 218"/>
                <a:gd name="T52" fmla="*/ 1761942448 w 138"/>
                <a:gd name="T53" fmla="*/ 1464070157 h 218"/>
                <a:gd name="T54" fmla="*/ 1761942448 w 138"/>
                <a:gd name="T55" fmla="*/ 1464070157 h 218"/>
                <a:gd name="T56" fmla="*/ 1761942448 w 138"/>
                <a:gd name="T57" fmla="*/ 1464070157 h 218"/>
                <a:gd name="T58" fmla="*/ 1761942448 w 138"/>
                <a:gd name="T59" fmla="*/ 1464070157 h 218"/>
                <a:gd name="T60" fmla="*/ 1761942448 w 138"/>
                <a:gd name="T61" fmla="*/ 1464070157 h 218"/>
                <a:gd name="T62" fmla="*/ 1761942448 w 138"/>
                <a:gd name="T63" fmla="*/ 1464070157 h 218"/>
                <a:gd name="T64" fmla="*/ 1761942448 w 138"/>
                <a:gd name="T65" fmla="*/ 1464070157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218"/>
                <a:gd name="T101" fmla="*/ 138 w 13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30" name="Freeform 232"/>
            <p:cNvSpPr>
              <a:spLocks/>
            </p:cNvSpPr>
            <p:nvPr>
              <p:custDataLst>
                <p:tags r:id="rId227"/>
              </p:custDataLst>
            </p:nvPr>
          </p:nvSpPr>
          <p:spPr bwMode="auto">
            <a:xfrm>
              <a:off x="3411" y="2823"/>
              <a:ext cx="16" cy="14"/>
            </a:xfrm>
            <a:custGeom>
              <a:avLst/>
              <a:gdLst>
                <a:gd name="T0" fmla="*/ 1902269252 w 17"/>
                <a:gd name="T1" fmla="*/ 1299095046 h 18"/>
                <a:gd name="T2" fmla="*/ 1902269252 w 17"/>
                <a:gd name="T3" fmla="*/ 0 h 18"/>
                <a:gd name="T4" fmla="*/ 1902269252 w 17"/>
                <a:gd name="T5" fmla="*/ 0 h 18"/>
                <a:gd name="T6" fmla="*/ 0 w 17"/>
                <a:gd name="T7" fmla="*/ 1299095046 h 18"/>
                <a:gd name="T8" fmla="*/ 1902269252 w 17"/>
                <a:gd name="T9" fmla="*/ 1299095046 h 18"/>
                <a:gd name="T10" fmla="*/ 1902269252 w 17"/>
                <a:gd name="T11" fmla="*/ 1299095046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31" name="Freeform 233"/>
            <p:cNvSpPr>
              <a:spLocks/>
            </p:cNvSpPr>
            <p:nvPr>
              <p:custDataLst>
                <p:tags r:id="rId228"/>
              </p:custDataLst>
            </p:nvPr>
          </p:nvSpPr>
          <p:spPr bwMode="auto">
            <a:xfrm>
              <a:off x="3411" y="2823"/>
              <a:ext cx="16" cy="14"/>
            </a:xfrm>
            <a:custGeom>
              <a:avLst/>
              <a:gdLst>
                <a:gd name="T0" fmla="*/ 1902269252 w 17"/>
                <a:gd name="T1" fmla="*/ 1299095046 h 18"/>
                <a:gd name="T2" fmla="*/ 1902269252 w 17"/>
                <a:gd name="T3" fmla="*/ 0 h 18"/>
                <a:gd name="T4" fmla="*/ 1902269252 w 17"/>
                <a:gd name="T5" fmla="*/ 0 h 18"/>
                <a:gd name="T6" fmla="*/ 0 w 17"/>
                <a:gd name="T7" fmla="*/ 1299095046 h 18"/>
                <a:gd name="T8" fmla="*/ 1902269252 w 17"/>
                <a:gd name="T9" fmla="*/ 1299095046 h 18"/>
                <a:gd name="T10" fmla="*/ 1902269252 w 17"/>
                <a:gd name="T11" fmla="*/ 1299095046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32" name="Freeform 234"/>
            <p:cNvSpPr>
              <a:spLocks/>
            </p:cNvSpPr>
            <p:nvPr>
              <p:custDataLst>
                <p:tags r:id="rId229"/>
              </p:custDataLst>
            </p:nvPr>
          </p:nvSpPr>
          <p:spPr bwMode="auto">
            <a:xfrm>
              <a:off x="2845" y="1002"/>
              <a:ext cx="395" cy="508"/>
            </a:xfrm>
            <a:custGeom>
              <a:avLst/>
              <a:gdLst>
                <a:gd name="T0" fmla="*/ 539599603 w 788"/>
                <a:gd name="T1" fmla="*/ 411852125 h 1160"/>
                <a:gd name="T2" fmla="*/ 539599603 w 788"/>
                <a:gd name="T3" fmla="*/ 411852125 h 1160"/>
                <a:gd name="T4" fmla="*/ 539599603 w 788"/>
                <a:gd name="T5" fmla="*/ 411852125 h 1160"/>
                <a:gd name="T6" fmla="*/ 539599603 w 788"/>
                <a:gd name="T7" fmla="*/ 411852125 h 1160"/>
                <a:gd name="T8" fmla="*/ 539599603 w 788"/>
                <a:gd name="T9" fmla="*/ 411852125 h 1160"/>
                <a:gd name="T10" fmla="*/ 539599603 w 788"/>
                <a:gd name="T11" fmla="*/ 411852125 h 1160"/>
                <a:gd name="T12" fmla="*/ 539599603 w 788"/>
                <a:gd name="T13" fmla="*/ 411852125 h 1160"/>
                <a:gd name="T14" fmla="*/ 539599603 w 788"/>
                <a:gd name="T15" fmla="*/ 411852125 h 1160"/>
                <a:gd name="T16" fmla="*/ 539599603 w 788"/>
                <a:gd name="T17" fmla="*/ 411852125 h 1160"/>
                <a:gd name="T18" fmla="*/ 539599603 w 788"/>
                <a:gd name="T19" fmla="*/ 411852125 h 1160"/>
                <a:gd name="T20" fmla="*/ 539599603 w 788"/>
                <a:gd name="T21" fmla="*/ 411852125 h 1160"/>
                <a:gd name="T22" fmla="*/ 539599603 w 788"/>
                <a:gd name="T23" fmla="*/ 411852125 h 1160"/>
                <a:gd name="T24" fmla="*/ 539599603 w 788"/>
                <a:gd name="T25" fmla="*/ 411852125 h 1160"/>
                <a:gd name="T26" fmla="*/ 539599603 w 788"/>
                <a:gd name="T27" fmla="*/ 411852125 h 1160"/>
                <a:gd name="T28" fmla="*/ 539599603 w 788"/>
                <a:gd name="T29" fmla="*/ 411852125 h 1160"/>
                <a:gd name="T30" fmla="*/ 539599603 w 788"/>
                <a:gd name="T31" fmla="*/ 411852125 h 1160"/>
                <a:gd name="T32" fmla="*/ 539599603 w 788"/>
                <a:gd name="T33" fmla="*/ 411852125 h 1160"/>
                <a:gd name="T34" fmla="*/ 539599603 w 788"/>
                <a:gd name="T35" fmla="*/ 411852125 h 1160"/>
                <a:gd name="T36" fmla="*/ 539599603 w 788"/>
                <a:gd name="T37" fmla="*/ 411852125 h 1160"/>
                <a:gd name="T38" fmla="*/ 539599603 w 788"/>
                <a:gd name="T39" fmla="*/ 411852125 h 1160"/>
                <a:gd name="T40" fmla="*/ 539599603 w 788"/>
                <a:gd name="T41" fmla="*/ 411852125 h 1160"/>
                <a:gd name="T42" fmla="*/ 539599603 w 788"/>
                <a:gd name="T43" fmla="*/ 411852125 h 1160"/>
                <a:gd name="T44" fmla="*/ 539599603 w 788"/>
                <a:gd name="T45" fmla="*/ 411852125 h 1160"/>
                <a:gd name="T46" fmla="*/ 539599603 w 788"/>
                <a:gd name="T47" fmla="*/ 411852125 h 1160"/>
                <a:gd name="T48" fmla="*/ 539599603 w 788"/>
                <a:gd name="T49" fmla="*/ 411852125 h 1160"/>
                <a:gd name="T50" fmla="*/ 539599603 w 788"/>
                <a:gd name="T51" fmla="*/ 411852125 h 1160"/>
                <a:gd name="T52" fmla="*/ 539599603 w 788"/>
                <a:gd name="T53" fmla="*/ 411852125 h 1160"/>
                <a:gd name="T54" fmla="*/ 539599603 w 788"/>
                <a:gd name="T55" fmla="*/ 411852125 h 1160"/>
                <a:gd name="T56" fmla="*/ 539599603 w 788"/>
                <a:gd name="T57" fmla="*/ 411852125 h 1160"/>
                <a:gd name="T58" fmla="*/ 539599603 w 788"/>
                <a:gd name="T59" fmla="*/ 411852125 h 1160"/>
                <a:gd name="T60" fmla="*/ 539599603 w 788"/>
                <a:gd name="T61" fmla="*/ 411852125 h 1160"/>
                <a:gd name="T62" fmla="*/ 539599603 w 788"/>
                <a:gd name="T63" fmla="*/ 411852125 h 1160"/>
                <a:gd name="T64" fmla="*/ 539599603 w 788"/>
                <a:gd name="T65" fmla="*/ 411852125 h 1160"/>
                <a:gd name="T66" fmla="*/ 539599603 w 788"/>
                <a:gd name="T67" fmla="*/ 411852125 h 1160"/>
                <a:gd name="T68" fmla="*/ 539599603 w 788"/>
                <a:gd name="T69" fmla="*/ 411852125 h 1160"/>
                <a:gd name="T70" fmla="*/ 539599603 w 788"/>
                <a:gd name="T71" fmla="*/ 411852125 h 1160"/>
                <a:gd name="T72" fmla="*/ 539599603 w 788"/>
                <a:gd name="T73" fmla="*/ 411852125 h 1160"/>
                <a:gd name="T74" fmla="*/ 539599603 w 788"/>
                <a:gd name="T75" fmla="*/ 0 h 1160"/>
                <a:gd name="T76" fmla="*/ 539599603 w 788"/>
                <a:gd name="T77" fmla="*/ 411852125 h 1160"/>
                <a:gd name="T78" fmla="*/ 539599603 w 788"/>
                <a:gd name="T79" fmla="*/ 411852125 h 1160"/>
                <a:gd name="T80" fmla="*/ 539599603 w 788"/>
                <a:gd name="T81" fmla="*/ 411852125 h 1160"/>
                <a:gd name="T82" fmla="*/ 539599603 w 788"/>
                <a:gd name="T83" fmla="*/ 411852125 h 1160"/>
                <a:gd name="T84" fmla="*/ 539599603 w 788"/>
                <a:gd name="T85" fmla="*/ 411852125 h 1160"/>
                <a:gd name="T86" fmla="*/ 539599603 w 788"/>
                <a:gd name="T87" fmla="*/ 411852125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8"/>
                <a:gd name="T133" fmla="*/ 0 h 1160"/>
                <a:gd name="T134" fmla="*/ 788 w 788"/>
                <a:gd name="T135" fmla="*/ 1160 h 1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8" h="1160">
                  <a:moveTo>
                    <a:pt x="0" y="463"/>
                  </a:moveTo>
                  <a:lnTo>
                    <a:pt x="25" y="478"/>
                  </a:lnTo>
                  <a:lnTo>
                    <a:pt x="40" y="470"/>
                  </a:lnTo>
                  <a:lnTo>
                    <a:pt x="40" y="495"/>
                  </a:lnTo>
                  <a:lnTo>
                    <a:pt x="65" y="510"/>
                  </a:lnTo>
                  <a:lnTo>
                    <a:pt x="25" y="528"/>
                  </a:lnTo>
                  <a:lnTo>
                    <a:pt x="57" y="551"/>
                  </a:lnTo>
                  <a:lnTo>
                    <a:pt x="50" y="560"/>
                  </a:lnTo>
                  <a:lnTo>
                    <a:pt x="57" y="575"/>
                  </a:lnTo>
                  <a:lnTo>
                    <a:pt x="90" y="584"/>
                  </a:lnTo>
                  <a:lnTo>
                    <a:pt x="99" y="575"/>
                  </a:lnTo>
                  <a:lnTo>
                    <a:pt x="147" y="575"/>
                  </a:lnTo>
                  <a:lnTo>
                    <a:pt x="196" y="600"/>
                  </a:lnTo>
                  <a:lnTo>
                    <a:pt x="196" y="615"/>
                  </a:lnTo>
                  <a:lnTo>
                    <a:pt x="211" y="657"/>
                  </a:lnTo>
                  <a:lnTo>
                    <a:pt x="211" y="681"/>
                  </a:lnTo>
                  <a:lnTo>
                    <a:pt x="227" y="697"/>
                  </a:lnTo>
                  <a:lnTo>
                    <a:pt x="221" y="746"/>
                  </a:lnTo>
                  <a:lnTo>
                    <a:pt x="227" y="762"/>
                  </a:lnTo>
                  <a:lnTo>
                    <a:pt x="227" y="777"/>
                  </a:lnTo>
                  <a:lnTo>
                    <a:pt x="227" y="794"/>
                  </a:lnTo>
                  <a:lnTo>
                    <a:pt x="244" y="794"/>
                  </a:lnTo>
                  <a:lnTo>
                    <a:pt x="252" y="777"/>
                  </a:lnTo>
                  <a:lnTo>
                    <a:pt x="261" y="802"/>
                  </a:lnTo>
                  <a:lnTo>
                    <a:pt x="276" y="811"/>
                  </a:lnTo>
                  <a:lnTo>
                    <a:pt x="284" y="827"/>
                  </a:lnTo>
                  <a:lnTo>
                    <a:pt x="244" y="818"/>
                  </a:lnTo>
                  <a:lnTo>
                    <a:pt x="236" y="836"/>
                  </a:lnTo>
                  <a:lnTo>
                    <a:pt x="236" y="859"/>
                  </a:lnTo>
                  <a:lnTo>
                    <a:pt x="252" y="874"/>
                  </a:lnTo>
                  <a:lnTo>
                    <a:pt x="268" y="867"/>
                  </a:lnTo>
                  <a:lnTo>
                    <a:pt x="284" y="851"/>
                  </a:lnTo>
                  <a:lnTo>
                    <a:pt x="293" y="874"/>
                  </a:lnTo>
                  <a:lnTo>
                    <a:pt x="284" y="899"/>
                  </a:lnTo>
                  <a:lnTo>
                    <a:pt x="268" y="899"/>
                  </a:lnTo>
                  <a:lnTo>
                    <a:pt x="252" y="914"/>
                  </a:lnTo>
                  <a:lnTo>
                    <a:pt x="252" y="980"/>
                  </a:lnTo>
                  <a:lnTo>
                    <a:pt x="268" y="996"/>
                  </a:lnTo>
                  <a:lnTo>
                    <a:pt x="276" y="1038"/>
                  </a:lnTo>
                  <a:lnTo>
                    <a:pt x="308" y="1119"/>
                  </a:lnTo>
                  <a:lnTo>
                    <a:pt x="324" y="1135"/>
                  </a:lnTo>
                  <a:lnTo>
                    <a:pt x="349" y="1135"/>
                  </a:lnTo>
                  <a:lnTo>
                    <a:pt x="373" y="1159"/>
                  </a:lnTo>
                  <a:lnTo>
                    <a:pt x="383" y="1150"/>
                  </a:lnTo>
                  <a:lnTo>
                    <a:pt x="398" y="1101"/>
                  </a:lnTo>
                  <a:lnTo>
                    <a:pt x="398" y="1085"/>
                  </a:lnTo>
                  <a:lnTo>
                    <a:pt x="414" y="1061"/>
                  </a:lnTo>
                  <a:lnTo>
                    <a:pt x="423" y="1029"/>
                  </a:lnTo>
                  <a:lnTo>
                    <a:pt x="414" y="1013"/>
                  </a:lnTo>
                  <a:lnTo>
                    <a:pt x="423" y="1013"/>
                  </a:lnTo>
                  <a:lnTo>
                    <a:pt x="430" y="996"/>
                  </a:lnTo>
                  <a:lnTo>
                    <a:pt x="463" y="996"/>
                  </a:lnTo>
                  <a:lnTo>
                    <a:pt x="479" y="980"/>
                  </a:lnTo>
                  <a:lnTo>
                    <a:pt x="537" y="914"/>
                  </a:lnTo>
                  <a:lnTo>
                    <a:pt x="553" y="914"/>
                  </a:lnTo>
                  <a:lnTo>
                    <a:pt x="585" y="899"/>
                  </a:lnTo>
                  <a:lnTo>
                    <a:pt x="641" y="859"/>
                  </a:lnTo>
                  <a:lnTo>
                    <a:pt x="650" y="843"/>
                  </a:lnTo>
                  <a:lnTo>
                    <a:pt x="618" y="836"/>
                  </a:lnTo>
                  <a:lnTo>
                    <a:pt x="600" y="843"/>
                  </a:lnTo>
                  <a:lnTo>
                    <a:pt x="600" y="836"/>
                  </a:lnTo>
                  <a:lnTo>
                    <a:pt x="618" y="818"/>
                  </a:lnTo>
                  <a:lnTo>
                    <a:pt x="609" y="802"/>
                  </a:lnTo>
                  <a:lnTo>
                    <a:pt x="625" y="794"/>
                  </a:lnTo>
                  <a:lnTo>
                    <a:pt x="634" y="827"/>
                  </a:lnTo>
                  <a:lnTo>
                    <a:pt x="641" y="836"/>
                  </a:lnTo>
                  <a:lnTo>
                    <a:pt x="659" y="827"/>
                  </a:lnTo>
                  <a:lnTo>
                    <a:pt x="659" y="794"/>
                  </a:lnTo>
                  <a:lnTo>
                    <a:pt x="625" y="746"/>
                  </a:lnTo>
                  <a:lnTo>
                    <a:pt x="659" y="762"/>
                  </a:lnTo>
                  <a:lnTo>
                    <a:pt x="659" y="730"/>
                  </a:lnTo>
                  <a:lnTo>
                    <a:pt x="641" y="722"/>
                  </a:lnTo>
                  <a:lnTo>
                    <a:pt x="666" y="705"/>
                  </a:lnTo>
                  <a:lnTo>
                    <a:pt x="674" y="705"/>
                  </a:lnTo>
                  <a:lnTo>
                    <a:pt x="674" y="688"/>
                  </a:lnTo>
                  <a:lnTo>
                    <a:pt x="666" y="681"/>
                  </a:lnTo>
                  <a:lnTo>
                    <a:pt x="690" y="672"/>
                  </a:lnTo>
                  <a:lnTo>
                    <a:pt x="699" y="649"/>
                  </a:lnTo>
                  <a:lnTo>
                    <a:pt x="682" y="649"/>
                  </a:lnTo>
                  <a:lnTo>
                    <a:pt x="690" y="625"/>
                  </a:lnTo>
                  <a:lnTo>
                    <a:pt x="682" y="575"/>
                  </a:lnTo>
                  <a:lnTo>
                    <a:pt x="666" y="568"/>
                  </a:lnTo>
                  <a:lnTo>
                    <a:pt x="666" y="544"/>
                  </a:lnTo>
                  <a:lnTo>
                    <a:pt x="674" y="535"/>
                  </a:lnTo>
                  <a:lnTo>
                    <a:pt x="699" y="544"/>
                  </a:lnTo>
                  <a:lnTo>
                    <a:pt x="706" y="528"/>
                  </a:lnTo>
                  <a:lnTo>
                    <a:pt x="690" y="470"/>
                  </a:lnTo>
                  <a:lnTo>
                    <a:pt x="690" y="445"/>
                  </a:lnTo>
                  <a:lnTo>
                    <a:pt x="690" y="413"/>
                  </a:lnTo>
                  <a:lnTo>
                    <a:pt x="739" y="301"/>
                  </a:lnTo>
                  <a:lnTo>
                    <a:pt x="787" y="227"/>
                  </a:lnTo>
                  <a:lnTo>
                    <a:pt x="771" y="202"/>
                  </a:lnTo>
                  <a:lnTo>
                    <a:pt x="731" y="187"/>
                  </a:lnTo>
                  <a:lnTo>
                    <a:pt x="706" y="221"/>
                  </a:lnTo>
                  <a:lnTo>
                    <a:pt x="690" y="211"/>
                  </a:lnTo>
                  <a:lnTo>
                    <a:pt x="650" y="252"/>
                  </a:lnTo>
                  <a:lnTo>
                    <a:pt x="618" y="268"/>
                  </a:lnTo>
                  <a:lnTo>
                    <a:pt x="634" y="227"/>
                  </a:lnTo>
                  <a:lnTo>
                    <a:pt x="666" y="187"/>
                  </a:lnTo>
                  <a:lnTo>
                    <a:pt x="659" y="162"/>
                  </a:lnTo>
                  <a:lnTo>
                    <a:pt x="634" y="171"/>
                  </a:lnTo>
                  <a:lnTo>
                    <a:pt x="634" y="196"/>
                  </a:lnTo>
                  <a:lnTo>
                    <a:pt x="618" y="202"/>
                  </a:lnTo>
                  <a:lnTo>
                    <a:pt x="618" y="162"/>
                  </a:lnTo>
                  <a:lnTo>
                    <a:pt x="553" y="162"/>
                  </a:lnTo>
                  <a:lnTo>
                    <a:pt x="577" y="146"/>
                  </a:lnTo>
                  <a:lnTo>
                    <a:pt x="609" y="155"/>
                  </a:lnTo>
                  <a:lnTo>
                    <a:pt x="659" y="137"/>
                  </a:lnTo>
                  <a:lnTo>
                    <a:pt x="682" y="114"/>
                  </a:lnTo>
                  <a:lnTo>
                    <a:pt x="659" y="90"/>
                  </a:lnTo>
                  <a:lnTo>
                    <a:pt x="634" y="74"/>
                  </a:lnTo>
                  <a:lnTo>
                    <a:pt x="618" y="50"/>
                  </a:lnTo>
                  <a:lnTo>
                    <a:pt x="585" y="16"/>
                  </a:lnTo>
                  <a:lnTo>
                    <a:pt x="479" y="0"/>
                  </a:lnTo>
                  <a:lnTo>
                    <a:pt x="373" y="50"/>
                  </a:lnTo>
                  <a:lnTo>
                    <a:pt x="341" y="90"/>
                  </a:lnTo>
                  <a:lnTo>
                    <a:pt x="333" y="130"/>
                  </a:lnTo>
                  <a:lnTo>
                    <a:pt x="293" y="130"/>
                  </a:lnTo>
                  <a:lnTo>
                    <a:pt x="284" y="171"/>
                  </a:lnTo>
                  <a:lnTo>
                    <a:pt x="244" y="137"/>
                  </a:lnTo>
                  <a:lnTo>
                    <a:pt x="179" y="162"/>
                  </a:lnTo>
                  <a:lnTo>
                    <a:pt x="147" y="196"/>
                  </a:lnTo>
                  <a:lnTo>
                    <a:pt x="155" y="221"/>
                  </a:lnTo>
                  <a:lnTo>
                    <a:pt x="147" y="243"/>
                  </a:lnTo>
                  <a:lnTo>
                    <a:pt x="122" y="243"/>
                  </a:lnTo>
                  <a:lnTo>
                    <a:pt x="82" y="292"/>
                  </a:lnTo>
                  <a:lnTo>
                    <a:pt x="74" y="333"/>
                  </a:lnTo>
                  <a:lnTo>
                    <a:pt x="106" y="333"/>
                  </a:lnTo>
                  <a:lnTo>
                    <a:pt x="115" y="358"/>
                  </a:lnTo>
                  <a:lnTo>
                    <a:pt x="99" y="389"/>
                  </a:lnTo>
                  <a:lnTo>
                    <a:pt x="57" y="405"/>
                  </a:lnTo>
                  <a:lnTo>
                    <a:pt x="9" y="429"/>
                  </a:lnTo>
                  <a:lnTo>
                    <a:pt x="0" y="463"/>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33" name="Freeform 235"/>
            <p:cNvSpPr>
              <a:spLocks/>
            </p:cNvSpPr>
            <p:nvPr>
              <p:custDataLst>
                <p:tags r:id="rId230"/>
              </p:custDataLst>
            </p:nvPr>
          </p:nvSpPr>
          <p:spPr bwMode="auto">
            <a:xfrm>
              <a:off x="4203" y="1083"/>
              <a:ext cx="68" cy="82"/>
            </a:xfrm>
            <a:custGeom>
              <a:avLst/>
              <a:gdLst>
                <a:gd name="T0" fmla="*/ 0 w 75"/>
                <a:gd name="T1" fmla="*/ 1503506877 h 98"/>
                <a:gd name="T2" fmla="*/ 1765327002 w 75"/>
                <a:gd name="T3" fmla="*/ 1503506877 h 98"/>
                <a:gd name="T4" fmla="*/ 1765327002 w 75"/>
                <a:gd name="T5" fmla="*/ 1503506877 h 98"/>
                <a:gd name="T6" fmla="*/ 1765327002 w 75"/>
                <a:gd name="T7" fmla="*/ 1503506877 h 98"/>
                <a:gd name="T8" fmla="*/ 1765327002 w 75"/>
                <a:gd name="T9" fmla="*/ 1503506877 h 98"/>
                <a:gd name="T10" fmla="*/ 1765327002 w 75"/>
                <a:gd name="T11" fmla="*/ 0 h 98"/>
                <a:gd name="T12" fmla="*/ 1765327002 w 75"/>
                <a:gd name="T13" fmla="*/ 1503506877 h 98"/>
                <a:gd name="T14" fmla="*/ 0 w 75"/>
                <a:gd name="T15" fmla="*/ 1503506877 h 98"/>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98"/>
                <a:gd name="T26" fmla="*/ 75 w 75"/>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98">
                  <a:moveTo>
                    <a:pt x="0" y="97"/>
                  </a:moveTo>
                  <a:lnTo>
                    <a:pt x="25" y="90"/>
                  </a:lnTo>
                  <a:lnTo>
                    <a:pt x="49" y="90"/>
                  </a:lnTo>
                  <a:lnTo>
                    <a:pt x="74" y="72"/>
                  </a:lnTo>
                  <a:lnTo>
                    <a:pt x="74" y="40"/>
                  </a:lnTo>
                  <a:lnTo>
                    <a:pt x="40" y="0"/>
                  </a:lnTo>
                  <a:lnTo>
                    <a:pt x="25" y="16"/>
                  </a:lnTo>
                  <a:lnTo>
                    <a:pt x="0" y="9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34" name="Freeform 236"/>
            <p:cNvSpPr>
              <a:spLocks/>
            </p:cNvSpPr>
            <p:nvPr>
              <p:custDataLst>
                <p:tags r:id="rId231"/>
              </p:custDataLst>
            </p:nvPr>
          </p:nvSpPr>
          <p:spPr bwMode="auto">
            <a:xfrm>
              <a:off x="4109" y="968"/>
              <a:ext cx="110" cy="158"/>
            </a:xfrm>
            <a:custGeom>
              <a:avLst/>
              <a:gdLst>
                <a:gd name="T0" fmla="*/ 0 w 122"/>
                <a:gd name="T1" fmla="*/ 1516800072 h 188"/>
                <a:gd name="T2" fmla="*/ 1745804362 w 122"/>
                <a:gd name="T3" fmla="*/ 1516800072 h 188"/>
                <a:gd name="T4" fmla="*/ 1745804362 w 122"/>
                <a:gd name="T5" fmla="*/ 1516800072 h 188"/>
                <a:gd name="T6" fmla="*/ 1745804362 w 122"/>
                <a:gd name="T7" fmla="*/ 1516800072 h 188"/>
                <a:gd name="T8" fmla="*/ 1745804362 w 122"/>
                <a:gd name="T9" fmla="*/ 1516800072 h 188"/>
                <a:gd name="T10" fmla="*/ 1745804362 w 122"/>
                <a:gd name="T11" fmla="*/ 1516800072 h 188"/>
                <a:gd name="T12" fmla="*/ 1745804362 w 122"/>
                <a:gd name="T13" fmla="*/ 1516800072 h 188"/>
                <a:gd name="T14" fmla="*/ 1745804362 w 122"/>
                <a:gd name="T15" fmla="*/ 1516800072 h 188"/>
                <a:gd name="T16" fmla="*/ 1745804362 w 122"/>
                <a:gd name="T17" fmla="*/ 1516800072 h 188"/>
                <a:gd name="T18" fmla="*/ 1745804362 w 122"/>
                <a:gd name="T19" fmla="*/ 1516800072 h 188"/>
                <a:gd name="T20" fmla="*/ 1745804362 w 122"/>
                <a:gd name="T21" fmla="*/ 1516800072 h 188"/>
                <a:gd name="T22" fmla="*/ 1745804362 w 122"/>
                <a:gd name="T23" fmla="*/ 1516800072 h 188"/>
                <a:gd name="T24" fmla="*/ 1745804362 w 122"/>
                <a:gd name="T25" fmla="*/ 0 h 188"/>
                <a:gd name="T26" fmla="*/ 1745804362 w 122"/>
                <a:gd name="T27" fmla="*/ 1516800072 h 188"/>
                <a:gd name="T28" fmla="*/ 1745804362 w 122"/>
                <a:gd name="T29" fmla="*/ 1516800072 h 188"/>
                <a:gd name="T30" fmla="*/ 0 w 122"/>
                <a:gd name="T31" fmla="*/ 1516800072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88"/>
                <a:gd name="T50" fmla="*/ 122 w 122"/>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35" name="Freeform 237"/>
            <p:cNvSpPr>
              <a:spLocks/>
            </p:cNvSpPr>
            <p:nvPr>
              <p:custDataLst>
                <p:tags r:id="rId232"/>
              </p:custDataLst>
            </p:nvPr>
          </p:nvSpPr>
          <p:spPr bwMode="auto">
            <a:xfrm>
              <a:off x="3706" y="956"/>
              <a:ext cx="102" cy="87"/>
            </a:xfrm>
            <a:custGeom>
              <a:avLst/>
              <a:gdLst>
                <a:gd name="T0" fmla="*/ 0 w 114"/>
                <a:gd name="T1" fmla="*/ 1502801749 h 104"/>
                <a:gd name="T2" fmla="*/ 1719176659 w 114"/>
                <a:gd name="T3" fmla="*/ 1502801749 h 104"/>
                <a:gd name="T4" fmla="*/ 1719176659 w 114"/>
                <a:gd name="T5" fmla="*/ 1502801749 h 104"/>
                <a:gd name="T6" fmla="*/ 1719176659 w 114"/>
                <a:gd name="T7" fmla="*/ 1502801749 h 104"/>
                <a:gd name="T8" fmla="*/ 1719176659 w 114"/>
                <a:gd name="T9" fmla="*/ 1502801749 h 104"/>
                <a:gd name="T10" fmla="*/ 1719176659 w 114"/>
                <a:gd name="T11" fmla="*/ 1502801749 h 104"/>
                <a:gd name="T12" fmla="*/ 1719176659 w 114"/>
                <a:gd name="T13" fmla="*/ 1502801749 h 104"/>
                <a:gd name="T14" fmla="*/ 1719176659 w 114"/>
                <a:gd name="T15" fmla="*/ 1502801749 h 104"/>
                <a:gd name="T16" fmla="*/ 1719176659 w 114"/>
                <a:gd name="T17" fmla="*/ 0 h 104"/>
                <a:gd name="T18" fmla="*/ 1719176659 w 114"/>
                <a:gd name="T19" fmla="*/ 1502801749 h 104"/>
                <a:gd name="T20" fmla="*/ 1719176659 w 114"/>
                <a:gd name="T21" fmla="*/ 1502801749 h 104"/>
                <a:gd name="T22" fmla="*/ 1719176659 w 114"/>
                <a:gd name="T23" fmla="*/ 1502801749 h 104"/>
                <a:gd name="T24" fmla="*/ 1719176659 w 114"/>
                <a:gd name="T25" fmla="*/ 1502801749 h 104"/>
                <a:gd name="T26" fmla="*/ 1719176659 w 114"/>
                <a:gd name="T27" fmla="*/ 1502801749 h 104"/>
                <a:gd name="T28" fmla="*/ 0 w 114"/>
                <a:gd name="T29" fmla="*/ 1502801749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04"/>
                <a:gd name="T47" fmla="*/ 114 w 11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36" name="Freeform 238"/>
            <p:cNvSpPr>
              <a:spLocks/>
            </p:cNvSpPr>
            <p:nvPr>
              <p:custDataLst>
                <p:tags r:id="rId233"/>
              </p:custDataLst>
            </p:nvPr>
          </p:nvSpPr>
          <p:spPr bwMode="auto">
            <a:xfrm>
              <a:off x="3683" y="935"/>
              <a:ext cx="52" cy="74"/>
            </a:xfrm>
            <a:custGeom>
              <a:avLst/>
              <a:gdLst>
                <a:gd name="T0" fmla="*/ 0 w 57"/>
                <a:gd name="T1" fmla="*/ 1484613111 h 89"/>
                <a:gd name="T2" fmla="*/ 1787256319 w 57"/>
                <a:gd name="T3" fmla="*/ 1484613111 h 89"/>
                <a:gd name="T4" fmla="*/ 1787256319 w 57"/>
                <a:gd name="T5" fmla="*/ 1484613111 h 89"/>
                <a:gd name="T6" fmla="*/ 1787256319 w 57"/>
                <a:gd name="T7" fmla="*/ 1484613111 h 89"/>
                <a:gd name="T8" fmla="*/ 1787256319 w 57"/>
                <a:gd name="T9" fmla="*/ 1484613111 h 89"/>
                <a:gd name="T10" fmla="*/ 1787256319 w 57"/>
                <a:gd name="T11" fmla="*/ 0 h 89"/>
                <a:gd name="T12" fmla="*/ 1787256319 w 57"/>
                <a:gd name="T13" fmla="*/ 1484613111 h 89"/>
                <a:gd name="T14" fmla="*/ 1787256319 w 57"/>
                <a:gd name="T15" fmla="*/ 1484613111 h 89"/>
                <a:gd name="T16" fmla="*/ 1787256319 w 57"/>
                <a:gd name="T17" fmla="*/ 1484613111 h 89"/>
                <a:gd name="T18" fmla="*/ 0 w 57"/>
                <a:gd name="T19" fmla="*/ 1484613111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9"/>
                <a:gd name="T32" fmla="*/ 57 w 5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37" name="Freeform 239"/>
            <p:cNvSpPr>
              <a:spLocks/>
            </p:cNvSpPr>
            <p:nvPr>
              <p:custDataLst>
                <p:tags r:id="rId234"/>
              </p:custDataLst>
            </p:nvPr>
          </p:nvSpPr>
          <p:spPr bwMode="auto">
            <a:xfrm>
              <a:off x="3669" y="1022"/>
              <a:ext cx="22" cy="14"/>
            </a:xfrm>
            <a:custGeom>
              <a:avLst/>
              <a:gdLst>
                <a:gd name="T0" fmla="*/ 0 w 24"/>
                <a:gd name="T1" fmla="*/ 1456424896 h 17"/>
                <a:gd name="T2" fmla="*/ 1804482786 w 24"/>
                <a:gd name="T3" fmla="*/ 1456424896 h 17"/>
                <a:gd name="T4" fmla="*/ 1804482786 w 24"/>
                <a:gd name="T5" fmla="*/ 0 h 17"/>
                <a:gd name="T6" fmla="*/ 0 w 24"/>
                <a:gd name="T7" fmla="*/ 145642489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23" y="16"/>
                  </a:lnTo>
                  <a:lnTo>
                    <a:pt x="16"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38" name="Freeform 240"/>
            <p:cNvSpPr>
              <a:spLocks/>
            </p:cNvSpPr>
            <p:nvPr>
              <p:custDataLst>
                <p:tags r:id="rId235"/>
              </p:custDataLst>
            </p:nvPr>
          </p:nvSpPr>
          <p:spPr bwMode="auto">
            <a:xfrm>
              <a:off x="3573" y="994"/>
              <a:ext cx="75" cy="56"/>
            </a:xfrm>
            <a:custGeom>
              <a:avLst/>
              <a:gdLst>
                <a:gd name="T0" fmla="*/ 0 w 83"/>
                <a:gd name="T1" fmla="*/ 1546030468 h 66"/>
                <a:gd name="T2" fmla="*/ 1753461389 w 83"/>
                <a:gd name="T3" fmla="*/ 1546030468 h 66"/>
                <a:gd name="T4" fmla="*/ 1753461389 w 83"/>
                <a:gd name="T5" fmla="*/ 1546030468 h 66"/>
                <a:gd name="T6" fmla="*/ 1753461389 w 83"/>
                <a:gd name="T7" fmla="*/ 1546030468 h 66"/>
                <a:gd name="T8" fmla="*/ 1753461389 w 83"/>
                <a:gd name="T9" fmla="*/ 1546030468 h 66"/>
                <a:gd name="T10" fmla="*/ 1753461389 w 83"/>
                <a:gd name="T11" fmla="*/ 1546030468 h 66"/>
                <a:gd name="T12" fmla="*/ 1753461389 w 83"/>
                <a:gd name="T13" fmla="*/ 1546030468 h 66"/>
                <a:gd name="T14" fmla="*/ 1753461389 w 83"/>
                <a:gd name="T15" fmla="*/ 1546030468 h 66"/>
                <a:gd name="T16" fmla="*/ 1753461389 w 83"/>
                <a:gd name="T17" fmla="*/ 1546030468 h 66"/>
                <a:gd name="T18" fmla="*/ 1753461389 w 83"/>
                <a:gd name="T19" fmla="*/ 1546030468 h 66"/>
                <a:gd name="T20" fmla="*/ 1753461389 w 83"/>
                <a:gd name="T21" fmla="*/ 1546030468 h 66"/>
                <a:gd name="T22" fmla="*/ 1753461389 w 83"/>
                <a:gd name="T23" fmla="*/ 0 h 66"/>
                <a:gd name="T24" fmla="*/ 0 w 83"/>
                <a:gd name="T25" fmla="*/ 1546030468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66"/>
                <a:gd name="T41" fmla="*/ 83 w 83"/>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39" name="Freeform 241"/>
            <p:cNvSpPr>
              <a:spLocks/>
            </p:cNvSpPr>
            <p:nvPr>
              <p:custDataLst>
                <p:tags r:id="rId236"/>
              </p:custDataLst>
            </p:nvPr>
          </p:nvSpPr>
          <p:spPr bwMode="auto">
            <a:xfrm>
              <a:off x="3183" y="1022"/>
              <a:ext cx="185" cy="219"/>
            </a:xfrm>
            <a:custGeom>
              <a:avLst/>
              <a:gdLst>
                <a:gd name="T0" fmla="*/ 0 w 205"/>
                <a:gd name="T1" fmla="*/ 1523601527 h 260"/>
                <a:gd name="T2" fmla="*/ 1748902506 w 205"/>
                <a:gd name="T3" fmla="*/ 1523601527 h 260"/>
                <a:gd name="T4" fmla="*/ 1748902506 w 205"/>
                <a:gd name="T5" fmla="*/ 1523601527 h 260"/>
                <a:gd name="T6" fmla="*/ 1748902506 w 205"/>
                <a:gd name="T7" fmla="*/ 1523601527 h 260"/>
                <a:gd name="T8" fmla="*/ 1748902506 w 205"/>
                <a:gd name="T9" fmla="*/ 1523601527 h 260"/>
                <a:gd name="T10" fmla="*/ 1748902506 w 205"/>
                <a:gd name="T11" fmla="*/ 1523601527 h 260"/>
                <a:gd name="T12" fmla="*/ 1748902506 w 205"/>
                <a:gd name="T13" fmla="*/ 1523601527 h 260"/>
                <a:gd name="T14" fmla="*/ 1748902506 w 205"/>
                <a:gd name="T15" fmla="*/ 1523601527 h 260"/>
                <a:gd name="T16" fmla="*/ 1748902506 w 205"/>
                <a:gd name="T17" fmla="*/ 1523601527 h 260"/>
                <a:gd name="T18" fmla="*/ 1748902506 w 205"/>
                <a:gd name="T19" fmla="*/ 1523601527 h 260"/>
                <a:gd name="T20" fmla="*/ 1748902506 w 205"/>
                <a:gd name="T21" fmla="*/ 1523601527 h 260"/>
                <a:gd name="T22" fmla="*/ 1748902506 w 205"/>
                <a:gd name="T23" fmla="*/ 1523601527 h 260"/>
                <a:gd name="T24" fmla="*/ 1748902506 w 205"/>
                <a:gd name="T25" fmla="*/ 1523601527 h 260"/>
                <a:gd name="T26" fmla="*/ 1748902506 w 205"/>
                <a:gd name="T27" fmla="*/ 1523601527 h 260"/>
                <a:gd name="T28" fmla="*/ 1748902506 w 205"/>
                <a:gd name="T29" fmla="*/ 1523601527 h 260"/>
                <a:gd name="T30" fmla="*/ 1748902506 w 205"/>
                <a:gd name="T31" fmla="*/ 1523601527 h 260"/>
                <a:gd name="T32" fmla="*/ 1748902506 w 205"/>
                <a:gd name="T33" fmla="*/ 1523601527 h 260"/>
                <a:gd name="T34" fmla="*/ 1748902506 w 205"/>
                <a:gd name="T35" fmla="*/ 1523601527 h 260"/>
                <a:gd name="T36" fmla="*/ 1748902506 w 205"/>
                <a:gd name="T37" fmla="*/ 1523601527 h 260"/>
                <a:gd name="T38" fmla="*/ 1748902506 w 205"/>
                <a:gd name="T39" fmla="*/ 1523601527 h 260"/>
                <a:gd name="T40" fmla="*/ 1748902506 w 205"/>
                <a:gd name="T41" fmla="*/ 1523601527 h 260"/>
                <a:gd name="T42" fmla="*/ 1748902506 w 205"/>
                <a:gd name="T43" fmla="*/ 1523601527 h 260"/>
                <a:gd name="T44" fmla="*/ 1748902506 w 205"/>
                <a:gd name="T45" fmla="*/ 1523601527 h 260"/>
                <a:gd name="T46" fmla="*/ 1748902506 w 205"/>
                <a:gd name="T47" fmla="*/ 0 h 260"/>
                <a:gd name="T48" fmla="*/ 1748902506 w 205"/>
                <a:gd name="T49" fmla="*/ 1523601527 h 260"/>
                <a:gd name="T50" fmla="*/ 1748902506 w 205"/>
                <a:gd name="T51" fmla="*/ 0 h 260"/>
                <a:gd name="T52" fmla="*/ 1748902506 w 205"/>
                <a:gd name="T53" fmla="*/ 1523601527 h 260"/>
                <a:gd name="T54" fmla="*/ 1748902506 w 205"/>
                <a:gd name="T55" fmla="*/ 1523601527 h 260"/>
                <a:gd name="T56" fmla="*/ 1748902506 w 205"/>
                <a:gd name="T57" fmla="*/ 1523601527 h 260"/>
                <a:gd name="T58" fmla="*/ 1748902506 w 205"/>
                <a:gd name="T59" fmla="*/ 1523601527 h 260"/>
                <a:gd name="T60" fmla="*/ 1748902506 w 205"/>
                <a:gd name="T61" fmla="*/ 1523601527 h 260"/>
                <a:gd name="T62" fmla="*/ 0 w 205"/>
                <a:gd name="T63" fmla="*/ 1523601527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260"/>
                <a:gd name="T98" fmla="*/ 205 w 205"/>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40" name="Freeform 242"/>
            <p:cNvSpPr>
              <a:spLocks/>
            </p:cNvSpPr>
            <p:nvPr>
              <p:custDataLst>
                <p:tags r:id="rId237"/>
              </p:custDataLst>
            </p:nvPr>
          </p:nvSpPr>
          <p:spPr bwMode="auto">
            <a:xfrm>
              <a:off x="5237" y="1652"/>
              <a:ext cx="24" cy="15"/>
            </a:xfrm>
            <a:custGeom>
              <a:avLst/>
              <a:gdLst>
                <a:gd name="T0" fmla="*/ 0 w 26"/>
                <a:gd name="T1" fmla="*/ 0 h 18"/>
                <a:gd name="T2" fmla="*/ 1829808551 w 26"/>
                <a:gd name="T3" fmla="*/ 0 h 18"/>
                <a:gd name="T4" fmla="*/ 1829808551 w 26"/>
                <a:gd name="T5" fmla="*/ 1491308088 h 18"/>
                <a:gd name="T6" fmla="*/ 1829808551 w 26"/>
                <a:gd name="T7" fmla="*/ 1491308088 h 18"/>
                <a:gd name="T8" fmla="*/ 1829808551 w 26"/>
                <a:gd name="T9" fmla="*/ 1491308088 h 18"/>
                <a:gd name="T10" fmla="*/ 0 w 26"/>
                <a:gd name="T11" fmla="*/ 1491308088 h 18"/>
                <a:gd name="T12" fmla="*/ 0 w 26"/>
                <a:gd name="T13" fmla="*/ 0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0"/>
                  </a:moveTo>
                  <a:lnTo>
                    <a:pt x="9" y="0"/>
                  </a:lnTo>
                  <a:lnTo>
                    <a:pt x="25" y="8"/>
                  </a:lnTo>
                  <a:lnTo>
                    <a:pt x="25" y="17"/>
                  </a:lnTo>
                  <a:lnTo>
                    <a:pt x="9" y="8"/>
                  </a:lnTo>
                  <a:lnTo>
                    <a:pt x="0" y="8"/>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41" name="Freeform 243"/>
            <p:cNvSpPr>
              <a:spLocks/>
            </p:cNvSpPr>
            <p:nvPr>
              <p:custDataLst>
                <p:tags r:id="rId238"/>
              </p:custDataLst>
            </p:nvPr>
          </p:nvSpPr>
          <p:spPr bwMode="auto">
            <a:xfrm>
              <a:off x="2840" y="1285"/>
              <a:ext cx="15" cy="15"/>
            </a:xfrm>
            <a:custGeom>
              <a:avLst/>
              <a:gdLst>
                <a:gd name="T0" fmla="*/ 0 w 17"/>
                <a:gd name="T1" fmla="*/ 0 h 18"/>
                <a:gd name="T2" fmla="*/ 0 w 17"/>
                <a:gd name="T3" fmla="*/ 1491308088 h 18"/>
                <a:gd name="T4" fmla="*/ 1671916334 w 17"/>
                <a:gd name="T5" fmla="*/ 1491308088 h 18"/>
                <a:gd name="T6" fmla="*/ 0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0"/>
                  </a:moveTo>
                  <a:lnTo>
                    <a:pt x="0" y="17"/>
                  </a:lnTo>
                  <a:lnTo>
                    <a:pt x="16" y="17"/>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42" name="Freeform 244"/>
            <p:cNvSpPr>
              <a:spLocks/>
            </p:cNvSpPr>
            <p:nvPr>
              <p:custDataLst>
                <p:tags r:id="rId239"/>
              </p:custDataLst>
            </p:nvPr>
          </p:nvSpPr>
          <p:spPr bwMode="auto">
            <a:xfrm>
              <a:off x="2840" y="1285"/>
              <a:ext cx="15" cy="15"/>
            </a:xfrm>
            <a:custGeom>
              <a:avLst/>
              <a:gdLst>
                <a:gd name="T0" fmla="*/ 0 w 17"/>
                <a:gd name="T1" fmla="*/ 0 h 18"/>
                <a:gd name="T2" fmla="*/ 0 w 17"/>
                <a:gd name="T3" fmla="*/ 1491308088 h 18"/>
                <a:gd name="T4" fmla="*/ 1671916334 w 17"/>
                <a:gd name="T5" fmla="*/ 1491308088 h 18"/>
                <a:gd name="T6" fmla="*/ 0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0"/>
                  </a:moveTo>
                  <a:lnTo>
                    <a:pt x="0" y="17"/>
                  </a:lnTo>
                  <a:lnTo>
                    <a:pt x="16" y="17"/>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43" name="Freeform 245"/>
            <p:cNvSpPr>
              <a:spLocks/>
            </p:cNvSpPr>
            <p:nvPr>
              <p:custDataLst>
                <p:tags r:id="rId240"/>
              </p:custDataLst>
            </p:nvPr>
          </p:nvSpPr>
          <p:spPr bwMode="auto">
            <a:xfrm>
              <a:off x="3558" y="2668"/>
              <a:ext cx="80" cy="149"/>
            </a:xfrm>
            <a:custGeom>
              <a:avLst/>
              <a:gdLst>
                <a:gd name="T0" fmla="*/ 0 w 90"/>
                <a:gd name="T1" fmla="*/ 1471490261 h 180"/>
                <a:gd name="T2" fmla="*/ 1696777203 w 90"/>
                <a:gd name="T3" fmla="*/ 1471490261 h 180"/>
                <a:gd name="T4" fmla="*/ 1696777203 w 90"/>
                <a:gd name="T5" fmla="*/ 1471490261 h 180"/>
                <a:gd name="T6" fmla="*/ 1696777203 w 90"/>
                <a:gd name="T7" fmla="*/ 1471490261 h 180"/>
                <a:gd name="T8" fmla="*/ 1696777203 w 90"/>
                <a:gd name="T9" fmla="*/ 1471490261 h 180"/>
                <a:gd name="T10" fmla="*/ 1696777203 w 90"/>
                <a:gd name="T11" fmla="*/ 1471490261 h 180"/>
                <a:gd name="T12" fmla="*/ 1696777203 w 90"/>
                <a:gd name="T13" fmla="*/ 1471490261 h 180"/>
                <a:gd name="T14" fmla="*/ 1696777203 w 90"/>
                <a:gd name="T15" fmla="*/ 1471490261 h 180"/>
                <a:gd name="T16" fmla="*/ 1696777203 w 90"/>
                <a:gd name="T17" fmla="*/ 1471490261 h 180"/>
                <a:gd name="T18" fmla="*/ 1696777203 w 90"/>
                <a:gd name="T19" fmla="*/ 1471490261 h 180"/>
                <a:gd name="T20" fmla="*/ 1696777203 w 90"/>
                <a:gd name="T21" fmla="*/ 0 h 180"/>
                <a:gd name="T22" fmla="*/ 1696777203 w 90"/>
                <a:gd name="T23" fmla="*/ 1471490261 h 180"/>
                <a:gd name="T24" fmla="*/ 1696777203 w 90"/>
                <a:gd name="T25" fmla="*/ 1471490261 h 180"/>
                <a:gd name="T26" fmla="*/ 1696777203 w 90"/>
                <a:gd name="T27" fmla="*/ 1471490261 h 180"/>
                <a:gd name="T28" fmla="*/ 1696777203 w 90"/>
                <a:gd name="T29" fmla="*/ 1471490261 h 180"/>
                <a:gd name="T30" fmla="*/ 1696777203 w 90"/>
                <a:gd name="T31" fmla="*/ 1471490261 h 180"/>
                <a:gd name="T32" fmla="*/ 1696777203 w 90"/>
                <a:gd name="T33" fmla="*/ 1471490261 h 180"/>
                <a:gd name="T34" fmla="*/ 0 w 90"/>
                <a:gd name="T35" fmla="*/ 147149026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80"/>
                <a:gd name="T56" fmla="*/ 90 w 90"/>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44" name="Freeform 246"/>
            <p:cNvSpPr>
              <a:spLocks/>
            </p:cNvSpPr>
            <p:nvPr>
              <p:custDataLst>
                <p:tags r:id="rId241"/>
              </p:custDataLst>
            </p:nvPr>
          </p:nvSpPr>
          <p:spPr bwMode="auto">
            <a:xfrm>
              <a:off x="4181" y="2517"/>
              <a:ext cx="16" cy="15"/>
            </a:xfrm>
            <a:custGeom>
              <a:avLst/>
              <a:gdLst>
                <a:gd name="T0" fmla="*/ 0 w 17"/>
                <a:gd name="T1" fmla="*/ 1491308088 h 18"/>
                <a:gd name="T2" fmla="*/ 1902269252 w 17"/>
                <a:gd name="T3" fmla="*/ 1491308088 h 18"/>
                <a:gd name="T4" fmla="*/ 0 w 17"/>
                <a:gd name="T5" fmla="*/ 0 h 18"/>
                <a:gd name="T6" fmla="*/ 0 w 17"/>
                <a:gd name="T7" fmla="*/ 1491308088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45" name="Freeform 247"/>
            <p:cNvSpPr>
              <a:spLocks/>
            </p:cNvSpPr>
            <p:nvPr>
              <p:custDataLst>
                <p:tags r:id="rId242"/>
              </p:custDataLst>
            </p:nvPr>
          </p:nvSpPr>
          <p:spPr bwMode="auto">
            <a:xfrm>
              <a:off x="4181" y="2517"/>
              <a:ext cx="16" cy="15"/>
            </a:xfrm>
            <a:custGeom>
              <a:avLst/>
              <a:gdLst>
                <a:gd name="T0" fmla="*/ 0 w 17"/>
                <a:gd name="T1" fmla="*/ 1491308088 h 18"/>
                <a:gd name="T2" fmla="*/ 1902269252 w 17"/>
                <a:gd name="T3" fmla="*/ 1491308088 h 18"/>
                <a:gd name="T4" fmla="*/ 0 w 17"/>
                <a:gd name="T5" fmla="*/ 0 h 18"/>
                <a:gd name="T6" fmla="*/ 0 w 17"/>
                <a:gd name="T7" fmla="*/ 1491308088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46" name="Freeform 248"/>
            <p:cNvSpPr>
              <a:spLocks/>
            </p:cNvSpPr>
            <p:nvPr>
              <p:custDataLst>
                <p:tags r:id="rId243"/>
              </p:custDataLst>
            </p:nvPr>
          </p:nvSpPr>
          <p:spPr bwMode="auto">
            <a:xfrm>
              <a:off x="4197" y="2546"/>
              <a:ext cx="15" cy="14"/>
            </a:xfrm>
            <a:custGeom>
              <a:avLst/>
              <a:gdLst>
                <a:gd name="T0" fmla="*/ 0 w 17"/>
                <a:gd name="T1" fmla="*/ 0 h 17"/>
                <a:gd name="T2" fmla="*/ 1671916334 w 17"/>
                <a:gd name="T3" fmla="*/ 1456424896 h 17"/>
                <a:gd name="T4" fmla="*/ 1671916334 w 17"/>
                <a:gd name="T5" fmla="*/ 1456424896 h 17"/>
                <a:gd name="T6" fmla="*/ 1671916334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47" name="Freeform 249"/>
            <p:cNvSpPr>
              <a:spLocks/>
            </p:cNvSpPr>
            <p:nvPr>
              <p:custDataLst>
                <p:tags r:id="rId244"/>
              </p:custDataLst>
            </p:nvPr>
          </p:nvSpPr>
          <p:spPr bwMode="auto">
            <a:xfrm>
              <a:off x="4197" y="2546"/>
              <a:ext cx="15" cy="14"/>
            </a:xfrm>
            <a:custGeom>
              <a:avLst/>
              <a:gdLst>
                <a:gd name="T0" fmla="*/ 0 w 17"/>
                <a:gd name="T1" fmla="*/ 0 h 17"/>
                <a:gd name="T2" fmla="*/ 1671916334 w 17"/>
                <a:gd name="T3" fmla="*/ 1456424896 h 17"/>
                <a:gd name="T4" fmla="*/ 1671916334 w 17"/>
                <a:gd name="T5" fmla="*/ 1456424896 h 17"/>
                <a:gd name="T6" fmla="*/ 1671916334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48" name="Freeform 250"/>
            <p:cNvSpPr>
              <a:spLocks/>
            </p:cNvSpPr>
            <p:nvPr>
              <p:custDataLst>
                <p:tags r:id="rId245"/>
              </p:custDataLst>
            </p:nvPr>
          </p:nvSpPr>
          <p:spPr bwMode="auto">
            <a:xfrm>
              <a:off x="3976" y="2430"/>
              <a:ext cx="31" cy="41"/>
            </a:xfrm>
            <a:custGeom>
              <a:avLst/>
              <a:gdLst>
                <a:gd name="T0" fmla="*/ 0 w 34"/>
                <a:gd name="T1" fmla="*/ 1443968005 h 50"/>
                <a:gd name="T2" fmla="*/ 1785235108 w 34"/>
                <a:gd name="T3" fmla="*/ 1443968005 h 50"/>
                <a:gd name="T4" fmla="*/ 1785235108 w 34"/>
                <a:gd name="T5" fmla="*/ 1443968005 h 50"/>
                <a:gd name="T6" fmla="*/ 1785235108 w 34"/>
                <a:gd name="T7" fmla="*/ 1443968005 h 50"/>
                <a:gd name="T8" fmla="*/ 1785235108 w 34"/>
                <a:gd name="T9" fmla="*/ 1443968005 h 50"/>
                <a:gd name="T10" fmla="*/ 1785235108 w 34"/>
                <a:gd name="T11" fmla="*/ 0 h 50"/>
                <a:gd name="T12" fmla="*/ 0 w 34"/>
                <a:gd name="T13" fmla="*/ 1443968005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0" y="25"/>
                  </a:moveTo>
                  <a:lnTo>
                    <a:pt x="9" y="49"/>
                  </a:lnTo>
                  <a:lnTo>
                    <a:pt x="24" y="49"/>
                  </a:lnTo>
                  <a:lnTo>
                    <a:pt x="33" y="34"/>
                  </a:lnTo>
                  <a:lnTo>
                    <a:pt x="15" y="9"/>
                  </a:lnTo>
                  <a:lnTo>
                    <a:pt x="9" y="0"/>
                  </a:lnTo>
                  <a:lnTo>
                    <a:pt x="0"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49" name="Freeform 251"/>
            <p:cNvSpPr>
              <a:spLocks/>
            </p:cNvSpPr>
            <p:nvPr>
              <p:custDataLst>
                <p:tags r:id="rId246"/>
              </p:custDataLst>
            </p:nvPr>
          </p:nvSpPr>
          <p:spPr bwMode="auto">
            <a:xfrm>
              <a:off x="4314" y="2323"/>
              <a:ext cx="31" cy="19"/>
            </a:xfrm>
            <a:custGeom>
              <a:avLst/>
              <a:gdLst>
                <a:gd name="T0" fmla="*/ 0 w 35"/>
                <a:gd name="T1" fmla="*/ 1345905550 h 24"/>
                <a:gd name="T2" fmla="*/ 0 w 35"/>
                <a:gd name="T3" fmla="*/ 1345905550 h 24"/>
                <a:gd name="T4" fmla="*/ 1684679008 w 35"/>
                <a:gd name="T5" fmla="*/ 1345905550 h 24"/>
                <a:gd name="T6" fmla="*/ 1684679008 w 35"/>
                <a:gd name="T7" fmla="*/ 1345905550 h 24"/>
                <a:gd name="T8" fmla="*/ 1684679008 w 35"/>
                <a:gd name="T9" fmla="*/ 0 h 24"/>
                <a:gd name="T10" fmla="*/ 1684679008 w 35"/>
                <a:gd name="T11" fmla="*/ 0 h 24"/>
                <a:gd name="T12" fmla="*/ 0 w 35"/>
                <a:gd name="T13" fmla="*/ 1345905550 h 24"/>
                <a:gd name="T14" fmla="*/ 0 60000 65536"/>
                <a:gd name="T15" fmla="*/ 0 60000 65536"/>
                <a:gd name="T16" fmla="*/ 0 60000 65536"/>
                <a:gd name="T17" fmla="*/ 0 60000 65536"/>
                <a:gd name="T18" fmla="*/ 0 60000 65536"/>
                <a:gd name="T19" fmla="*/ 0 60000 65536"/>
                <a:gd name="T20" fmla="*/ 0 60000 65536"/>
                <a:gd name="T21" fmla="*/ 0 w 35"/>
                <a:gd name="T22" fmla="*/ 0 h 24"/>
                <a:gd name="T23" fmla="*/ 35 w 3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4">
                  <a:moveTo>
                    <a:pt x="0" y="6"/>
                  </a:moveTo>
                  <a:lnTo>
                    <a:pt x="0" y="16"/>
                  </a:lnTo>
                  <a:lnTo>
                    <a:pt x="17" y="23"/>
                  </a:lnTo>
                  <a:lnTo>
                    <a:pt x="24" y="16"/>
                  </a:lnTo>
                  <a:lnTo>
                    <a:pt x="34" y="0"/>
                  </a:lnTo>
                  <a:lnTo>
                    <a:pt x="9" y="0"/>
                  </a:lnTo>
                  <a:lnTo>
                    <a:pt x="0" y="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0" name="Freeform 252"/>
            <p:cNvSpPr>
              <a:spLocks/>
            </p:cNvSpPr>
            <p:nvPr>
              <p:custDataLst>
                <p:tags r:id="rId247"/>
              </p:custDataLst>
            </p:nvPr>
          </p:nvSpPr>
          <p:spPr bwMode="auto">
            <a:xfrm>
              <a:off x="4446" y="2261"/>
              <a:ext cx="24" cy="34"/>
            </a:xfrm>
            <a:custGeom>
              <a:avLst/>
              <a:gdLst>
                <a:gd name="T0" fmla="*/ 0 w 26"/>
                <a:gd name="T1" fmla="*/ 1476794228 h 41"/>
                <a:gd name="T2" fmla="*/ 0 w 26"/>
                <a:gd name="T3" fmla="*/ 1476794228 h 41"/>
                <a:gd name="T4" fmla="*/ 1829808551 w 26"/>
                <a:gd name="T5" fmla="*/ 1476794228 h 41"/>
                <a:gd name="T6" fmla="*/ 1829808551 w 26"/>
                <a:gd name="T7" fmla="*/ 0 h 41"/>
                <a:gd name="T8" fmla="*/ 1829808551 w 26"/>
                <a:gd name="T9" fmla="*/ 0 h 41"/>
                <a:gd name="T10" fmla="*/ 0 w 26"/>
                <a:gd name="T11" fmla="*/ 1476794228 h 41"/>
                <a:gd name="T12" fmla="*/ 0 60000 65536"/>
                <a:gd name="T13" fmla="*/ 0 60000 65536"/>
                <a:gd name="T14" fmla="*/ 0 60000 65536"/>
                <a:gd name="T15" fmla="*/ 0 60000 65536"/>
                <a:gd name="T16" fmla="*/ 0 60000 65536"/>
                <a:gd name="T17" fmla="*/ 0 60000 65536"/>
                <a:gd name="T18" fmla="*/ 0 w 26"/>
                <a:gd name="T19" fmla="*/ 0 h 41"/>
                <a:gd name="T20" fmla="*/ 26 w 2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6" h="41">
                  <a:moveTo>
                    <a:pt x="0" y="25"/>
                  </a:moveTo>
                  <a:lnTo>
                    <a:pt x="0" y="33"/>
                  </a:lnTo>
                  <a:lnTo>
                    <a:pt x="8" y="40"/>
                  </a:lnTo>
                  <a:lnTo>
                    <a:pt x="25" y="0"/>
                  </a:lnTo>
                  <a:lnTo>
                    <a:pt x="17" y="0"/>
                  </a:lnTo>
                  <a:lnTo>
                    <a:pt x="0"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1" name="Freeform 253"/>
            <p:cNvSpPr>
              <a:spLocks/>
            </p:cNvSpPr>
            <p:nvPr>
              <p:custDataLst>
                <p:tags r:id="rId248"/>
              </p:custDataLst>
            </p:nvPr>
          </p:nvSpPr>
          <p:spPr bwMode="auto">
            <a:xfrm>
              <a:off x="4557" y="2153"/>
              <a:ext cx="30" cy="41"/>
            </a:xfrm>
            <a:custGeom>
              <a:avLst/>
              <a:gdLst>
                <a:gd name="T0" fmla="*/ 0 w 33"/>
                <a:gd name="T1" fmla="*/ 1503506877 h 49"/>
                <a:gd name="T2" fmla="*/ 0 w 33"/>
                <a:gd name="T3" fmla="*/ 1503506877 h 49"/>
                <a:gd name="T4" fmla="*/ 1774779874 w 33"/>
                <a:gd name="T5" fmla="*/ 1503506877 h 49"/>
                <a:gd name="T6" fmla="*/ 1774779874 w 33"/>
                <a:gd name="T7" fmla="*/ 1503506877 h 49"/>
                <a:gd name="T8" fmla="*/ 1774779874 w 33"/>
                <a:gd name="T9" fmla="*/ 1503506877 h 49"/>
                <a:gd name="T10" fmla="*/ 1774779874 w 33"/>
                <a:gd name="T11" fmla="*/ 1503506877 h 49"/>
                <a:gd name="T12" fmla="*/ 1774779874 w 33"/>
                <a:gd name="T13" fmla="*/ 1503506877 h 49"/>
                <a:gd name="T14" fmla="*/ 1774779874 w 33"/>
                <a:gd name="T15" fmla="*/ 1503506877 h 49"/>
                <a:gd name="T16" fmla="*/ 1774779874 w 33"/>
                <a:gd name="T17" fmla="*/ 0 h 49"/>
                <a:gd name="T18" fmla="*/ 0 w 33"/>
                <a:gd name="T19" fmla="*/ 150350687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9"/>
                <a:gd name="T32" fmla="*/ 33 w 3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2" name="Freeform 254"/>
            <p:cNvSpPr>
              <a:spLocks/>
            </p:cNvSpPr>
            <p:nvPr>
              <p:custDataLst>
                <p:tags r:id="rId249"/>
              </p:custDataLst>
            </p:nvPr>
          </p:nvSpPr>
          <p:spPr bwMode="auto">
            <a:xfrm>
              <a:off x="4586" y="2153"/>
              <a:ext cx="30" cy="15"/>
            </a:xfrm>
            <a:custGeom>
              <a:avLst/>
              <a:gdLst>
                <a:gd name="T0" fmla="*/ 0 w 33"/>
                <a:gd name="T1" fmla="*/ 1491308088 h 18"/>
                <a:gd name="T2" fmla="*/ 0 w 33"/>
                <a:gd name="T3" fmla="*/ 1491308088 h 18"/>
                <a:gd name="T4" fmla="*/ 1774779874 w 33"/>
                <a:gd name="T5" fmla="*/ 1491308088 h 18"/>
                <a:gd name="T6" fmla="*/ 1774779874 w 33"/>
                <a:gd name="T7" fmla="*/ 1491308088 h 18"/>
                <a:gd name="T8" fmla="*/ 1774779874 w 33"/>
                <a:gd name="T9" fmla="*/ 1491308088 h 18"/>
                <a:gd name="T10" fmla="*/ 1774779874 w 33"/>
                <a:gd name="T11" fmla="*/ 0 h 18"/>
                <a:gd name="T12" fmla="*/ 1774779874 w 33"/>
                <a:gd name="T13" fmla="*/ 0 h 18"/>
                <a:gd name="T14" fmla="*/ 0 w 33"/>
                <a:gd name="T15" fmla="*/ 1491308088 h 1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8"/>
                <a:gd name="T26" fmla="*/ 33 w 33"/>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8">
                  <a:moveTo>
                    <a:pt x="0" y="7"/>
                  </a:moveTo>
                  <a:lnTo>
                    <a:pt x="0" y="17"/>
                  </a:lnTo>
                  <a:lnTo>
                    <a:pt x="9" y="17"/>
                  </a:lnTo>
                  <a:lnTo>
                    <a:pt x="15" y="7"/>
                  </a:lnTo>
                  <a:lnTo>
                    <a:pt x="24" y="7"/>
                  </a:lnTo>
                  <a:lnTo>
                    <a:pt x="32" y="0"/>
                  </a:lnTo>
                  <a:lnTo>
                    <a:pt x="15" y="0"/>
                  </a:lnTo>
                  <a:lnTo>
                    <a:pt x="0" y="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3" name="Freeform 255"/>
            <p:cNvSpPr>
              <a:spLocks/>
            </p:cNvSpPr>
            <p:nvPr>
              <p:custDataLst>
                <p:tags r:id="rId250"/>
              </p:custDataLst>
            </p:nvPr>
          </p:nvSpPr>
          <p:spPr bwMode="auto">
            <a:xfrm>
              <a:off x="4571" y="2051"/>
              <a:ext cx="125" cy="109"/>
            </a:xfrm>
            <a:custGeom>
              <a:avLst/>
              <a:gdLst>
                <a:gd name="T0" fmla="*/ 0 w 138"/>
                <a:gd name="T1" fmla="*/ 1509719124 h 130"/>
                <a:gd name="T2" fmla="*/ 0 w 138"/>
                <a:gd name="T3" fmla="*/ 1509719124 h 130"/>
                <a:gd name="T4" fmla="*/ 1761942448 w 138"/>
                <a:gd name="T5" fmla="*/ 1509719124 h 130"/>
                <a:gd name="T6" fmla="*/ 1761942448 w 138"/>
                <a:gd name="T7" fmla="*/ 1509719124 h 130"/>
                <a:gd name="T8" fmla="*/ 1761942448 w 138"/>
                <a:gd name="T9" fmla="*/ 1509719124 h 130"/>
                <a:gd name="T10" fmla="*/ 1761942448 w 138"/>
                <a:gd name="T11" fmla="*/ 1509719124 h 130"/>
                <a:gd name="T12" fmla="*/ 1761942448 w 138"/>
                <a:gd name="T13" fmla="*/ 1509719124 h 130"/>
                <a:gd name="T14" fmla="*/ 1761942448 w 138"/>
                <a:gd name="T15" fmla="*/ 1509719124 h 130"/>
                <a:gd name="T16" fmla="*/ 1761942448 w 138"/>
                <a:gd name="T17" fmla="*/ 1509719124 h 130"/>
                <a:gd name="T18" fmla="*/ 1761942448 w 138"/>
                <a:gd name="T19" fmla="*/ 1509719124 h 130"/>
                <a:gd name="T20" fmla="*/ 1761942448 w 138"/>
                <a:gd name="T21" fmla="*/ 1509719124 h 130"/>
                <a:gd name="T22" fmla="*/ 1761942448 w 138"/>
                <a:gd name="T23" fmla="*/ 1509719124 h 130"/>
                <a:gd name="T24" fmla="*/ 1761942448 w 138"/>
                <a:gd name="T25" fmla="*/ 1509719124 h 130"/>
                <a:gd name="T26" fmla="*/ 1761942448 w 138"/>
                <a:gd name="T27" fmla="*/ 1509719124 h 130"/>
                <a:gd name="T28" fmla="*/ 1761942448 w 138"/>
                <a:gd name="T29" fmla="*/ 1509719124 h 130"/>
                <a:gd name="T30" fmla="*/ 1761942448 w 138"/>
                <a:gd name="T31" fmla="*/ 1509719124 h 130"/>
                <a:gd name="T32" fmla="*/ 1761942448 w 138"/>
                <a:gd name="T33" fmla="*/ 1509719124 h 130"/>
                <a:gd name="T34" fmla="*/ 1761942448 w 138"/>
                <a:gd name="T35" fmla="*/ 1509719124 h 130"/>
                <a:gd name="T36" fmla="*/ 1761942448 w 138"/>
                <a:gd name="T37" fmla="*/ 1509719124 h 130"/>
                <a:gd name="T38" fmla="*/ 1761942448 w 138"/>
                <a:gd name="T39" fmla="*/ 1509719124 h 130"/>
                <a:gd name="T40" fmla="*/ 1761942448 w 138"/>
                <a:gd name="T41" fmla="*/ 1509719124 h 130"/>
                <a:gd name="T42" fmla="*/ 1761942448 w 138"/>
                <a:gd name="T43" fmla="*/ 0 h 130"/>
                <a:gd name="T44" fmla="*/ 1761942448 w 138"/>
                <a:gd name="T45" fmla="*/ 1509719124 h 130"/>
                <a:gd name="T46" fmla="*/ 1761942448 w 138"/>
                <a:gd name="T47" fmla="*/ 1509719124 h 130"/>
                <a:gd name="T48" fmla="*/ 1761942448 w 138"/>
                <a:gd name="T49" fmla="*/ 1509719124 h 130"/>
                <a:gd name="T50" fmla="*/ 1761942448 w 138"/>
                <a:gd name="T51" fmla="*/ 1509719124 h 130"/>
                <a:gd name="T52" fmla="*/ 1761942448 w 138"/>
                <a:gd name="T53" fmla="*/ 1509719124 h 130"/>
                <a:gd name="T54" fmla="*/ 1761942448 w 138"/>
                <a:gd name="T55" fmla="*/ 1509719124 h 130"/>
                <a:gd name="T56" fmla="*/ 1761942448 w 138"/>
                <a:gd name="T57" fmla="*/ 1509719124 h 130"/>
                <a:gd name="T58" fmla="*/ 1761942448 w 138"/>
                <a:gd name="T59" fmla="*/ 1509719124 h 130"/>
                <a:gd name="T60" fmla="*/ 1761942448 w 138"/>
                <a:gd name="T61" fmla="*/ 1509719124 h 130"/>
                <a:gd name="T62" fmla="*/ 1761942448 w 138"/>
                <a:gd name="T63" fmla="*/ 1509719124 h 130"/>
                <a:gd name="T64" fmla="*/ 0 w 138"/>
                <a:gd name="T65" fmla="*/ 150971912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0"/>
                <a:gd name="T101" fmla="*/ 138 w 138"/>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4" name="Freeform 256"/>
            <p:cNvSpPr>
              <a:spLocks/>
            </p:cNvSpPr>
            <p:nvPr>
              <p:custDataLst>
                <p:tags r:id="rId251"/>
              </p:custDataLst>
            </p:nvPr>
          </p:nvSpPr>
          <p:spPr bwMode="auto">
            <a:xfrm>
              <a:off x="4673" y="1990"/>
              <a:ext cx="74" cy="62"/>
            </a:xfrm>
            <a:custGeom>
              <a:avLst/>
              <a:gdLst>
                <a:gd name="T0" fmla="*/ 0 w 82"/>
                <a:gd name="T1" fmla="*/ 1507473912 h 74"/>
                <a:gd name="T2" fmla="*/ 0 w 82"/>
                <a:gd name="T3" fmla="*/ 1507473912 h 74"/>
                <a:gd name="T4" fmla="*/ 1748902506 w 82"/>
                <a:gd name="T5" fmla="*/ 1507473912 h 74"/>
                <a:gd name="T6" fmla="*/ 1748902506 w 82"/>
                <a:gd name="T7" fmla="*/ 1507473912 h 74"/>
                <a:gd name="T8" fmla="*/ 1748902506 w 82"/>
                <a:gd name="T9" fmla="*/ 1507473912 h 74"/>
                <a:gd name="T10" fmla="*/ 1748902506 w 82"/>
                <a:gd name="T11" fmla="*/ 1507473912 h 74"/>
                <a:gd name="T12" fmla="*/ 1748902506 w 82"/>
                <a:gd name="T13" fmla="*/ 1507473912 h 74"/>
                <a:gd name="T14" fmla="*/ 1748902506 w 82"/>
                <a:gd name="T15" fmla="*/ 1507473912 h 74"/>
                <a:gd name="T16" fmla="*/ 1748902506 w 82"/>
                <a:gd name="T17" fmla="*/ 1507473912 h 74"/>
                <a:gd name="T18" fmla="*/ 1748902506 w 82"/>
                <a:gd name="T19" fmla="*/ 1507473912 h 74"/>
                <a:gd name="T20" fmla="*/ 1748902506 w 82"/>
                <a:gd name="T21" fmla="*/ 1507473912 h 74"/>
                <a:gd name="T22" fmla="*/ 1748902506 w 82"/>
                <a:gd name="T23" fmla="*/ 1507473912 h 74"/>
                <a:gd name="T24" fmla="*/ 1748902506 w 82"/>
                <a:gd name="T25" fmla="*/ 1507473912 h 74"/>
                <a:gd name="T26" fmla="*/ 1748902506 w 82"/>
                <a:gd name="T27" fmla="*/ 1507473912 h 74"/>
                <a:gd name="T28" fmla="*/ 1748902506 w 82"/>
                <a:gd name="T29" fmla="*/ 1507473912 h 74"/>
                <a:gd name="T30" fmla="*/ 1748902506 w 82"/>
                <a:gd name="T31" fmla="*/ 0 h 74"/>
                <a:gd name="T32" fmla="*/ 1748902506 w 82"/>
                <a:gd name="T33" fmla="*/ 1507473912 h 74"/>
                <a:gd name="T34" fmla="*/ 1748902506 w 82"/>
                <a:gd name="T35" fmla="*/ 1507473912 h 74"/>
                <a:gd name="T36" fmla="*/ 1748902506 w 82"/>
                <a:gd name="T37" fmla="*/ 1507473912 h 74"/>
                <a:gd name="T38" fmla="*/ 1748902506 w 82"/>
                <a:gd name="T39" fmla="*/ 1507473912 h 74"/>
                <a:gd name="T40" fmla="*/ 1748902506 w 82"/>
                <a:gd name="T41" fmla="*/ 1507473912 h 74"/>
                <a:gd name="T42" fmla="*/ 0 w 82"/>
                <a:gd name="T43" fmla="*/ 1507473912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4"/>
                <a:gd name="T68" fmla="*/ 82 w 8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5" name="Freeform 257"/>
            <p:cNvSpPr>
              <a:spLocks/>
            </p:cNvSpPr>
            <p:nvPr>
              <p:custDataLst>
                <p:tags r:id="rId252"/>
              </p:custDataLst>
            </p:nvPr>
          </p:nvSpPr>
          <p:spPr bwMode="auto">
            <a:xfrm>
              <a:off x="4849" y="1908"/>
              <a:ext cx="15" cy="15"/>
            </a:xfrm>
            <a:custGeom>
              <a:avLst/>
              <a:gdLst>
                <a:gd name="T0" fmla="*/ 0 w 18"/>
                <a:gd name="T1" fmla="*/ 1671916334 h 17"/>
                <a:gd name="T2" fmla="*/ 0 w 18"/>
                <a:gd name="T3" fmla="*/ 1671916334 h 17"/>
                <a:gd name="T4" fmla="*/ 1491308088 w 18"/>
                <a:gd name="T5" fmla="*/ 1671916334 h 17"/>
                <a:gd name="T6" fmla="*/ 1491308088 w 18"/>
                <a:gd name="T7" fmla="*/ 0 h 17"/>
                <a:gd name="T8" fmla="*/ 0 w 18"/>
                <a:gd name="T9" fmla="*/ 167191633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6" name="Freeform 258"/>
            <p:cNvSpPr>
              <a:spLocks/>
            </p:cNvSpPr>
            <p:nvPr>
              <p:custDataLst>
                <p:tags r:id="rId253"/>
              </p:custDataLst>
            </p:nvPr>
          </p:nvSpPr>
          <p:spPr bwMode="auto">
            <a:xfrm>
              <a:off x="4849" y="1908"/>
              <a:ext cx="15" cy="15"/>
            </a:xfrm>
            <a:custGeom>
              <a:avLst/>
              <a:gdLst>
                <a:gd name="T0" fmla="*/ 0 w 18"/>
                <a:gd name="T1" fmla="*/ 1671916334 h 17"/>
                <a:gd name="T2" fmla="*/ 0 w 18"/>
                <a:gd name="T3" fmla="*/ 1671916334 h 17"/>
                <a:gd name="T4" fmla="*/ 1491308088 w 18"/>
                <a:gd name="T5" fmla="*/ 1671916334 h 17"/>
                <a:gd name="T6" fmla="*/ 1491308088 w 18"/>
                <a:gd name="T7" fmla="*/ 0 h 17"/>
                <a:gd name="T8" fmla="*/ 0 w 18"/>
                <a:gd name="T9" fmla="*/ 167191633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57" name="Freeform 259"/>
            <p:cNvSpPr>
              <a:spLocks/>
            </p:cNvSpPr>
            <p:nvPr>
              <p:custDataLst>
                <p:tags r:id="rId254"/>
              </p:custDataLst>
            </p:nvPr>
          </p:nvSpPr>
          <p:spPr bwMode="auto">
            <a:xfrm>
              <a:off x="4945" y="1754"/>
              <a:ext cx="15" cy="14"/>
            </a:xfrm>
            <a:custGeom>
              <a:avLst/>
              <a:gdLst>
                <a:gd name="T0" fmla="*/ 0 w 17"/>
                <a:gd name="T1" fmla="*/ 1456424896 h 17"/>
                <a:gd name="T2" fmla="*/ 1671916334 w 17"/>
                <a:gd name="T3" fmla="*/ 1456424896 h 17"/>
                <a:gd name="T4" fmla="*/ 1671916334 w 17"/>
                <a:gd name="T5" fmla="*/ 0 h 17"/>
                <a:gd name="T6" fmla="*/ 1671916334 w 17"/>
                <a:gd name="T7" fmla="*/ 0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58" name="Freeform 260"/>
            <p:cNvSpPr>
              <a:spLocks/>
            </p:cNvSpPr>
            <p:nvPr>
              <p:custDataLst>
                <p:tags r:id="rId255"/>
              </p:custDataLst>
            </p:nvPr>
          </p:nvSpPr>
          <p:spPr bwMode="auto">
            <a:xfrm>
              <a:off x="4945" y="1754"/>
              <a:ext cx="15" cy="14"/>
            </a:xfrm>
            <a:custGeom>
              <a:avLst/>
              <a:gdLst>
                <a:gd name="T0" fmla="*/ 0 w 17"/>
                <a:gd name="T1" fmla="*/ 1456424896 h 17"/>
                <a:gd name="T2" fmla="*/ 1671916334 w 17"/>
                <a:gd name="T3" fmla="*/ 1456424896 h 17"/>
                <a:gd name="T4" fmla="*/ 1671916334 w 17"/>
                <a:gd name="T5" fmla="*/ 0 h 17"/>
                <a:gd name="T6" fmla="*/ 1671916334 w 17"/>
                <a:gd name="T7" fmla="*/ 0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59" name="Freeform 261"/>
            <p:cNvSpPr>
              <a:spLocks/>
            </p:cNvSpPr>
            <p:nvPr>
              <p:custDataLst>
                <p:tags r:id="rId256"/>
              </p:custDataLst>
            </p:nvPr>
          </p:nvSpPr>
          <p:spPr bwMode="auto">
            <a:xfrm>
              <a:off x="4695" y="1848"/>
              <a:ext cx="30" cy="143"/>
            </a:xfrm>
            <a:custGeom>
              <a:avLst/>
              <a:gdLst>
                <a:gd name="T0" fmla="*/ 0 w 34"/>
                <a:gd name="T1" fmla="*/ 1484379837 h 172"/>
                <a:gd name="T2" fmla="*/ 0 w 34"/>
                <a:gd name="T3" fmla="*/ 1484379837 h 172"/>
                <a:gd name="T4" fmla="*/ 1671916334 w 34"/>
                <a:gd name="T5" fmla="*/ 1484379837 h 172"/>
                <a:gd name="T6" fmla="*/ 0 w 34"/>
                <a:gd name="T7" fmla="*/ 1484379837 h 172"/>
                <a:gd name="T8" fmla="*/ 1671916334 w 34"/>
                <a:gd name="T9" fmla="*/ 1484379837 h 172"/>
                <a:gd name="T10" fmla="*/ 0 w 34"/>
                <a:gd name="T11" fmla="*/ 1484379837 h 172"/>
                <a:gd name="T12" fmla="*/ 1671916334 w 34"/>
                <a:gd name="T13" fmla="*/ 1484379837 h 172"/>
                <a:gd name="T14" fmla="*/ 1671916334 w 34"/>
                <a:gd name="T15" fmla="*/ 1484379837 h 172"/>
                <a:gd name="T16" fmla="*/ 1671916334 w 34"/>
                <a:gd name="T17" fmla="*/ 1484379837 h 172"/>
                <a:gd name="T18" fmla="*/ 1671916334 w 34"/>
                <a:gd name="T19" fmla="*/ 1484379837 h 172"/>
                <a:gd name="T20" fmla="*/ 1671916334 w 34"/>
                <a:gd name="T21" fmla="*/ 1484379837 h 172"/>
                <a:gd name="T22" fmla="*/ 1671916334 w 34"/>
                <a:gd name="T23" fmla="*/ 1484379837 h 172"/>
                <a:gd name="T24" fmla="*/ 1671916334 w 34"/>
                <a:gd name="T25" fmla="*/ 1484379837 h 172"/>
                <a:gd name="T26" fmla="*/ 1671916334 w 34"/>
                <a:gd name="T27" fmla="*/ 1484379837 h 172"/>
                <a:gd name="T28" fmla="*/ 1671916334 w 34"/>
                <a:gd name="T29" fmla="*/ 1484379837 h 172"/>
                <a:gd name="T30" fmla="*/ 1671916334 w 34"/>
                <a:gd name="T31" fmla="*/ 1484379837 h 172"/>
                <a:gd name="T32" fmla="*/ 1671916334 w 34"/>
                <a:gd name="T33" fmla="*/ 0 h 172"/>
                <a:gd name="T34" fmla="*/ 1671916334 w 34"/>
                <a:gd name="T35" fmla="*/ 0 h 172"/>
                <a:gd name="T36" fmla="*/ 1671916334 w 34"/>
                <a:gd name="T37" fmla="*/ 1484379837 h 172"/>
                <a:gd name="T38" fmla="*/ 0 w 34"/>
                <a:gd name="T39" fmla="*/ 148437983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72"/>
                <a:gd name="T62" fmla="*/ 34 w 3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0" name="Freeform 262"/>
            <p:cNvSpPr>
              <a:spLocks/>
            </p:cNvSpPr>
            <p:nvPr>
              <p:custDataLst>
                <p:tags r:id="rId257"/>
              </p:custDataLst>
            </p:nvPr>
          </p:nvSpPr>
          <p:spPr bwMode="auto">
            <a:xfrm>
              <a:off x="5120" y="1428"/>
              <a:ext cx="53" cy="28"/>
            </a:xfrm>
            <a:custGeom>
              <a:avLst/>
              <a:gdLst>
                <a:gd name="T0" fmla="*/ 1732916279 w 59"/>
                <a:gd name="T1" fmla="*/ 1546030468 h 33"/>
                <a:gd name="T2" fmla="*/ 1732916279 w 59"/>
                <a:gd name="T3" fmla="*/ 1546030468 h 33"/>
                <a:gd name="T4" fmla="*/ 1732916279 w 59"/>
                <a:gd name="T5" fmla="*/ 1546030468 h 33"/>
                <a:gd name="T6" fmla="*/ 1732916279 w 59"/>
                <a:gd name="T7" fmla="*/ 0 h 33"/>
                <a:gd name="T8" fmla="*/ 1732916279 w 59"/>
                <a:gd name="T9" fmla="*/ 0 h 33"/>
                <a:gd name="T10" fmla="*/ 0 w 59"/>
                <a:gd name="T11" fmla="*/ 1546030468 h 33"/>
                <a:gd name="T12" fmla="*/ 1732916279 w 59"/>
                <a:gd name="T13" fmla="*/ 1546030468 h 33"/>
                <a:gd name="T14" fmla="*/ 1732916279 w 59"/>
                <a:gd name="T15" fmla="*/ 1546030468 h 33"/>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3"/>
                <a:gd name="T26" fmla="*/ 59 w 5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3">
                  <a:moveTo>
                    <a:pt x="18" y="25"/>
                  </a:moveTo>
                  <a:lnTo>
                    <a:pt x="33" y="25"/>
                  </a:lnTo>
                  <a:lnTo>
                    <a:pt x="58" y="16"/>
                  </a:lnTo>
                  <a:lnTo>
                    <a:pt x="42" y="0"/>
                  </a:lnTo>
                  <a:lnTo>
                    <a:pt x="18" y="0"/>
                  </a:lnTo>
                  <a:lnTo>
                    <a:pt x="0" y="16"/>
                  </a:lnTo>
                  <a:lnTo>
                    <a:pt x="8" y="32"/>
                  </a:lnTo>
                  <a:lnTo>
                    <a:pt x="18"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1" name="Freeform 263"/>
            <p:cNvSpPr>
              <a:spLocks/>
            </p:cNvSpPr>
            <p:nvPr>
              <p:custDataLst>
                <p:tags r:id="rId258"/>
              </p:custDataLst>
            </p:nvPr>
          </p:nvSpPr>
          <p:spPr bwMode="auto">
            <a:xfrm>
              <a:off x="4681" y="1346"/>
              <a:ext cx="38" cy="29"/>
            </a:xfrm>
            <a:custGeom>
              <a:avLst/>
              <a:gdLst>
                <a:gd name="T0" fmla="*/ 0 w 42"/>
                <a:gd name="T1" fmla="*/ 1474313263 h 35"/>
                <a:gd name="T2" fmla="*/ 1757917453 w 42"/>
                <a:gd name="T3" fmla="*/ 1474313263 h 35"/>
                <a:gd name="T4" fmla="*/ 1757917453 w 42"/>
                <a:gd name="T5" fmla="*/ 1474313263 h 35"/>
                <a:gd name="T6" fmla="*/ 1757917453 w 42"/>
                <a:gd name="T7" fmla="*/ 1474313263 h 35"/>
                <a:gd name="T8" fmla="*/ 1757917453 w 42"/>
                <a:gd name="T9" fmla="*/ 0 h 35"/>
                <a:gd name="T10" fmla="*/ 1757917453 w 42"/>
                <a:gd name="T11" fmla="*/ 0 h 35"/>
                <a:gd name="T12" fmla="*/ 0 w 42"/>
                <a:gd name="T13" fmla="*/ 1474313263 h 35"/>
                <a:gd name="T14" fmla="*/ 0 60000 65536"/>
                <a:gd name="T15" fmla="*/ 0 60000 65536"/>
                <a:gd name="T16" fmla="*/ 0 60000 65536"/>
                <a:gd name="T17" fmla="*/ 0 60000 65536"/>
                <a:gd name="T18" fmla="*/ 0 60000 65536"/>
                <a:gd name="T19" fmla="*/ 0 60000 65536"/>
                <a:gd name="T20" fmla="*/ 0 60000 65536"/>
                <a:gd name="T21" fmla="*/ 0 w 42"/>
                <a:gd name="T22" fmla="*/ 0 h 35"/>
                <a:gd name="T23" fmla="*/ 42 w 4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5">
                  <a:moveTo>
                    <a:pt x="0" y="17"/>
                  </a:moveTo>
                  <a:lnTo>
                    <a:pt x="16" y="24"/>
                  </a:lnTo>
                  <a:lnTo>
                    <a:pt x="41" y="34"/>
                  </a:lnTo>
                  <a:lnTo>
                    <a:pt x="41" y="17"/>
                  </a:lnTo>
                  <a:lnTo>
                    <a:pt x="24" y="0"/>
                  </a:lnTo>
                  <a:lnTo>
                    <a:pt x="9" y="0"/>
                  </a:lnTo>
                  <a:lnTo>
                    <a:pt x="0" y="1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2" name="Freeform 264"/>
            <p:cNvSpPr>
              <a:spLocks/>
            </p:cNvSpPr>
            <p:nvPr>
              <p:custDataLst>
                <p:tags r:id="rId259"/>
              </p:custDataLst>
            </p:nvPr>
          </p:nvSpPr>
          <p:spPr bwMode="auto">
            <a:xfrm>
              <a:off x="4681" y="1333"/>
              <a:ext cx="15" cy="14"/>
            </a:xfrm>
            <a:custGeom>
              <a:avLst/>
              <a:gdLst>
                <a:gd name="T0" fmla="*/ 0 w 17"/>
                <a:gd name="T1" fmla="*/ 0 h 17"/>
                <a:gd name="T2" fmla="*/ 0 w 17"/>
                <a:gd name="T3" fmla="*/ 1456424896 h 17"/>
                <a:gd name="T4" fmla="*/ 1671916334 w 17"/>
                <a:gd name="T5" fmla="*/ 1456424896 h 17"/>
                <a:gd name="T6" fmla="*/ 1671916334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9"/>
                  </a:lnTo>
                  <a:lnTo>
                    <a:pt x="16"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3" name="Freeform 265"/>
            <p:cNvSpPr>
              <a:spLocks/>
            </p:cNvSpPr>
            <p:nvPr>
              <p:custDataLst>
                <p:tags r:id="rId260"/>
              </p:custDataLst>
            </p:nvPr>
          </p:nvSpPr>
          <p:spPr bwMode="auto">
            <a:xfrm>
              <a:off x="4753" y="1280"/>
              <a:ext cx="54" cy="34"/>
            </a:xfrm>
            <a:custGeom>
              <a:avLst/>
              <a:gdLst>
                <a:gd name="T0" fmla="*/ 0 w 58"/>
                <a:gd name="T1" fmla="*/ 0 h 41"/>
                <a:gd name="T2" fmla="*/ 1861492960 w 58"/>
                <a:gd name="T3" fmla="*/ 1476794228 h 41"/>
                <a:gd name="T4" fmla="*/ 1861492960 w 58"/>
                <a:gd name="T5" fmla="*/ 1476794228 h 41"/>
                <a:gd name="T6" fmla="*/ 1861492960 w 58"/>
                <a:gd name="T7" fmla="*/ 1476794228 h 41"/>
                <a:gd name="T8" fmla="*/ 1861492960 w 58"/>
                <a:gd name="T9" fmla="*/ 1476794228 h 41"/>
                <a:gd name="T10" fmla="*/ 1861492960 w 58"/>
                <a:gd name="T11" fmla="*/ 1476794228 h 41"/>
                <a:gd name="T12" fmla="*/ 0 w 58"/>
                <a:gd name="T13" fmla="*/ 0 h 41"/>
                <a:gd name="T14" fmla="*/ 0 60000 65536"/>
                <a:gd name="T15" fmla="*/ 0 60000 65536"/>
                <a:gd name="T16" fmla="*/ 0 60000 65536"/>
                <a:gd name="T17" fmla="*/ 0 60000 65536"/>
                <a:gd name="T18" fmla="*/ 0 60000 65536"/>
                <a:gd name="T19" fmla="*/ 0 60000 65536"/>
                <a:gd name="T20" fmla="*/ 0 60000 65536"/>
                <a:gd name="T21" fmla="*/ 0 w 58"/>
                <a:gd name="T22" fmla="*/ 0 h 41"/>
                <a:gd name="T23" fmla="*/ 58 w 5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1">
                  <a:moveTo>
                    <a:pt x="0" y="0"/>
                  </a:moveTo>
                  <a:lnTo>
                    <a:pt x="9" y="23"/>
                  </a:lnTo>
                  <a:lnTo>
                    <a:pt x="32" y="40"/>
                  </a:lnTo>
                  <a:lnTo>
                    <a:pt x="50" y="40"/>
                  </a:lnTo>
                  <a:lnTo>
                    <a:pt x="57" y="16"/>
                  </a:lnTo>
                  <a:lnTo>
                    <a:pt x="9" y="6"/>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4" name="Freeform 266"/>
            <p:cNvSpPr>
              <a:spLocks/>
            </p:cNvSpPr>
            <p:nvPr>
              <p:custDataLst>
                <p:tags r:id="rId261"/>
              </p:custDataLst>
            </p:nvPr>
          </p:nvSpPr>
          <p:spPr bwMode="auto">
            <a:xfrm>
              <a:off x="4644" y="1251"/>
              <a:ext cx="89" cy="63"/>
            </a:xfrm>
            <a:custGeom>
              <a:avLst/>
              <a:gdLst>
                <a:gd name="T0" fmla="*/ 0 w 98"/>
                <a:gd name="T1" fmla="*/ 1515264461 h 75"/>
                <a:gd name="T2" fmla="*/ 1771159722 w 98"/>
                <a:gd name="T3" fmla="*/ 1515264461 h 75"/>
                <a:gd name="T4" fmla="*/ 1771159722 w 98"/>
                <a:gd name="T5" fmla="*/ 1515264461 h 75"/>
                <a:gd name="T6" fmla="*/ 1771159722 w 98"/>
                <a:gd name="T7" fmla="*/ 1515264461 h 75"/>
                <a:gd name="T8" fmla="*/ 1771159722 w 98"/>
                <a:gd name="T9" fmla="*/ 1515264461 h 75"/>
                <a:gd name="T10" fmla="*/ 1771159722 w 98"/>
                <a:gd name="T11" fmla="*/ 1515264461 h 75"/>
                <a:gd name="T12" fmla="*/ 1771159722 w 98"/>
                <a:gd name="T13" fmla="*/ 1515264461 h 75"/>
                <a:gd name="T14" fmla="*/ 1771159722 w 98"/>
                <a:gd name="T15" fmla="*/ 1515264461 h 75"/>
                <a:gd name="T16" fmla="*/ 1771159722 w 98"/>
                <a:gd name="T17" fmla="*/ 1515264461 h 75"/>
                <a:gd name="T18" fmla="*/ 1771159722 w 98"/>
                <a:gd name="T19" fmla="*/ 0 h 75"/>
                <a:gd name="T20" fmla="*/ 1771159722 w 98"/>
                <a:gd name="T21" fmla="*/ 1515264461 h 75"/>
                <a:gd name="T22" fmla="*/ 1771159722 w 98"/>
                <a:gd name="T23" fmla="*/ 0 h 75"/>
                <a:gd name="T24" fmla="*/ 0 w 98"/>
                <a:gd name="T25" fmla="*/ 1515264461 h 75"/>
                <a:gd name="T26" fmla="*/ 0 w 98"/>
                <a:gd name="T27" fmla="*/ 1515264461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65" name="Freeform 267"/>
            <p:cNvSpPr>
              <a:spLocks/>
            </p:cNvSpPr>
            <p:nvPr>
              <p:custDataLst>
                <p:tags r:id="rId262"/>
              </p:custDataLst>
            </p:nvPr>
          </p:nvSpPr>
          <p:spPr bwMode="auto">
            <a:xfrm>
              <a:off x="3652" y="1212"/>
              <a:ext cx="201" cy="251"/>
            </a:xfrm>
            <a:custGeom>
              <a:avLst/>
              <a:gdLst>
                <a:gd name="T0" fmla="*/ 0 w 221"/>
                <a:gd name="T1" fmla="*/ 1503262414 h 300"/>
                <a:gd name="T2" fmla="*/ 1776386373 w 221"/>
                <a:gd name="T3" fmla="*/ 1503262414 h 300"/>
                <a:gd name="T4" fmla="*/ 1776386373 w 221"/>
                <a:gd name="T5" fmla="*/ 1503262414 h 300"/>
                <a:gd name="T6" fmla="*/ 1776386373 w 221"/>
                <a:gd name="T7" fmla="*/ 1503262414 h 300"/>
                <a:gd name="T8" fmla="*/ 1776386373 w 221"/>
                <a:gd name="T9" fmla="*/ 1503262414 h 300"/>
                <a:gd name="T10" fmla="*/ 1776386373 w 221"/>
                <a:gd name="T11" fmla="*/ 1503262414 h 300"/>
                <a:gd name="T12" fmla="*/ 1776386373 w 221"/>
                <a:gd name="T13" fmla="*/ 1503262414 h 300"/>
                <a:gd name="T14" fmla="*/ 1776386373 w 221"/>
                <a:gd name="T15" fmla="*/ 1503262414 h 300"/>
                <a:gd name="T16" fmla="*/ 1776386373 w 221"/>
                <a:gd name="T17" fmla="*/ 1503262414 h 300"/>
                <a:gd name="T18" fmla="*/ 1776386373 w 221"/>
                <a:gd name="T19" fmla="*/ 1503262414 h 300"/>
                <a:gd name="T20" fmla="*/ 1776386373 w 221"/>
                <a:gd name="T21" fmla="*/ 1503262414 h 300"/>
                <a:gd name="T22" fmla="*/ 1776386373 w 221"/>
                <a:gd name="T23" fmla="*/ 1503262414 h 300"/>
                <a:gd name="T24" fmla="*/ 1776386373 w 221"/>
                <a:gd name="T25" fmla="*/ 0 h 300"/>
                <a:gd name="T26" fmla="*/ 1776386373 w 221"/>
                <a:gd name="T27" fmla="*/ 1503262414 h 300"/>
                <a:gd name="T28" fmla="*/ 1776386373 w 221"/>
                <a:gd name="T29" fmla="*/ 1503262414 h 300"/>
                <a:gd name="T30" fmla="*/ 1776386373 w 221"/>
                <a:gd name="T31" fmla="*/ 1503262414 h 300"/>
                <a:gd name="T32" fmla="*/ 1776386373 w 221"/>
                <a:gd name="T33" fmla="*/ 1503262414 h 300"/>
                <a:gd name="T34" fmla="*/ 1776386373 w 221"/>
                <a:gd name="T35" fmla="*/ 1503262414 h 300"/>
                <a:gd name="T36" fmla="*/ 1776386373 w 221"/>
                <a:gd name="T37" fmla="*/ 1503262414 h 300"/>
                <a:gd name="T38" fmla="*/ 1776386373 w 221"/>
                <a:gd name="T39" fmla="*/ 1503262414 h 300"/>
                <a:gd name="T40" fmla="*/ 1776386373 w 221"/>
                <a:gd name="T41" fmla="*/ 1503262414 h 300"/>
                <a:gd name="T42" fmla="*/ 1776386373 w 221"/>
                <a:gd name="T43" fmla="*/ 1503262414 h 300"/>
                <a:gd name="T44" fmla="*/ 1776386373 w 221"/>
                <a:gd name="T45" fmla="*/ 1503262414 h 300"/>
                <a:gd name="T46" fmla="*/ 1776386373 w 221"/>
                <a:gd name="T47" fmla="*/ 1503262414 h 300"/>
                <a:gd name="T48" fmla="*/ 1776386373 w 221"/>
                <a:gd name="T49" fmla="*/ 1503262414 h 300"/>
                <a:gd name="T50" fmla="*/ 1776386373 w 221"/>
                <a:gd name="T51" fmla="*/ 1503262414 h 300"/>
                <a:gd name="T52" fmla="*/ 1776386373 w 221"/>
                <a:gd name="T53" fmla="*/ 1503262414 h 300"/>
                <a:gd name="T54" fmla="*/ 0 w 221"/>
                <a:gd name="T55" fmla="*/ 1503262414 h 300"/>
                <a:gd name="T56" fmla="*/ 0 w 221"/>
                <a:gd name="T57" fmla="*/ 1503262414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1"/>
                <a:gd name="T88" fmla="*/ 0 h 300"/>
                <a:gd name="T89" fmla="*/ 221 w 221"/>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6" name="Freeform 268"/>
            <p:cNvSpPr>
              <a:spLocks/>
            </p:cNvSpPr>
            <p:nvPr>
              <p:custDataLst>
                <p:tags r:id="rId263"/>
              </p:custDataLst>
            </p:nvPr>
          </p:nvSpPr>
          <p:spPr bwMode="auto">
            <a:xfrm>
              <a:off x="3617" y="1489"/>
              <a:ext cx="21" cy="29"/>
            </a:xfrm>
            <a:custGeom>
              <a:avLst/>
              <a:gdLst>
                <a:gd name="T0" fmla="*/ 0 w 25"/>
                <a:gd name="T1" fmla="*/ 1562312930 h 34"/>
                <a:gd name="T2" fmla="*/ 1515264461 w 25"/>
                <a:gd name="T3" fmla="*/ 1562312930 h 34"/>
                <a:gd name="T4" fmla="*/ 1515264461 w 25"/>
                <a:gd name="T5" fmla="*/ 1562312930 h 34"/>
                <a:gd name="T6" fmla="*/ 1515264461 w 25"/>
                <a:gd name="T7" fmla="*/ 0 h 34"/>
                <a:gd name="T8" fmla="*/ 0 w 25"/>
                <a:gd name="T9" fmla="*/ 1562312930 h 34"/>
                <a:gd name="T10" fmla="*/ 0 w 25"/>
                <a:gd name="T11" fmla="*/ 1562312930 h 34"/>
                <a:gd name="T12" fmla="*/ 0 60000 65536"/>
                <a:gd name="T13" fmla="*/ 0 60000 65536"/>
                <a:gd name="T14" fmla="*/ 0 60000 65536"/>
                <a:gd name="T15" fmla="*/ 0 60000 65536"/>
                <a:gd name="T16" fmla="*/ 0 60000 65536"/>
                <a:gd name="T17" fmla="*/ 0 60000 65536"/>
                <a:gd name="T18" fmla="*/ 0 w 25"/>
                <a:gd name="T19" fmla="*/ 0 h 34"/>
                <a:gd name="T20" fmla="*/ 25 w 2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5" h="34">
                  <a:moveTo>
                    <a:pt x="0" y="33"/>
                  </a:moveTo>
                  <a:lnTo>
                    <a:pt x="17" y="24"/>
                  </a:lnTo>
                  <a:lnTo>
                    <a:pt x="24" y="15"/>
                  </a:lnTo>
                  <a:lnTo>
                    <a:pt x="9" y="0"/>
                  </a:lnTo>
                  <a:lnTo>
                    <a:pt x="0" y="15"/>
                  </a:lnTo>
                  <a:lnTo>
                    <a:pt x="0" y="3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7" name="Freeform 269"/>
            <p:cNvSpPr>
              <a:spLocks/>
            </p:cNvSpPr>
            <p:nvPr>
              <p:custDataLst>
                <p:tags r:id="rId264"/>
              </p:custDataLst>
            </p:nvPr>
          </p:nvSpPr>
          <p:spPr bwMode="auto">
            <a:xfrm>
              <a:off x="2972" y="1766"/>
              <a:ext cx="16" cy="22"/>
            </a:xfrm>
            <a:custGeom>
              <a:avLst/>
              <a:gdLst>
                <a:gd name="T0" fmla="*/ 0 w 17"/>
                <a:gd name="T1" fmla="*/ 1537547463 h 26"/>
                <a:gd name="T2" fmla="*/ 1902269252 w 17"/>
                <a:gd name="T3" fmla="*/ 1537547463 h 26"/>
                <a:gd name="T4" fmla="*/ 1902269252 w 17"/>
                <a:gd name="T5" fmla="*/ 0 h 26"/>
                <a:gd name="T6" fmla="*/ 0 w 17"/>
                <a:gd name="T7" fmla="*/ 1537547463 h 26"/>
                <a:gd name="T8" fmla="*/ 0 w 17"/>
                <a:gd name="T9" fmla="*/ 1537547463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68" name="Freeform 270"/>
            <p:cNvSpPr>
              <a:spLocks/>
            </p:cNvSpPr>
            <p:nvPr>
              <p:custDataLst>
                <p:tags r:id="rId265"/>
              </p:custDataLst>
            </p:nvPr>
          </p:nvSpPr>
          <p:spPr bwMode="auto">
            <a:xfrm>
              <a:off x="2972" y="1766"/>
              <a:ext cx="16" cy="22"/>
            </a:xfrm>
            <a:custGeom>
              <a:avLst/>
              <a:gdLst>
                <a:gd name="T0" fmla="*/ 0 w 17"/>
                <a:gd name="T1" fmla="*/ 1537547463 h 26"/>
                <a:gd name="T2" fmla="*/ 1902269252 w 17"/>
                <a:gd name="T3" fmla="*/ 1537547463 h 26"/>
                <a:gd name="T4" fmla="*/ 1902269252 w 17"/>
                <a:gd name="T5" fmla="*/ 0 h 26"/>
                <a:gd name="T6" fmla="*/ 0 w 17"/>
                <a:gd name="T7" fmla="*/ 1537547463 h 26"/>
                <a:gd name="T8" fmla="*/ 0 w 17"/>
                <a:gd name="T9" fmla="*/ 1537547463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469" name="Freeform 271"/>
            <p:cNvSpPr>
              <a:spLocks/>
            </p:cNvSpPr>
            <p:nvPr>
              <p:custDataLst>
                <p:tags r:id="rId266"/>
              </p:custDataLst>
            </p:nvPr>
          </p:nvSpPr>
          <p:spPr bwMode="auto">
            <a:xfrm>
              <a:off x="3169" y="1821"/>
              <a:ext cx="15" cy="14"/>
            </a:xfrm>
            <a:custGeom>
              <a:avLst/>
              <a:gdLst>
                <a:gd name="T0" fmla="*/ 0 w 17"/>
                <a:gd name="T1" fmla="*/ 1456424896 h 17"/>
                <a:gd name="T2" fmla="*/ 0 w 17"/>
                <a:gd name="T3" fmla="*/ 1456424896 h 17"/>
                <a:gd name="T4" fmla="*/ 1671916334 w 17"/>
                <a:gd name="T5" fmla="*/ 1456424896 h 17"/>
                <a:gd name="T6" fmla="*/ 1671916334 w 17"/>
                <a:gd name="T7" fmla="*/ 1456424896 h 17"/>
                <a:gd name="T8" fmla="*/ 1671916334 w 17"/>
                <a:gd name="T9" fmla="*/ 0 h 17"/>
                <a:gd name="T10" fmla="*/ 0 w 17"/>
                <a:gd name="T11" fmla="*/ 145642489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9"/>
                  </a:moveTo>
                  <a:lnTo>
                    <a:pt x="0" y="16"/>
                  </a:lnTo>
                  <a:lnTo>
                    <a:pt x="16" y="16"/>
                  </a:lnTo>
                  <a:lnTo>
                    <a:pt x="16" y="9"/>
                  </a:lnTo>
                  <a:lnTo>
                    <a:pt x="16" y="0"/>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70" name="Freeform 272"/>
            <p:cNvSpPr>
              <a:spLocks/>
            </p:cNvSpPr>
            <p:nvPr>
              <p:custDataLst>
                <p:tags r:id="rId267"/>
              </p:custDataLst>
            </p:nvPr>
          </p:nvSpPr>
          <p:spPr bwMode="auto">
            <a:xfrm>
              <a:off x="3183" y="1813"/>
              <a:ext cx="18" cy="16"/>
            </a:xfrm>
            <a:custGeom>
              <a:avLst/>
              <a:gdLst>
                <a:gd name="T0" fmla="*/ 0 w 19"/>
                <a:gd name="T1" fmla="*/ 1522869290 h 19"/>
                <a:gd name="T2" fmla="*/ 0 w 19"/>
                <a:gd name="T3" fmla="*/ 1522869290 h 19"/>
                <a:gd name="T4" fmla="*/ 1927381445 w 19"/>
                <a:gd name="T5" fmla="*/ 1522869290 h 19"/>
                <a:gd name="T6" fmla="*/ 1927381445 w 19"/>
                <a:gd name="T7" fmla="*/ 1522869290 h 19"/>
                <a:gd name="T8" fmla="*/ 1927381445 w 19"/>
                <a:gd name="T9" fmla="*/ 0 h 19"/>
                <a:gd name="T10" fmla="*/ 0 w 19"/>
                <a:gd name="T11" fmla="*/ 1522869290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9"/>
                  </a:moveTo>
                  <a:lnTo>
                    <a:pt x="0" y="18"/>
                  </a:lnTo>
                  <a:lnTo>
                    <a:pt x="18" y="18"/>
                  </a:lnTo>
                  <a:lnTo>
                    <a:pt x="18" y="9"/>
                  </a:lnTo>
                  <a:lnTo>
                    <a:pt x="18" y="0"/>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71" name="Freeform 273"/>
            <p:cNvSpPr>
              <a:spLocks/>
            </p:cNvSpPr>
            <p:nvPr>
              <p:custDataLst>
                <p:tags r:id="rId268"/>
              </p:custDataLst>
            </p:nvPr>
          </p:nvSpPr>
          <p:spPr bwMode="auto">
            <a:xfrm>
              <a:off x="3183" y="1835"/>
              <a:ext cx="18" cy="14"/>
            </a:xfrm>
            <a:custGeom>
              <a:avLst/>
              <a:gdLst>
                <a:gd name="T0" fmla="*/ 0 w 19"/>
                <a:gd name="T1" fmla="*/ 0 h 17"/>
                <a:gd name="T2" fmla="*/ 0 w 19"/>
                <a:gd name="T3" fmla="*/ 1456424896 h 17"/>
                <a:gd name="T4" fmla="*/ 1927381445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0" y="16"/>
                  </a:lnTo>
                  <a:lnTo>
                    <a:pt x="18"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72" name="Freeform 274"/>
            <p:cNvSpPr>
              <a:spLocks/>
            </p:cNvSpPr>
            <p:nvPr>
              <p:custDataLst>
                <p:tags r:id="rId269"/>
              </p:custDataLst>
            </p:nvPr>
          </p:nvSpPr>
          <p:spPr bwMode="auto">
            <a:xfrm>
              <a:off x="2978" y="1766"/>
              <a:ext cx="98" cy="157"/>
            </a:xfrm>
            <a:custGeom>
              <a:avLst/>
              <a:gdLst>
                <a:gd name="T0" fmla="*/ 1801417848 w 107"/>
                <a:gd name="T1" fmla="*/ 1497660831 h 188"/>
                <a:gd name="T2" fmla="*/ 1801417848 w 107"/>
                <a:gd name="T3" fmla="*/ 1497660831 h 188"/>
                <a:gd name="T4" fmla="*/ 1801417848 w 107"/>
                <a:gd name="T5" fmla="*/ 1497660831 h 188"/>
                <a:gd name="T6" fmla="*/ 1801417848 w 107"/>
                <a:gd name="T7" fmla="*/ 1497660831 h 188"/>
                <a:gd name="T8" fmla="*/ 1801417848 w 107"/>
                <a:gd name="T9" fmla="*/ 1497660831 h 188"/>
                <a:gd name="T10" fmla="*/ 1801417848 w 107"/>
                <a:gd name="T11" fmla="*/ 1497660831 h 188"/>
                <a:gd name="T12" fmla="*/ 1801417848 w 107"/>
                <a:gd name="T13" fmla="*/ 1497660831 h 188"/>
                <a:gd name="T14" fmla="*/ 1801417848 w 107"/>
                <a:gd name="T15" fmla="*/ 1497660831 h 188"/>
                <a:gd name="T16" fmla="*/ 1801417848 w 107"/>
                <a:gd name="T17" fmla="*/ 1497660831 h 188"/>
                <a:gd name="T18" fmla="*/ 1801417848 w 107"/>
                <a:gd name="T19" fmla="*/ 1497660831 h 188"/>
                <a:gd name="T20" fmla="*/ 1801417848 w 107"/>
                <a:gd name="T21" fmla="*/ 1497660831 h 188"/>
                <a:gd name="T22" fmla="*/ 1801417848 w 107"/>
                <a:gd name="T23" fmla="*/ 1497660831 h 188"/>
                <a:gd name="T24" fmla="*/ 1801417848 w 107"/>
                <a:gd name="T25" fmla="*/ 1497660831 h 188"/>
                <a:gd name="T26" fmla="*/ 1801417848 w 107"/>
                <a:gd name="T27" fmla="*/ 1497660831 h 188"/>
                <a:gd name="T28" fmla="*/ 1801417848 w 107"/>
                <a:gd name="T29" fmla="*/ 1497660831 h 188"/>
                <a:gd name="T30" fmla="*/ 1801417848 w 107"/>
                <a:gd name="T31" fmla="*/ 1497660831 h 188"/>
                <a:gd name="T32" fmla="*/ 1801417848 w 107"/>
                <a:gd name="T33" fmla="*/ 1497660831 h 188"/>
                <a:gd name="T34" fmla="*/ 1801417848 w 107"/>
                <a:gd name="T35" fmla="*/ 1497660831 h 188"/>
                <a:gd name="T36" fmla="*/ 1801417848 w 107"/>
                <a:gd name="T37" fmla="*/ 1497660831 h 188"/>
                <a:gd name="T38" fmla="*/ 1801417848 w 107"/>
                <a:gd name="T39" fmla="*/ 1497660831 h 188"/>
                <a:gd name="T40" fmla="*/ 1801417848 w 107"/>
                <a:gd name="T41" fmla="*/ 1497660831 h 188"/>
                <a:gd name="T42" fmla="*/ 1801417848 w 107"/>
                <a:gd name="T43" fmla="*/ 1497660831 h 188"/>
                <a:gd name="T44" fmla="*/ 1801417848 w 107"/>
                <a:gd name="T45" fmla="*/ 1497660831 h 188"/>
                <a:gd name="T46" fmla="*/ 1801417848 w 107"/>
                <a:gd name="T47" fmla="*/ 1497660831 h 188"/>
                <a:gd name="T48" fmla="*/ 1801417848 w 107"/>
                <a:gd name="T49" fmla="*/ 0 h 188"/>
                <a:gd name="T50" fmla="*/ 1801417848 w 107"/>
                <a:gd name="T51" fmla="*/ 0 h 188"/>
                <a:gd name="T52" fmla="*/ 1801417848 w 107"/>
                <a:gd name="T53" fmla="*/ 0 h 188"/>
                <a:gd name="T54" fmla="*/ 1801417848 w 107"/>
                <a:gd name="T55" fmla="*/ 1497660831 h 188"/>
                <a:gd name="T56" fmla="*/ 0 w 107"/>
                <a:gd name="T57" fmla="*/ 1497660831 h 188"/>
                <a:gd name="T58" fmla="*/ 1801417848 w 107"/>
                <a:gd name="T59" fmla="*/ 1497660831 h 188"/>
                <a:gd name="T60" fmla="*/ 1801417848 w 107"/>
                <a:gd name="T61" fmla="*/ 1497660831 h 188"/>
                <a:gd name="T62" fmla="*/ 1801417848 w 107"/>
                <a:gd name="T63" fmla="*/ 1497660831 h 188"/>
                <a:gd name="T64" fmla="*/ 1801417848 w 107"/>
                <a:gd name="T65" fmla="*/ 1497660831 h 188"/>
                <a:gd name="T66" fmla="*/ 1801417848 w 107"/>
                <a:gd name="T67" fmla="*/ 1497660831 h 188"/>
                <a:gd name="T68" fmla="*/ 1801417848 w 107"/>
                <a:gd name="T69" fmla="*/ 1497660831 h 188"/>
                <a:gd name="T70" fmla="*/ 1801417848 w 107"/>
                <a:gd name="T71" fmla="*/ 1497660831 h 188"/>
                <a:gd name="T72" fmla="*/ 1801417848 w 107"/>
                <a:gd name="T73" fmla="*/ 1497660831 h 188"/>
                <a:gd name="T74" fmla="*/ 1801417848 w 107"/>
                <a:gd name="T75" fmla="*/ 1497660831 h 188"/>
                <a:gd name="T76" fmla="*/ 1801417848 w 107"/>
                <a:gd name="T77" fmla="*/ 1497660831 h 188"/>
                <a:gd name="T78" fmla="*/ 1801417848 w 107"/>
                <a:gd name="T79" fmla="*/ 1497660831 h 188"/>
                <a:gd name="T80" fmla="*/ 1801417848 w 107"/>
                <a:gd name="T81" fmla="*/ 1497660831 h 188"/>
                <a:gd name="T82" fmla="*/ 1801417848 w 107"/>
                <a:gd name="T83" fmla="*/ 1497660831 h 188"/>
                <a:gd name="T84" fmla="*/ 1801417848 w 107"/>
                <a:gd name="T85" fmla="*/ 1497660831 h 188"/>
                <a:gd name="T86" fmla="*/ 1801417848 w 107"/>
                <a:gd name="T87" fmla="*/ 1497660831 h 188"/>
                <a:gd name="T88" fmla="*/ 1801417848 w 107"/>
                <a:gd name="T89" fmla="*/ 1497660831 h 188"/>
                <a:gd name="T90" fmla="*/ 1801417848 w 107"/>
                <a:gd name="T91" fmla="*/ 1497660831 h 188"/>
                <a:gd name="T92" fmla="*/ 1801417848 w 107"/>
                <a:gd name="T93" fmla="*/ 1497660831 h 188"/>
                <a:gd name="T94" fmla="*/ 1801417848 w 107"/>
                <a:gd name="T95" fmla="*/ 1497660831 h 188"/>
                <a:gd name="T96" fmla="*/ 1801417848 w 107"/>
                <a:gd name="T97" fmla="*/ 1497660831 h 188"/>
                <a:gd name="T98" fmla="*/ 1801417848 w 107"/>
                <a:gd name="T99" fmla="*/ 1497660831 h 188"/>
                <a:gd name="T100" fmla="*/ 1801417848 w 107"/>
                <a:gd name="T101" fmla="*/ 1497660831 h 188"/>
                <a:gd name="T102" fmla="*/ 1801417848 w 107"/>
                <a:gd name="T103" fmla="*/ 1497660831 h 188"/>
                <a:gd name="T104" fmla="*/ 1801417848 w 107"/>
                <a:gd name="T105" fmla="*/ 1497660831 h 188"/>
                <a:gd name="T106" fmla="*/ 1801417848 w 107"/>
                <a:gd name="T107" fmla="*/ 1497660831 h 188"/>
                <a:gd name="T108" fmla="*/ 1801417848 w 107"/>
                <a:gd name="T109" fmla="*/ 1497660831 h 188"/>
                <a:gd name="T110" fmla="*/ 1801417848 w 107"/>
                <a:gd name="T111" fmla="*/ 1497660831 h 188"/>
                <a:gd name="T112" fmla="*/ 1801417848 w 107"/>
                <a:gd name="T113" fmla="*/ 1497660831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188"/>
                <a:gd name="T173" fmla="*/ 107 w 107"/>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73" name="Freeform 275"/>
            <p:cNvSpPr>
              <a:spLocks/>
            </p:cNvSpPr>
            <p:nvPr>
              <p:custDataLst>
                <p:tags r:id="rId270"/>
              </p:custDataLst>
            </p:nvPr>
          </p:nvSpPr>
          <p:spPr bwMode="auto">
            <a:xfrm>
              <a:off x="3155" y="2032"/>
              <a:ext cx="15" cy="26"/>
            </a:xfrm>
            <a:custGeom>
              <a:avLst/>
              <a:gdLst>
                <a:gd name="T0" fmla="*/ 0 w 17"/>
                <a:gd name="T1" fmla="*/ 1417674751 h 32"/>
                <a:gd name="T2" fmla="*/ 0 w 17"/>
                <a:gd name="T3" fmla="*/ 1417674751 h 32"/>
                <a:gd name="T4" fmla="*/ 1671916334 w 17"/>
                <a:gd name="T5" fmla="*/ 1417674751 h 32"/>
                <a:gd name="T6" fmla="*/ 1671916334 w 17"/>
                <a:gd name="T7" fmla="*/ 0 h 32"/>
                <a:gd name="T8" fmla="*/ 0 w 17"/>
                <a:gd name="T9" fmla="*/ 1417674751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6"/>
                  </a:moveTo>
                  <a:lnTo>
                    <a:pt x="0" y="23"/>
                  </a:lnTo>
                  <a:lnTo>
                    <a:pt x="16" y="31"/>
                  </a:lnTo>
                  <a:lnTo>
                    <a:pt x="16" y="0"/>
                  </a:lnTo>
                  <a:lnTo>
                    <a:pt x="0" y="6"/>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474" name="Freeform 276"/>
            <p:cNvSpPr>
              <a:spLocks/>
            </p:cNvSpPr>
            <p:nvPr>
              <p:custDataLst>
                <p:tags r:id="rId271"/>
              </p:custDataLst>
            </p:nvPr>
          </p:nvSpPr>
          <p:spPr bwMode="auto">
            <a:xfrm>
              <a:off x="3147" y="2057"/>
              <a:ext cx="23" cy="36"/>
            </a:xfrm>
            <a:custGeom>
              <a:avLst/>
              <a:gdLst>
                <a:gd name="T0" fmla="*/ 0 w 26"/>
                <a:gd name="T1" fmla="*/ 0 h 42"/>
                <a:gd name="T2" fmla="*/ 1680501256 w 26"/>
                <a:gd name="T3" fmla="*/ 1577743088 h 42"/>
                <a:gd name="T4" fmla="*/ 1680501256 w 26"/>
                <a:gd name="T5" fmla="*/ 1577743088 h 42"/>
                <a:gd name="T6" fmla="*/ 1680501256 w 26"/>
                <a:gd name="T7" fmla="*/ 1577743088 h 42"/>
                <a:gd name="T8" fmla="*/ 1680501256 w 26"/>
                <a:gd name="T9" fmla="*/ 1577743088 h 42"/>
                <a:gd name="T10" fmla="*/ 1680501256 w 26"/>
                <a:gd name="T11" fmla="*/ 0 h 42"/>
                <a:gd name="T12" fmla="*/ 0 w 26"/>
                <a:gd name="T13" fmla="*/ 0 h 42"/>
                <a:gd name="T14" fmla="*/ 0 60000 65536"/>
                <a:gd name="T15" fmla="*/ 0 60000 65536"/>
                <a:gd name="T16" fmla="*/ 0 60000 65536"/>
                <a:gd name="T17" fmla="*/ 0 60000 65536"/>
                <a:gd name="T18" fmla="*/ 0 60000 65536"/>
                <a:gd name="T19" fmla="*/ 0 60000 65536"/>
                <a:gd name="T20" fmla="*/ 0 60000 65536"/>
                <a:gd name="T21" fmla="*/ 0 w 26"/>
                <a:gd name="T22" fmla="*/ 0 h 42"/>
                <a:gd name="T23" fmla="*/ 26 w 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2">
                  <a:moveTo>
                    <a:pt x="0" y="0"/>
                  </a:moveTo>
                  <a:lnTo>
                    <a:pt x="9" y="32"/>
                  </a:lnTo>
                  <a:lnTo>
                    <a:pt x="9" y="41"/>
                  </a:lnTo>
                  <a:lnTo>
                    <a:pt x="19" y="32"/>
                  </a:lnTo>
                  <a:lnTo>
                    <a:pt x="25" y="9"/>
                  </a:lnTo>
                  <a:lnTo>
                    <a:pt x="19" y="0"/>
                  </a:lnTo>
                  <a:lnTo>
                    <a:pt x="0" y="0"/>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475" name="Freeform 277"/>
            <p:cNvSpPr>
              <a:spLocks/>
            </p:cNvSpPr>
            <p:nvPr>
              <p:custDataLst>
                <p:tags r:id="rId272"/>
              </p:custDataLst>
            </p:nvPr>
          </p:nvSpPr>
          <p:spPr bwMode="auto">
            <a:xfrm>
              <a:off x="3200" y="2098"/>
              <a:ext cx="38" cy="22"/>
            </a:xfrm>
            <a:custGeom>
              <a:avLst/>
              <a:gdLst>
                <a:gd name="T0" fmla="*/ 0 w 41"/>
                <a:gd name="T1" fmla="*/ 0 h 26"/>
                <a:gd name="T2" fmla="*/ 0 w 41"/>
                <a:gd name="T3" fmla="*/ 1537547463 h 26"/>
                <a:gd name="T4" fmla="*/ 1844715280 w 41"/>
                <a:gd name="T5" fmla="*/ 1537547463 h 26"/>
                <a:gd name="T6" fmla="*/ 1844715280 w 41"/>
                <a:gd name="T7" fmla="*/ 0 h 26"/>
                <a:gd name="T8" fmla="*/ 1844715280 w 41"/>
                <a:gd name="T9" fmla="*/ 0 h 26"/>
                <a:gd name="T10" fmla="*/ 1844715280 w 41"/>
                <a:gd name="T11" fmla="*/ 0 h 26"/>
                <a:gd name="T12" fmla="*/ 0 w 41"/>
                <a:gd name="T13" fmla="*/ 0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0" y="0"/>
                  </a:moveTo>
                  <a:lnTo>
                    <a:pt x="0" y="8"/>
                  </a:lnTo>
                  <a:lnTo>
                    <a:pt x="32" y="25"/>
                  </a:lnTo>
                  <a:lnTo>
                    <a:pt x="40" y="0"/>
                  </a:lnTo>
                  <a:lnTo>
                    <a:pt x="23" y="0"/>
                  </a:lnTo>
                  <a:lnTo>
                    <a:pt x="7" y="0"/>
                  </a:lnTo>
                  <a:lnTo>
                    <a:pt x="0" y="0"/>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476" name="Freeform 278"/>
            <p:cNvSpPr>
              <a:spLocks/>
            </p:cNvSpPr>
            <p:nvPr>
              <p:custDataLst>
                <p:tags r:id="rId273"/>
              </p:custDataLst>
            </p:nvPr>
          </p:nvSpPr>
          <p:spPr bwMode="auto">
            <a:xfrm>
              <a:off x="3300" y="2098"/>
              <a:ext cx="25" cy="22"/>
            </a:xfrm>
            <a:custGeom>
              <a:avLst/>
              <a:gdLst>
                <a:gd name="T0" fmla="*/ 0 w 26"/>
                <a:gd name="T1" fmla="*/ 1537547463 h 26"/>
                <a:gd name="T2" fmla="*/ 1985469348 w 26"/>
                <a:gd name="T3" fmla="*/ 1537547463 h 26"/>
                <a:gd name="T4" fmla="*/ 1985469348 w 26"/>
                <a:gd name="T5" fmla="*/ 1537547463 h 26"/>
                <a:gd name="T6" fmla="*/ 1985469348 w 26"/>
                <a:gd name="T7" fmla="*/ 1537547463 h 26"/>
                <a:gd name="T8" fmla="*/ 1985469348 w 26"/>
                <a:gd name="T9" fmla="*/ 1537547463 h 26"/>
                <a:gd name="T10" fmla="*/ 1985469348 w 26"/>
                <a:gd name="T11" fmla="*/ 1537547463 h 26"/>
                <a:gd name="T12" fmla="*/ 1985469348 w 26"/>
                <a:gd name="T13" fmla="*/ 1537547463 h 26"/>
                <a:gd name="T14" fmla="*/ 1985469348 w 26"/>
                <a:gd name="T15" fmla="*/ 1537547463 h 26"/>
                <a:gd name="T16" fmla="*/ 1985469348 w 26"/>
                <a:gd name="T17" fmla="*/ 0 h 26"/>
                <a:gd name="T18" fmla="*/ 0 w 26"/>
                <a:gd name="T19" fmla="*/ 153754746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solidFill>
              <a:srgbClr val="57ABDF"/>
            </a:solidFill>
            <a:ln w="9525" cap="rnd" algn="ctr">
              <a:solidFill>
                <a:srgbClr val="57ABDF"/>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477" name="Freeform 279"/>
            <p:cNvSpPr>
              <a:spLocks/>
            </p:cNvSpPr>
            <p:nvPr>
              <p:custDataLst>
                <p:tags r:id="rId274"/>
              </p:custDataLst>
            </p:nvPr>
          </p:nvSpPr>
          <p:spPr bwMode="auto">
            <a:xfrm>
              <a:off x="3424" y="2132"/>
              <a:ext cx="32" cy="15"/>
            </a:xfrm>
            <a:custGeom>
              <a:avLst/>
              <a:gdLst>
                <a:gd name="T0" fmla="*/ 0 w 35"/>
                <a:gd name="T1" fmla="*/ 1491308088 h 18"/>
                <a:gd name="T2" fmla="*/ 1795121024 w 35"/>
                <a:gd name="T3" fmla="*/ 1491308088 h 18"/>
                <a:gd name="T4" fmla="*/ 1795121024 w 35"/>
                <a:gd name="T5" fmla="*/ 1491308088 h 18"/>
                <a:gd name="T6" fmla="*/ 1795121024 w 35"/>
                <a:gd name="T7" fmla="*/ 1491308088 h 18"/>
                <a:gd name="T8" fmla="*/ 1795121024 w 35"/>
                <a:gd name="T9" fmla="*/ 0 h 18"/>
                <a:gd name="T10" fmla="*/ 0 w 35"/>
                <a:gd name="T11" fmla="*/ 1491308088 h 18"/>
                <a:gd name="T12" fmla="*/ 0 60000 65536"/>
                <a:gd name="T13" fmla="*/ 0 60000 65536"/>
                <a:gd name="T14" fmla="*/ 0 60000 65536"/>
                <a:gd name="T15" fmla="*/ 0 60000 65536"/>
                <a:gd name="T16" fmla="*/ 0 60000 65536"/>
                <a:gd name="T17" fmla="*/ 0 60000 65536"/>
                <a:gd name="T18" fmla="*/ 0 w 35"/>
                <a:gd name="T19" fmla="*/ 0 h 18"/>
                <a:gd name="T20" fmla="*/ 35 w 3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5" h="18">
                  <a:moveTo>
                    <a:pt x="0" y="8"/>
                  </a:moveTo>
                  <a:lnTo>
                    <a:pt x="10" y="17"/>
                  </a:lnTo>
                  <a:lnTo>
                    <a:pt x="18" y="17"/>
                  </a:lnTo>
                  <a:lnTo>
                    <a:pt x="25" y="8"/>
                  </a:lnTo>
                  <a:lnTo>
                    <a:pt x="34" y="0"/>
                  </a:lnTo>
                  <a:lnTo>
                    <a:pt x="0"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78" name="Freeform 280"/>
            <p:cNvSpPr>
              <a:spLocks/>
            </p:cNvSpPr>
            <p:nvPr>
              <p:custDataLst>
                <p:tags r:id="rId275"/>
              </p:custDataLst>
            </p:nvPr>
          </p:nvSpPr>
          <p:spPr bwMode="auto">
            <a:xfrm>
              <a:off x="3082" y="2071"/>
              <a:ext cx="16" cy="14"/>
            </a:xfrm>
            <a:custGeom>
              <a:avLst/>
              <a:gdLst>
                <a:gd name="T0" fmla="*/ 0 w 17"/>
                <a:gd name="T1" fmla="*/ 1456424896 h 17"/>
                <a:gd name="T2" fmla="*/ 1902269252 w 17"/>
                <a:gd name="T3" fmla="*/ 1456424896 h 17"/>
                <a:gd name="T4" fmla="*/ 1902269252 w 17"/>
                <a:gd name="T5" fmla="*/ 1456424896 h 17"/>
                <a:gd name="T6" fmla="*/ 1902269252 w 17"/>
                <a:gd name="T7" fmla="*/ 0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16"/>
                  </a:lnTo>
                  <a:lnTo>
                    <a:pt x="16" y="9"/>
                  </a:lnTo>
                  <a:lnTo>
                    <a:pt x="6" y="0"/>
                  </a:lnTo>
                  <a:lnTo>
                    <a:pt x="0" y="9"/>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79" name="Freeform 281"/>
            <p:cNvSpPr>
              <a:spLocks/>
            </p:cNvSpPr>
            <p:nvPr>
              <p:custDataLst>
                <p:tags r:id="rId276"/>
              </p:custDataLst>
            </p:nvPr>
          </p:nvSpPr>
          <p:spPr bwMode="auto">
            <a:xfrm>
              <a:off x="4365" y="2654"/>
              <a:ext cx="471" cy="338"/>
            </a:xfrm>
            <a:custGeom>
              <a:avLst/>
              <a:gdLst>
                <a:gd name="T0" fmla="*/ 1755077235 w 521"/>
                <a:gd name="T1" fmla="*/ 1488370998 h 406"/>
                <a:gd name="T2" fmla="*/ 1755077235 w 521"/>
                <a:gd name="T3" fmla="*/ 1488370998 h 406"/>
                <a:gd name="T4" fmla="*/ 1755077235 w 521"/>
                <a:gd name="T5" fmla="*/ 1488370998 h 406"/>
                <a:gd name="T6" fmla="*/ 1755077235 w 521"/>
                <a:gd name="T7" fmla="*/ 1488370998 h 406"/>
                <a:gd name="T8" fmla="*/ 1755077235 w 521"/>
                <a:gd name="T9" fmla="*/ 1488370998 h 406"/>
                <a:gd name="T10" fmla="*/ 1755077235 w 521"/>
                <a:gd name="T11" fmla="*/ 1488370998 h 406"/>
                <a:gd name="T12" fmla="*/ 1755077235 w 521"/>
                <a:gd name="T13" fmla="*/ 1488370998 h 406"/>
                <a:gd name="T14" fmla="*/ 1755077235 w 521"/>
                <a:gd name="T15" fmla="*/ 1488370998 h 406"/>
                <a:gd name="T16" fmla="*/ 1755077235 w 521"/>
                <a:gd name="T17" fmla="*/ 1488370998 h 406"/>
                <a:gd name="T18" fmla="*/ 1755077235 w 521"/>
                <a:gd name="T19" fmla="*/ 1488370998 h 406"/>
                <a:gd name="T20" fmla="*/ 1755077235 w 521"/>
                <a:gd name="T21" fmla="*/ 1488370998 h 406"/>
                <a:gd name="T22" fmla="*/ 1755077235 w 521"/>
                <a:gd name="T23" fmla="*/ 1488370998 h 406"/>
                <a:gd name="T24" fmla="*/ 1755077235 w 521"/>
                <a:gd name="T25" fmla="*/ 1488370998 h 406"/>
                <a:gd name="T26" fmla="*/ 1755077235 w 521"/>
                <a:gd name="T27" fmla="*/ 1488370998 h 406"/>
                <a:gd name="T28" fmla="*/ 1755077235 w 521"/>
                <a:gd name="T29" fmla="*/ 1488370998 h 406"/>
                <a:gd name="T30" fmla="*/ 1755077235 w 521"/>
                <a:gd name="T31" fmla="*/ 1488370998 h 406"/>
                <a:gd name="T32" fmla="*/ 1755077235 w 521"/>
                <a:gd name="T33" fmla="*/ 1488370998 h 406"/>
                <a:gd name="T34" fmla="*/ 1755077235 w 521"/>
                <a:gd name="T35" fmla="*/ 1488370998 h 406"/>
                <a:gd name="T36" fmla="*/ 1755077235 w 521"/>
                <a:gd name="T37" fmla="*/ 1488370998 h 406"/>
                <a:gd name="T38" fmla="*/ 1755077235 w 521"/>
                <a:gd name="T39" fmla="*/ 1488370998 h 406"/>
                <a:gd name="T40" fmla="*/ 1755077235 w 521"/>
                <a:gd name="T41" fmla="*/ 1488370998 h 406"/>
                <a:gd name="T42" fmla="*/ 1755077235 w 521"/>
                <a:gd name="T43" fmla="*/ 1488370998 h 406"/>
                <a:gd name="T44" fmla="*/ 1755077235 w 521"/>
                <a:gd name="T45" fmla="*/ 1488370998 h 406"/>
                <a:gd name="T46" fmla="*/ 1755077235 w 521"/>
                <a:gd name="T47" fmla="*/ 1488370998 h 406"/>
                <a:gd name="T48" fmla="*/ 1755077235 w 521"/>
                <a:gd name="T49" fmla="*/ 0 h 406"/>
                <a:gd name="T50" fmla="*/ 1755077235 w 521"/>
                <a:gd name="T51" fmla="*/ 1488370998 h 406"/>
                <a:gd name="T52" fmla="*/ 1755077235 w 521"/>
                <a:gd name="T53" fmla="*/ 1488370998 h 406"/>
                <a:gd name="T54" fmla="*/ 1755077235 w 521"/>
                <a:gd name="T55" fmla="*/ 1488370998 h 406"/>
                <a:gd name="T56" fmla="*/ 1755077235 w 521"/>
                <a:gd name="T57" fmla="*/ 1488370998 h 406"/>
                <a:gd name="T58" fmla="*/ 1755077235 w 521"/>
                <a:gd name="T59" fmla="*/ 1488370998 h 406"/>
                <a:gd name="T60" fmla="*/ 1755077235 w 521"/>
                <a:gd name="T61" fmla="*/ 1488370998 h 406"/>
                <a:gd name="T62" fmla="*/ 1755077235 w 521"/>
                <a:gd name="T63" fmla="*/ 1488370998 h 406"/>
                <a:gd name="T64" fmla="*/ 1755077235 w 521"/>
                <a:gd name="T65" fmla="*/ 1488370998 h 406"/>
                <a:gd name="T66" fmla="*/ 1755077235 w 521"/>
                <a:gd name="T67" fmla="*/ 1488370998 h 406"/>
                <a:gd name="T68" fmla="*/ 1755077235 w 521"/>
                <a:gd name="T69" fmla="*/ 1488370998 h 406"/>
                <a:gd name="T70" fmla="*/ 1755077235 w 521"/>
                <a:gd name="T71" fmla="*/ 1488370998 h 406"/>
                <a:gd name="T72" fmla="*/ 1755077235 w 521"/>
                <a:gd name="T73" fmla="*/ 1488370998 h 406"/>
                <a:gd name="T74" fmla="*/ 1755077235 w 521"/>
                <a:gd name="T75" fmla="*/ 1488370998 h 406"/>
                <a:gd name="T76" fmla="*/ 1755077235 w 521"/>
                <a:gd name="T77" fmla="*/ 1488370998 h 406"/>
                <a:gd name="T78" fmla="*/ 1755077235 w 521"/>
                <a:gd name="T79" fmla="*/ 1488370998 h 406"/>
                <a:gd name="T80" fmla="*/ 1755077235 w 521"/>
                <a:gd name="T81" fmla="*/ 1488370998 h 406"/>
                <a:gd name="T82" fmla="*/ 1755077235 w 521"/>
                <a:gd name="T83" fmla="*/ 1488370998 h 406"/>
                <a:gd name="T84" fmla="*/ 1755077235 w 521"/>
                <a:gd name="T85" fmla="*/ 1488370998 h 406"/>
                <a:gd name="T86" fmla="*/ 1755077235 w 521"/>
                <a:gd name="T87" fmla="*/ 1488370998 h 406"/>
                <a:gd name="T88" fmla="*/ 1755077235 w 521"/>
                <a:gd name="T89" fmla="*/ 1488370998 h 406"/>
                <a:gd name="T90" fmla="*/ 1755077235 w 521"/>
                <a:gd name="T91" fmla="*/ 1488370998 h 406"/>
                <a:gd name="T92" fmla="*/ 1755077235 w 521"/>
                <a:gd name="T93" fmla="*/ 1488370998 h 406"/>
                <a:gd name="T94" fmla="*/ 1755077235 w 521"/>
                <a:gd name="T95" fmla="*/ 1488370998 h 406"/>
                <a:gd name="T96" fmla="*/ 1755077235 w 521"/>
                <a:gd name="T97" fmla="*/ 1488370998 h 406"/>
                <a:gd name="T98" fmla="*/ 1755077235 w 521"/>
                <a:gd name="T99" fmla="*/ 1488370998 h 406"/>
                <a:gd name="T100" fmla="*/ 1755077235 w 521"/>
                <a:gd name="T101" fmla="*/ 1488370998 h 406"/>
                <a:gd name="T102" fmla="*/ 1755077235 w 521"/>
                <a:gd name="T103" fmla="*/ 1488370998 h 406"/>
                <a:gd name="T104" fmla="*/ 1755077235 w 521"/>
                <a:gd name="T105" fmla="*/ 1488370998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1"/>
                <a:gd name="T160" fmla="*/ 0 h 406"/>
                <a:gd name="T161" fmla="*/ 521 w 521"/>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80" name="Freeform 282"/>
            <p:cNvSpPr>
              <a:spLocks/>
            </p:cNvSpPr>
            <p:nvPr>
              <p:custDataLst>
                <p:tags r:id="rId277"/>
              </p:custDataLst>
            </p:nvPr>
          </p:nvSpPr>
          <p:spPr bwMode="auto">
            <a:xfrm>
              <a:off x="4563" y="2661"/>
              <a:ext cx="14" cy="14"/>
            </a:xfrm>
            <a:custGeom>
              <a:avLst/>
              <a:gdLst>
                <a:gd name="T0" fmla="*/ 0 w 17"/>
                <a:gd name="T1" fmla="*/ 1456424896 h 17"/>
                <a:gd name="T2" fmla="*/ 1456424896 w 17"/>
                <a:gd name="T3" fmla="*/ 1456424896 h 17"/>
                <a:gd name="T4" fmla="*/ 1456424896 w 17"/>
                <a:gd name="T5" fmla="*/ 0 h 17"/>
                <a:gd name="T6" fmla="*/ 0 w 17"/>
                <a:gd name="T7" fmla="*/ 0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81" name="Freeform 283"/>
            <p:cNvSpPr>
              <a:spLocks/>
            </p:cNvSpPr>
            <p:nvPr>
              <p:custDataLst>
                <p:tags r:id="rId278"/>
              </p:custDataLst>
            </p:nvPr>
          </p:nvSpPr>
          <p:spPr bwMode="auto">
            <a:xfrm>
              <a:off x="4563" y="2661"/>
              <a:ext cx="14" cy="14"/>
            </a:xfrm>
            <a:custGeom>
              <a:avLst/>
              <a:gdLst>
                <a:gd name="T0" fmla="*/ 0 w 17"/>
                <a:gd name="T1" fmla="*/ 1456424896 h 17"/>
                <a:gd name="T2" fmla="*/ 1456424896 w 17"/>
                <a:gd name="T3" fmla="*/ 1456424896 h 17"/>
                <a:gd name="T4" fmla="*/ 1456424896 w 17"/>
                <a:gd name="T5" fmla="*/ 0 h 17"/>
                <a:gd name="T6" fmla="*/ 0 w 17"/>
                <a:gd name="T7" fmla="*/ 0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82" name="Freeform 284"/>
            <p:cNvSpPr>
              <a:spLocks/>
            </p:cNvSpPr>
            <p:nvPr>
              <p:custDataLst>
                <p:tags r:id="rId279"/>
              </p:custDataLst>
            </p:nvPr>
          </p:nvSpPr>
          <p:spPr bwMode="auto">
            <a:xfrm>
              <a:off x="4636" y="2943"/>
              <a:ext cx="16" cy="15"/>
            </a:xfrm>
            <a:custGeom>
              <a:avLst/>
              <a:gdLst>
                <a:gd name="T0" fmla="*/ 0 w 17"/>
                <a:gd name="T1" fmla="*/ 0 h 17"/>
                <a:gd name="T2" fmla="*/ 1902269252 w 17"/>
                <a:gd name="T3" fmla="*/ 1671916334 h 17"/>
                <a:gd name="T4" fmla="*/ 1902269252 w 17"/>
                <a:gd name="T5" fmla="*/ 0 h 17"/>
                <a:gd name="T6" fmla="*/ 1902269252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83" name="Freeform 285"/>
            <p:cNvSpPr>
              <a:spLocks/>
            </p:cNvSpPr>
            <p:nvPr>
              <p:custDataLst>
                <p:tags r:id="rId280"/>
              </p:custDataLst>
            </p:nvPr>
          </p:nvSpPr>
          <p:spPr bwMode="auto">
            <a:xfrm>
              <a:off x="4636" y="2943"/>
              <a:ext cx="16" cy="15"/>
            </a:xfrm>
            <a:custGeom>
              <a:avLst/>
              <a:gdLst>
                <a:gd name="T0" fmla="*/ 0 w 17"/>
                <a:gd name="T1" fmla="*/ 0 h 17"/>
                <a:gd name="T2" fmla="*/ 1902269252 w 17"/>
                <a:gd name="T3" fmla="*/ 1671916334 h 17"/>
                <a:gd name="T4" fmla="*/ 1902269252 w 17"/>
                <a:gd name="T5" fmla="*/ 0 h 17"/>
                <a:gd name="T6" fmla="*/ 1902269252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84" name="Freeform 286"/>
            <p:cNvSpPr>
              <a:spLocks/>
            </p:cNvSpPr>
            <p:nvPr>
              <p:custDataLst>
                <p:tags r:id="rId281"/>
              </p:custDataLst>
            </p:nvPr>
          </p:nvSpPr>
          <p:spPr bwMode="auto">
            <a:xfrm>
              <a:off x="4732" y="3013"/>
              <a:ext cx="46" cy="41"/>
            </a:xfrm>
            <a:custGeom>
              <a:avLst/>
              <a:gdLst>
                <a:gd name="T0" fmla="*/ 0 w 51"/>
                <a:gd name="T1" fmla="*/ 0 h 50"/>
                <a:gd name="T2" fmla="*/ 1747049365 w 51"/>
                <a:gd name="T3" fmla="*/ 1443968005 h 50"/>
                <a:gd name="T4" fmla="*/ 1747049365 w 51"/>
                <a:gd name="T5" fmla="*/ 1443968005 h 50"/>
                <a:gd name="T6" fmla="*/ 1747049365 w 51"/>
                <a:gd name="T7" fmla="*/ 1443968005 h 50"/>
                <a:gd name="T8" fmla="*/ 1747049365 w 51"/>
                <a:gd name="T9" fmla="*/ 1443968005 h 50"/>
                <a:gd name="T10" fmla="*/ 1747049365 w 51"/>
                <a:gd name="T11" fmla="*/ 0 h 50"/>
                <a:gd name="T12" fmla="*/ 1747049365 w 51"/>
                <a:gd name="T13" fmla="*/ 0 h 50"/>
                <a:gd name="T14" fmla="*/ 1747049365 w 51"/>
                <a:gd name="T15" fmla="*/ 1443968005 h 50"/>
                <a:gd name="T16" fmla="*/ 0 w 5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0"/>
                <a:gd name="T29" fmla="*/ 51 w 5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0">
                  <a:moveTo>
                    <a:pt x="0" y="0"/>
                  </a:moveTo>
                  <a:lnTo>
                    <a:pt x="10" y="40"/>
                  </a:lnTo>
                  <a:lnTo>
                    <a:pt x="25" y="49"/>
                  </a:lnTo>
                  <a:lnTo>
                    <a:pt x="34" y="33"/>
                  </a:lnTo>
                  <a:lnTo>
                    <a:pt x="41" y="40"/>
                  </a:lnTo>
                  <a:lnTo>
                    <a:pt x="50" y="0"/>
                  </a:lnTo>
                  <a:lnTo>
                    <a:pt x="41" y="0"/>
                  </a:lnTo>
                  <a:lnTo>
                    <a:pt x="16" y="8"/>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85" name="Freeform 287"/>
            <p:cNvSpPr>
              <a:spLocks/>
            </p:cNvSpPr>
            <p:nvPr>
              <p:custDataLst>
                <p:tags r:id="rId282"/>
              </p:custDataLst>
            </p:nvPr>
          </p:nvSpPr>
          <p:spPr bwMode="auto">
            <a:xfrm>
              <a:off x="5055" y="2932"/>
              <a:ext cx="66" cy="95"/>
            </a:xfrm>
            <a:custGeom>
              <a:avLst/>
              <a:gdLst>
                <a:gd name="T0" fmla="*/ 1755383518 w 73"/>
                <a:gd name="T1" fmla="*/ 1465485060 h 115"/>
                <a:gd name="T2" fmla="*/ 1755383518 w 73"/>
                <a:gd name="T3" fmla="*/ 1465485060 h 115"/>
                <a:gd name="T4" fmla="*/ 1755383518 w 73"/>
                <a:gd name="T5" fmla="*/ 1465485060 h 115"/>
                <a:gd name="T6" fmla="*/ 1755383518 w 73"/>
                <a:gd name="T7" fmla="*/ 1465485060 h 115"/>
                <a:gd name="T8" fmla="*/ 1755383518 w 73"/>
                <a:gd name="T9" fmla="*/ 1465485060 h 115"/>
                <a:gd name="T10" fmla="*/ 1755383518 w 73"/>
                <a:gd name="T11" fmla="*/ 1465485060 h 115"/>
                <a:gd name="T12" fmla="*/ 1755383518 w 73"/>
                <a:gd name="T13" fmla="*/ 1465485060 h 115"/>
                <a:gd name="T14" fmla="*/ 1755383518 w 73"/>
                <a:gd name="T15" fmla="*/ 1465485060 h 115"/>
                <a:gd name="T16" fmla="*/ 1755383518 w 73"/>
                <a:gd name="T17" fmla="*/ 1465485060 h 115"/>
                <a:gd name="T18" fmla="*/ 1755383518 w 73"/>
                <a:gd name="T19" fmla="*/ 1465485060 h 115"/>
                <a:gd name="T20" fmla="*/ 1755383518 w 73"/>
                <a:gd name="T21" fmla="*/ 1465485060 h 115"/>
                <a:gd name="T22" fmla="*/ 1755383518 w 73"/>
                <a:gd name="T23" fmla="*/ 1465485060 h 115"/>
                <a:gd name="T24" fmla="*/ 1755383518 w 73"/>
                <a:gd name="T25" fmla="*/ 1465485060 h 115"/>
                <a:gd name="T26" fmla="*/ 1755383518 w 73"/>
                <a:gd name="T27" fmla="*/ 1465485060 h 115"/>
                <a:gd name="T28" fmla="*/ 1755383518 w 73"/>
                <a:gd name="T29" fmla="*/ 1465485060 h 115"/>
                <a:gd name="T30" fmla="*/ 1755383518 w 73"/>
                <a:gd name="T31" fmla="*/ 1465485060 h 115"/>
                <a:gd name="T32" fmla="*/ 1755383518 w 73"/>
                <a:gd name="T33" fmla="*/ 1465485060 h 115"/>
                <a:gd name="T34" fmla="*/ 0 w 73"/>
                <a:gd name="T35" fmla="*/ 0 h 115"/>
                <a:gd name="T36" fmla="*/ 1755383518 w 73"/>
                <a:gd name="T37" fmla="*/ 1465485060 h 115"/>
                <a:gd name="T38" fmla="*/ 1755383518 w 73"/>
                <a:gd name="T39" fmla="*/ 1465485060 h 115"/>
                <a:gd name="T40" fmla="*/ 1755383518 w 73"/>
                <a:gd name="T41" fmla="*/ 146548506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86" name="Freeform 288"/>
            <p:cNvSpPr>
              <a:spLocks/>
            </p:cNvSpPr>
            <p:nvPr>
              <p:custDataLst>
                <p:tags r:id="rId283"/>
              </p:custDataLst>
            </p:nvPr>
          </p:nvSpPr>
          <p:spPr bwMode="auto">
            <a:xfrm>
              <a:off x="5055" y="2932"/>
              <a:ext cx="66" cy="95"/>
            </a:xfrm>
            <a:custGeom>
              <a:avLst/>
              <a:gdLst>
                <a:gd name="T0" fmla="*/ 1755383518 w 73"/>
                <a:gd name="T1" fmla="*/ 1465485060 h 115"/>
                <a:gd name="T2" fmla="*/ 1755383518 w 73"/>
                <a:gd name="T3" fmla="*/ 1465485060 h 115"/>
                <a:gd name="T4" fmla="*/ 1755383518 w 73"/>
                <a:gd name="T5" fmla="*/ 1465485060 h 115"/>
                <a:gd name="T6" fmla="*/ 1755383518 w 73"/>
                <a:gd name="T7" fmla="*/ 1465485060 h 115"/>
                <a:gd name="T8" fmla="*/ 1755383518 w 73"/>
                <a:gd name="T9" fmla="*/ 1465485060 h 115"/>
                <a:gd name="T10" fmla="*/ 1755383518 w 73"/>
                <a:gd name="T11" fmla="*/ 1465485060 h 115"/>
                <a:gd name="T12" fmla="*/ 1755383518 w 73"/>
                <a:gd name="T13" fmla="*/ 1465485060 h 115"/>
                <a:gd name="T14" fmla="*/ 1755383518 w 73"/>
                <a:gd name="T15" fmla="*/ 1465485060 h 115"/>
                <a:gd name="T16" fmla="*/ 1755383518 w 73"/>
                <a:gd name="T17" fmla="*/ 1465485060 h 115"/>
                <a:gd name="T18" fmla="*/ 1755383518 w 73"/>
                <a:gd name="T19" fmla="*/ 1465485060 h 115"/>
                <a:gd name="T20" fmla="*/ 1755383518 w 73"/>
                <a:gd name="T21" fmla="*/ 1465485060 h 115"/>
                <a:gd name="T22" fmla="*/ 1755383518 w 73"/>
                <a:gd name="T23" fmla="*/ 1465485060 h 115"/>
                <a:gd name="T24" fmla="*/ 1755383518 w 73"/>
                <a:gd name="T25" fmla="*/ 1465485060 h 115"/>
                <a:gd name="T26" fmla="*/ 1755383518 w 73"/>
                <a:gd name="T27" fmla="*/ 1465485060 h 115"/>
                <a:gd name="T28" fmla="*/ 1755383518 w 73"/>
                <a:gd name="T29" fmla="*/ 1465485060 h 115"/>
                <a:gd name="T30" fmla="*/ 1755383518 w 73"/>
                <a:gd name="T31" fmla="*/ 1465485060 h 115"/>
                <a:gd name="T32" fmla="*/ 1755383518 w 73"/>
                <a:gd name="T33" fmla="*/ 1465485060 h 115"/>
                <a:gd name="T34" fmla="*/ 0 w 73"/>
                <a:gd name="T35" fmla="*/ 0 h 115"/>
                <a:gd name="T36" fmla="*/ 1755383518 w 73"/>
                <a:gd name="T37" fmla="*/ 1465485060 h 115"/>
                <a:gd name="T38" fmla="*/ 1755383518 w 73"/>
                <a:gd name="T39" fmla="*/ 1465485060 h 115"/>
                <a:gd name="T40" fmla="*/ 1755383518 w 73"/>
                <a:gd name="T41" fmla="*/ 146548506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87" name="Freeform 289"/>
            <p:cNvSpPr>
              <a:spLocks/>
            </p:cNvSpPr>
            <p:nvPr>
              <p:custDataLst>
                <p:tags r:id="rId284"/>
              </p:custDataLst>
            </p:nvPr>
          </p:nvSpPr>
          <p:spPr bwMode="auto">
            <a:xfrm>
              <a:off x="4982" y="3013"/>
              <a:ext cx="97" cy="88"/>
            </a:xfrm>
            <a:custGeom>
              <a:avLst/>
              <a:gdLst>
                <a:gd name="T0" fmla="*/ 0 w 107"/>
                <a:gd name="T1" fmla="*/ 1480074169 h 106"/>
                <a:gd name="T2" fmla="*/ 1764841789 w 107"/>
                <a:gd name="T3" fmla="*/ 1480074169 h 106"/>
                <a:gd name="T4" fmla="*/ 1764841789 w 107"/>
                <a:gd name="T5" fmla="*/ 1480074169 h 106"/>
                <a:gd name="T6" fmla="*/ 1764841789 w 107"/>
                <a:gd name="T7" fmla="*/ 1480074169 h 106"/>
                <a:gd name="T8" fmla="*/ 1764841789 w 107"/>
                <a:gd name="T9" fmla="*/ 1480074169 h 106"/>
                <a:gd name="T10" fmla="*/ 1764841789 w 107"/>
                <a:gd name="T11" fmla="*/ 1480074169 h 106"/>
                <a:gd name="T12" fmla="*/ 1764841789 w 107"/>
                <a:gd name="T13" fmla="*/ 1480074169 h 106"/>
                <a:gd name="T14" fmla="*/ 1764841789 w 107"/>
                <a:gd name="T15" fmla="*/ 1480074169 h 106"/>
                <a:gd name="T16" fmla="*/ 1764841789 w 107"/>
                <a:gd name="T17" fmla="*/ 1480074169 h 106"/>
                <a:gd name="T18" fmla="*/ 1764841789 w 107"/>
                <a:gd name="T19" fmla="*/ 1480074169 h 106"/>
                <a:gd name="T20" fmla="*/ 1764841789 w 107"/>
                <a:gd name="T21" fmla="*/ 1480074169 h 106"/>
                <a:gd name="T22" fmla="*/ 1764841789 w 107"/>
                <a:gd name="T23" fmla="*/ 1480074169 h 106"/>
                <a:gd name="T24" fmla="*/ 1764841789 w 107"/>
                <a:gd name="T25" fmla="*/ 1480074169 h 106"/>
                <a:gd name="T26" fmla="*/ 1764841789 w 107"/>
                <a:gd name="T27" fmla="*/ 0 h 106"/>
                <a:gd name="T28" fmla="*/ 1764841789 w 107"/>
                <a:gd name="T29" fmla="*/ 1480074169 h 106"/>
                <a:gd name="T30" fmla="*/ 1764841789 w 107"/>
                <a:gd name="T31" fmla="*/ 0 h 106"/>
                <a:gd name="T32" fmla="*/ 1764841789 w 107"/>
                <a:gd name="T33" fmla="*/ 0 h 106"/>
                <a:gd name="T34" fmla="*/ 1764841789 w 107"/>
                <a:gd name="T35" fmla="*/ 0 h 106"/>
                <a:gd name="T36" fmla="*/ 1764841789 w 107"/>
                <a:gd name="T37" fmla="*/ 1480074169 h 106"/>
                <a:gd name="T38" fmla="*/ 1764841789 w 107"/>
                <a:gd name="T39" fmla="*/ 1480074169 h 106"/>
                <a:gd name="T40" fmla="*/ 1764841789 w 107"/>
                <a:gd name="T41" fmla="*/ 1480074169 h 106"/>
                <a:gd name="T42" fmla="*/ 1764841789 w 107"/>
                <a:gd name="T43" fmla="*/ 1480074169 h 106"/>
                <a:gd name="T44" fmla="*/ 0 w 107"/>
                <a:gd name="T45" fmla="*/ 1480074169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88" name="Freeform 290"/>
            <p:cNvSpPr>
              <a:spLocks/>
            </p:cNvSpPr>
            <p:nvPr>
              <p:custDataLst>
                <p:tags r:id="rId285"/>
              </p:custDataLst>
            </p:nvPr>
          </p:nvSpPr>
          <p:spPr bwMode="auto">
            <a:xfrm>
              <a:off x="4982" y="3013"/>
              <a:ext cx="97" cy="88"/>
            </a:xfrm>
            <a:custGeom>
              <a:avLst/>
              <a:gdLst>
                <a:gd name="T0" fmla="*/ 0 w 107"/>
                <a:gd name="T1" fmla="*/ 1480074169 h 106"/>
                <a:gd name="T2" fmla="*/ 1764841789 w 107"/>
                <a:gd name="T3" fmla="*/ 1480074169 h 106"/>
                <a:gd name="T4" fmla="*/ 1764841789 w 107"/>
                <a:gd name="T5" fmla="*/ 1480074169 h 106"/>
                <a:gd name="T6" fmla="*/ 1764841789 w 107"/>
                <a:gd name="T7" fmla="*/ 1480074169 h 106"/>
                <a:gd name="T8" fmla="*/ 1764841789 w 107"/>
                <a:gd name="T9" fmla="*/ 1480074169 h 106"/>
                <a:gd name="T10" fmla="*/ 1764841789 w 107"/>
                <a:gd name="T11" fmla="*/ 1480074169 h 106"/>
                <a:gd name="T12" fmla="*/ 1764841789 w 107"/>
                <a:gd name="T13" fmla="*/ 1480074169 h 106"/>
                <a:gd name="T14" fmla="*/ 1764841789 w 107"/>
                <a:gd name="T15" fmla="*/ 1480074169 h 106"/>
                <a:gd name="T16" fmla="*/ 1764841789 w 107"/>
                <a:gd name="T17" fmla="*/ 1480074169 h 106"/>
                <a:gd name="T18" fmla="*/ 1764841789 w 107"/>
                <a:gd name="T19" fmla="*/ 1480074169 h 106"/>
                <a:gd name="T20" fmla="*/ 1764841789 w 107"/>
                <a:gd name="T21" fmla="*/ 1480074169 h 106"/>
                <a:gd name="T22" fmla="*/ 1764841789 w 107"/>
                <a:gd name="T23" fmla="*/ 1480074169 h 106"/>
                <a:gd name="T24" fmla="*/ 1764841789 w 107"/>
                <a:gd name="T25" fmla="*/ 1480074169 h 106"/>
                <a:gd name="T26" fmla="*/ 1764841789 w 107"/>
                <a:gd name="T27" fmla="*/ 0 h 106"/>
                <a:gd name="T28" fmla="*/ 1764841789 w 107"/>
                <a:gd name="T29" fmla="*/ 1480074169 h 106"/>
                <a:gd name="T30" fmla="*/ 1764841789 w 107"/>
                <a:gd name="T31" fmla="*/ 0 h 106"/>
                <a:gd name="T32" fmla="*/ 1764841789 w 107"/>
                <a:gd name="T33" fmla="*/ 0 h 106"/>
                <a:gd name="T34" fmla="*/ 1764841789 w 107"/>
                <a:gd name="T35" fmla="*/ 0 h 106"/>
                <a:gd name="T36" fmla="*/ 1764841789 w 107"/>
                <a:gd name="T37" fmla="*/ 1480074169 h 106"/>
                <a:gd name="T38" fmla="*/ 1764841789 w 107"/>
                <a:gd name="T39" fmla="*/ 1480074169 h 106"/>
                <a:gd name="T40" fmla="*/ 1764841789 w 107"/>
                <a:gd name="T41" fmla="*/ 1480074169 h 106"/>
                <a:gd name="T42" fmla="*/ 1764841789 w 107"/>
                <a:gd name="T43" fmla="*/ 1480074169 h 106"/>
                <a:gd name="T44" fmla="*/ 0 w 107"/>
                <a:gd name="T45" fmla="*/ 1480074169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89" name="Freeform 291"/>
            <p:cNvSpPr>
              <a:spLocks/>
            </p:cNvSpPr>
            <p:nvPr>
              <p:custDataLst>
                <p:tags r:id="rId286"/>
              </p:custDataLst>
            </p:nvPr>
          </p:nvSpPr>
          <p:spPr bwMode="auto">
            <a:xfrm>
              <a:off x="4159" y="2478"/>
              <a:ext cx="126" cy="121"/>
            </a:xfrm>
            <a:custGeom>
              <a:avLst/>
              <a:gdLst>
                <a:gd name="T0" fmla="*/ 0 w 140"/>
                <a:gd name="T1" fmla="*/ 0 h 145"/>
                <a:gd name="T2" fmla="*/ 0 w 140"/>
                <a:gd name="T3" fmla="*/ 1495424879 h 145"/>
                <a:gd name="T4" fmla="*/ 1739461754 w 140"/>
                <a:gd name="T5" fmla="*/ 1495424879 h 145"/>
                <a:gd name="T6" fmla="*/ 1739461754 w 140"/>
                <a:gd name="T7" fmla="*/ 1495424879 h 145"/>
                <a:gd name="T8" fmla="*/ 1739461754 w 140"/>
                <a:gd name="T9" fmla="*/ 1495424879 h 145"/>
                <a:gd name="T10" fmla="*/ 1739461754 w 140"/>
                <a:gd name="T11" fmla="*/ 1495424879 h 145"/>
                <a:gd name="T12" fmla="*/ 1739461754 w 140"/>
                <a:gd name="T13" fmla="*/ 1495424879 h 145"/>
                <a:gd name="T14" fmla="*/ 1739461754 w 140"/>
                <a:gd name="T15" fmla="*/ 1495424879 h 145"/>
                <a:gd name="T16" fmla="*/ 1739461754 w 140"/>
                <a:gd name="T17" fmla="*/ 1495424879 h 145"/>
                <a:gd name="T18" fmla="*/ 1739461754 w 140"/>
                <a:gd name="T19" fmla="*/ 1495424879 h 145"/>
                <a:gd name="T20" fmla="*/ 1739461754 w 140"/>
                <a:gd name="T21" fmla="*/ 1495424879 h 145"/>
                <a:gd name="T22" fmla="*/ 1739461754 w 140"/>
                <a:gd name="T23" fmla="*/ 1495424879 h 145"/>
                <a:gd name="T24" fmla="*/ 1739461754 w 140"/>
                <a:gd name="T25" fmla="*/ 1495424879 h 145"/>
                <a:gd name="T26" fmla="*/ 1739461754 w 140"/>
                <a:gd name="T27" fmla="*/ 1495424879 h 145"/>
                <a:gd name="T28" fmla="*/ 1739461754 w 140"/>
                <a:gd name="T29" fmla="*/ 1495424879 h 145"/>
                <a:gd name="T30" fmla="*/ 1739461754 w 140"/>
                <a:gd name="T31" fmla="*/ 1495424879 h 145"/>
                <a:gd name="T32" fmla="*/ 1739461754 w 140"/>
                <a:gd name="T33" fmla="*/ 1495424879 h 145"/>
                <a:gd name="T34" fmla="*/ 1739461754 w 140"/>
                <a:gd name="T35" fmla="*/ 1495424879 h 145"/>
                <a:gd name="T36" fmla="*/ 1739461754 w 140"/>
                <a:gd name="T37" fmla="*/ 1495424879 h 145"/>
                <a:gd name="T38" fmla="*/ 1739461754 w 140"/>
                <a:gd name="T39" fmla="*/ 1495424879 h 145"/>
                <a:gd name="T40" fmla="*/ 1739461754 w 140"/>
                <a:gd name="T41" fmla="*/ 1495424879 h 145"/>
                <a:gd name="T42" fmla="*/ 0 w 140"/>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45"/>
                <a:gd name="T68" fmla="*/ 140 w 140"/>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90" name="Freeform 292"/>
            <p:cNvSpPr>
              <a:spLocks/>
            </p:cNvSpPr>
            <p:nvPr>
              <p:custDataLst>
                <p:tags r:id="rId287"/>
              </p:custDataLst>
            </p:nvPr>
          </p:nvSpPr>
          <p:spPr bwMode="auto">
            <a:xfrm>
              <a:off x="4276" y="2598"/>
              <a:ext cx="106" cy="29"/>
            </a:xfrm>
            <a:custGeom>
              <a:avLst/>
              <a:gdLst>
                <a:gd name="T0" fmla="*/ 0 w 116"/>
                <a:gd name="T1" fmla="*/ 1474313263 h 35"/>
                <a:gd name="T2" fmla="*/ 1793187147 w 116"/>
                <a:gd name="T3" fmla="*/ 1474313263 h 35"/>
                <a:gd name="T4" fmla="*/ 1793187147 w 116"/>
                <a:gd name="T5" fmla="*/ 1474313263 h 35"/>
                <a:gd name="T6" fmla="*/ 1793187147 w 116"/>
                <a:gd name="T7" fmla="*/ 1474313263 h 35"/>
                <a:gd name="T8" fmla="*/ 1793187147 w 116"/>
                <a:gd name="T9" fmla="*/ 1474313263 h 35"/>
                <a:gd name="T10" fmla="*/ 1793187147 w 116"/>
                <a:gd name="T11" fmla="*/ 1474313263 h 35"/>
                <a:gd name="T12" fmla="*/ 1793187147 w 116"/>
                <a:gd name="T13" fmla="*/ 1474313263 h 35"/>
                <a:gd name="T14" fmla="*/ 1793187147 w 116"/>
                <a:gd name="T15" fmla="*/ 1474313263 h 35"/>
                <a:gd name="T16" fmla="*/ 1793187147 w 116"/>
                <a:gd name="T17" fmla="*/ 1474313263 h 35"/>
                <a:gd name="T18" fmla="*/ 1793187147 w 116"/>
                <a:gd name="T19" fmla="*/ 0 h 35"/>
                <a:gd name="T20" fmla="*/ 1793187147 w 116"/>
                <a:gd name="T21" fmla="*/ 0 h 35"/>
                <a:gd name="T22" fmla="*/ 0 w 116"/>
                <a:gd name="T23" fmla="*/ 1474313263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35"/>
                <a:gd name="T38" fmla="*/ 116 w 11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1" name="Freeform 293"/>
            <p:cNvSpPr>
              <a:spLocks/>
            </p:cNvSpPr>
            <p:nvPr>
              <p:custDataLst>
                <p:tags r:id="rId288"/>
              </p:custDataLst>
            </p:nvPr>
          </p:nvSpPr>
          <p:spPr bwMode="auto">
            <a:xfrm>
              <a:off x="4381" y="2627"/>
              <a:ext cx="15" cy="0"/>
            </a:xfrm>
            <a:custGeom>
              <a:avLst/>
              <a:gdLst>
                <a:gd name="T0" fmla="*/ 0 w 17"/>
                <a:gd name="T1" fmla="*/ 0 h 1"/>
                <a:gd name="T2" fmla="*/ 1671916334 w 17"/>
                <a:gd name="T3" fmla="*/ 0 h 1"/>
                <a:gd name="T4" fmla="*/ 1671916334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0 h 1"/>
              </a:gdLst>
              <a:ahLst/>
              <a:cxnLst>
                <a:cxn ang="T8">
                  <a:pos x="T0" y="T1"/>
                </a:cxn>
                <a:cxn ang="T9">
                  <a:pos x="T2" y="T3"/>
                </a:cxn>
                <a:cxn ang="T10">
                  <a:pos x="T4" y="T5"/>
                </a:cxn>
                <a:cxn ang="T11">
                  <a:pos x="T6" y="T7"/>
                </a:cxn>
              </a:cxnLst>
              <a:rect l="T12" t="T13" r="T14" b="T15"/>
              <a:pathLst>
                <a:path w="17" h="1">
                  <a:moveTo>
                    <a:pt x="0" y="0"/>
                  </a:moveTo>
                  <a:lnTo>
                    <a:pt x="6" y="0"/>
                  </a:lnTo>
                  <a:lnTo>
                    <a:pt x="16"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2" name="Freeform 294"/>
            <p:cNvSpPr>
              <a:spLocks/>
            </p:cNvSpPr>
            <p:nvPr>
              <p:custDataLst>
                <p:tags r:id="rId289"/>
              </p:custDataLst>
            </p:nvPr>
          </p:nvSpPr>
          <p:spPr bwMode="auto">
            <a:xfrm>
              <a:off x="4401" y="2627"/>
              <a:ext cx="91" cy="14"/>
            </a:xfrm>
            <a:custGeom>
              <a:avLst/>
              <a:gdLst>
                <a:gd name="T0" fmla="*/ 0 w 98"/>
                <a:gd name="T1" fmla="*/ 1456424896 h 17"/>
                <a:gd name="T2" fmla="*/ 1851656818 w 98"/>
                <a:gd name="T3" fmla="*/ 1456424896 h 17"/>
                <a:gd name="T4" fmla="*/ 1851656818 w 98"/>
                <a:gd name="T5" fmla="*/ 0 h 17"/>
                <a:gd name="T6" fmla="*/ 1851656818 w 98"/>
                <a:gd name="T7" fmla="*/ 1456424896 h 17"/>
                <a:gd name="T8" fmla="*/ 1851656818 w 98"/>
                <a:gd name="T9" fmla="*/ 0 h 17"/>
                <a:gd name="T10" fmla="*/ 1851656818 w 98"/>
                <a:gd name="T11" fmla="*/ 0 h 17"/>
                <a:gd name="T12" fmla="*/ 1851656818 w 98"/>
                <a:gd name="T13" fmla="*/ 0 h 17"/>
                <a:gd name="T14" fmla="*/ 1851656818 w 98"/>
                <a:gd name="T15" fmla="*/ 0 h 17"/>
                <a:gd name="T16" fmla="*/ 1851656818 w 98"/>
                <a:gd name="T17" fmla="*/ 0 h 17"/>
                <a:gd name="T18" fmla="*/ 1851656818 w 98"/>
                <a:gd name="T19" fmla="*/ 0 h 17"/>
                <a:gd name="T20" fmla="*/ 0 w 98"/>
                <a:gd name="T21" fmla="*/ 0 h 17"/>
                <a:gd name="T22" fmla="*/ 0 w 98"/>
                <a:gd name="T23" fmla="*/ 145642489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7"/>
                <a:gd name="T38" fmla="*/ 98 w 9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3" name="Freeform 295"/>
            <p:cNvSpPr>
              <a:spLocks/>
            </p:cNvSpPr>
            <p:nvPr>
              <p:custDataLst>
                <p:tags r:id="rId290"/>
              </p:custDataLst>
            </p:nvPr>
          </p:nvSpPr>
          <p:spPr bwMode="auto">
            <a:xfrm>
              <a:off x="4430" y="2641"/>
              <a:ext cx="24" cy="13"/>
            </a:xfrm>
            <a:custGeom>
              <a:avLst/>
              <a:gdLst>
                <a:gd name="T0" fmla="*/ 0 w 26"/>
                <a:gd name="T1" fmla="*/ 0 h 17"/>
                <a:gd name="T2" fmla="*/ 1829808551 w 26"/>
                <a:gd name="T3" fmla="*/ 1255794935 h 17"/>
                <a:gd name="T4" fmla="*/ 1829808551 w 26"/>
                <a:gd name="T5" fmla="*/ 1255794935 h 17"/>
                <a:gd name="T6" fmla="*/ 1829808551 w 26"/>
                <a:gd name="T7" fmla="*/ 0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17" y="16"/>
                  </a:lnTo>
                  <a:lnTo>
                    <a:pt x="25" y="16"/>
                  </a:lnTo>
                  <a:lnTo>
                    <a:pt x="17"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4" name="Freeform 296"/>
            <p:cNvSpPr>
              <a:spLocks/>
            </p:cNvSpPr>
            <p:nvPr>
              <p:custDataLst>
                <p:tags r:id="rId291"/>
              </p:custDataLst>
            </p:nvPr>
          </p:nvSpPr>
          <p:spPr bwMode="auto">
            <a:xfrm>
              <a:off x="4483" y="2627"/>
              <a:ext cx="45" cy="22"/>
            </a:xfrm>
            <a:custGeom>
              <a:avLst/>
              <a:gdLst>
                <a:gd name="T0" fmla="*/ 0 w 51"/>
                <a:gd name="T1" fmla="*/ 1537547463 h 26"/>
                <a:gd name="T2" fmla="*/ 1671916334 w 51"/>
                <a:gd name="T3" fmla="*/ 1537547463 h 26"/>
                <a:gd name="T4" fmla="*/ 1671916334 w 51"/>
                <a:gd name="T5" fmla="*/ 0 h 26"/>
                <a:gd name="T6" fmla="*/ 1671916334 w 51"/>
                <a:gd name="T7" fmla="*/ 0 h 26"/>
                <a:gd name="T8" fmla="*/ 1671916334 w 51"/>
                <a:gd name="T9" fmla="*/ 1537547463 h 26"/>
                <a:gd name="T10" fmla="*/ 0 w 51"/>
                <a:gd name="T11" fmla="*/ 1537547463 h 26"/>
                <a:gd name="T12" fmla="*/ 0 60000 65536"/>
                <a:gd name="T13" fmla="*/ 0 60000 65536"/>
                <a:gd name="T14" fmla="*/ 0 60000 65536"/>
                <a:gd name="T15" fmla="*/ 0 60000 65536"/>
                <a:gd name="T16" fmla="*/ 0 60000 65536"/>
                <a:gd name="T17" fmla="*/ 0 60000 65536"/>
                <a:gd name="T18" fmla="*/ 0 w 51"/>
                <a:gd name="T19" fmla="*/ 0 h 26"/>
                <a:gd name="T20" fmla="*/ 51 w 5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1" h="26">
                  <a:moveTo>
                    <a:pt x="0" y="25"/>
                  </a:moveTo>
                  <a:lnTo>
                    <a:pt x="18" y="25"/>
                  </a:lnTo>
                  <a:lnTo>
                    <a:pt x="50" y="0"/>
                  </a:lnTo>
                  <a:lnTo>
                    <a:pt x="25" y="0"/>
                  </a:lnTo>
                  <a:lnTo>
                    <a:pt x="9" y="16"/>
                  </a:lnTo>
                  <a:lnTo>
                    <a:pt x="0"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5" name="Freeform 297"/>
            <p:cNvSpPr>
              <a:spLocks/>
            </p:cNvSpPr>
            <p:nvPr>
              <p:custDataLst>
                <p:tags r:id="rId292"/>
              </p:custDataLst>
            </p:nvPr>
          </p:nvSpPr>
          <p:spPr bwMode="auto">
            <a:xfrm>
              <a:off x="4608" y="2593"/>
              <a:ext cx="14" cy="22"/>
            </a:xfrm>
            <a:custGeom>
              <a:avLst/>
              <a:gdLst>
                <a:gd name="T0" fmla="*/ 0 w 17"/>
                <a:gd name="T1" fmla="*/ 1663011336 h 25"/>
                <a:gd name="T2" fmla="*/ 1456424896 w 17"/>
                <a:gd name="T3" fmla="*/ 1663011336 h 25"/>
                <a:gd name="T4" fmla="*/ 1456424896 w 17"/>
                <a:gd name="T5" fmla="*/ 0 h 25"/>
                <a:gd name="T6" fmla="*/ 0 w 17"/>
                <a:gd name="T7" fmla="*/ 1663011336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16" y="7"/>
                  </a:lnTo>
                  <a:lnTo>
                    <a:pt x="16" y="0"/>
                  </a:lnTo>
                  <a:lnTo>
                    <a:pt x="0" y="24"/>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6" name="Freeform 298"/>
            <p:cNvSpPr>
              <a:spLocks/>
            </p:cNvSpPr>
            <p:nvPr>
              <p:custDataLst>
                <p:tags r:id="rId293"/>
              </p:custDataLst>
            </p:nvPr>
          </p:nvSpPr>
          <p:spPr bwMode="auto">
            <a:xfrm>
              <a:off x="4276" y="2551"/>
              <a:ext cx="18" cy="23"/>
            </a:xfrm>
            <a:custGeom>
              <a:avLst/>
              <a:gdLst>
                <a:gd name="T0" fmla="*/ 0 w 19"/>
                <a:gd name="T1" fmla="*/ 1680501256 h 26"/>
                <a:gd name="T2" fmla="*/ 1927381445 w 19"/>
                <a:gd name="T3" fmla="*/ 1680501256 h 26"/>
                <a:gd name="T4" fmla="*/ 1927381445 w 19"/>
                <a:gd name="T5" fmla="*/ 1680501256 h 26"/>
                <a:gd name="T6" fmla="*/ 1927381445 w 19"/>
                <a:gd name="T7" fmla="*/ 1680501256 h 26"/>
                <a:gd name="T8" fmla="*/ 1927381445 w 19"/>
                <a:gd name="T9" fmla="*/ 0 h 26"/>
                <a:gd name="T10" fmla="*/ 0 w 19"/>
                <a:gd name="T11" fmla="*/ 1680501256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7" name="Freeform 299"/>
            <p:cNvSpPr>
              <a:spLocks/>
            </p:cNvSpPr>
            <p:nvPr>
              <p:custDataLst>
                <p:tags r:id="rId294"/>
              </p:custDataLst>
            </p:nvPr>
          </p:nvSpPr>
          <p:spPr bwMode="auto">
            <a:xfrm>
              <a:off x="4276" y="2551"/>
              <a:ext cx="18" cy="23"/>
            </a:xfrm>
            <a:custGeom>
              <a:avLst/>
              <a:gdLst>
                <a:gd name="T0" fmla="*/ 0 w 19"/>
                <a:gd name="T1" fmla="*/ 1680501256 h 26"/>
                <a:gd name="T2" fmla="*/ 1927381445 w 19"/>
                <a:gd name="T3" fmla="*/ 1680501256 h 26"/>
                <a:gd name="T4" fmla="*/ 1927381445 w 19"/>
                <a:gd name="T5" fmla="*/ 1680501256 h 26"/>
                <a:gd name="T6" fmla="*/ 1927381445 w 19"/>
                <a:gd name="T7" fmla="*/ 1680501256 h 26"/>
                <a:gd name="T8" fmla="*/ 1927381445 w 19"/>
                <a:gd name="T9" fmla="*/ 0 h 26"/>
                <a:gd name="T10" fmla="*/ 0 w 19"/>
                <a:gd name="T11" fmla="*/ 1680501256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498" name="Freeform 300"/>
            <p:cNvSpPr>
              <a:spLocks/>
            </p:cNvSpPr>
            <p:nvPr>
              <p:custDataLst>
                <p:tags r:id="rId295"/>
              </p:custDataLst>
            </p:nvPr>
          </p:nvSpPr>
          <p:spPr bwMode="auto">
            <a:xfrm>
              <a:off x="4299" y="2565"/>
              <a:ext cx="15" cy="14"/>
            </a:xfrm>
            <a:custGeom>
              <a:avLst/>
              <a:gdLst>
                <a:gd name="T0" fmla="*/ 0 w 17"/>
                <a:gd name="T1" fmla="*/ 1456424896 h 17"/>
                <a:gd name="T2" fmla="*/ 1671916334 w 17"/>
                <a:gd name="T3" fmla="*/ 1456424896 h 17"/>
                <a:gd name="T4" fmla="*/ 1671916334 w 17"/>
                <a:gd name="T5" fmla="*/ 0 h 17"/>
                <a:gd name="T6" fmla="*/ 0 w 17"/>
                <a:gd name="T7" fmla="*/ 0 h 17"/>
                <a:gd name="T8" fmla="*/ 0 w 17"/>
                <a:gd name="T9" fmla="*/ 145642489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499" name="Freeform 301"/>
            <p:cNvSpPr>
              <a:spLocks/>
            </p:cNvSpPr>
            <p:nvPr>
              <p:custDataLst>
                <p:tags r:id="rId296"/>
              </p:custDataLst>
            </p:nvPr>
          </p:nvSpPr>
          <p:spPr bwMode="auto">
            <a:xfrm>
              <a:off x="4430" y="2517"/>
              <a:ext cx="75" cy="82"/>
            </a:xfrm>
            <a:custGeom>
              <a:avLst/>
              <a:gdLst>
                <a:gd name="T0" fmla="*/ 0 w 83"/>
                <a:gd name="T1" fmla="*/ 1503506877 h 98"/>
                <a:gd name="T2" fmla="*/ 0 w 83"/>
                <a:gd name="T3" fmla="*/ 1503506877 h 98"/>
                <a:gd name="T4" fmla="*/ 1753461389 w 83"/>
                <a:gd name="T5" fmla="*/ 1503506877 h 98"/>
                <a:gd name="T6" fmla="*/ 1753461389 w 83"/>
                <a:gd name="T7" fmla="*/ 1503506877 h 98"/>
                <a:gd name="T8" fmla="*/ 1753461389 w 83"/>
                <a:gd name="T9" fmla="*/ 1503506877 h 98"/>
                <a:gd name="T10" fmla="*/ 1753461389 w 83"/>
                <a:gd name="T11" fmla="*/ 1503506877 h 98"/>
                <a:gd name="T12" fmla="*/ 1753461389 w 83"/>
                <a:gd name="T13" fmla="*/ 1503506877 h 98"/>
                <a:gd name="T14" fmla="*/ 1753461389 w 83"/>
                <a:gd name="T15" fmla="*/ 1503506877 h 98"/>
                <a:gd name="T16" fmla="*/ 1753461389 w 83"/>
                <a:gd name="T17" fmla="*/ 1503506877 h 98"/>
                <a:gd name="T18" fmla="*/ 1753461389 w 83"/>
                <a:gd name="T19" fmla="*/ 1503506877 h 98"/>
                <a:gd name="T20" fmla="*/ 1753461389 w 83"/>
                <a:gd name="T21" fmla="*/ 1503506877 h 98"/>
                <a:gd name="T22" fmla="*/ 1753461389 w 83"/>
                <a:gd name="T23" fmla="*/ 1503506877 h 98"/>
                <a:gd name="T24" fmla="*/ 1753461389 w 83"/>
                <a:gd name="T25" fmla="*/ 1503506877 h 98"/>
                <a:gd name="T26" fmla="*/ 1753461389 w 83"/>
                <a:gd name="T27" fmla="*/ 1503506877 h 98"/>
                <a:gd name="T28" fmla="*/ 1753461389 w 83"/>
                <a:gd name="T29" fmla="*/ 1503506877 h 98"/>
                <a:gd name="T30" fmla="*/ 1753461389 w 83"/>
                <a:gd name="T31" fmla="*/ 1503506877 h 98"/>
                <a:gd name="T32" fmla="*/ 1753461389 w 83"/>
                <a:gd name="T33" fmla="*/ 1503506877 h 98"/>
                <a:gd name="T34" fmla="*/ 1753461389 w 83"/>
                <a:gd name="T35" fmla="*/ 1503506877 h 98"/>
                <a:gd name="T36" fmla="*/ 1753461389 w 83"/>
                <a:gd name="T37" fmla="*/ 1503506877 h 98"/>
                <a:gd name="T38" fmla="*/ 1753461389 w 83"/>
                <a:gd name="T39" fmla="*/ 1503506877 h 98"/>
                <a:gd name="T40" fmla="*/ 1753461389 w 83"/>
                <a:gd name="T41" fmla="*/ 1503506877 h 98"/>
                <a:gd name="T42" fmla="*/ 1753461389 w 83"/>
                <a:gd name="T43" fmla="*/ 1503506877 h 98"/>
                <a:gd name="T44" fmla="*/ 1753461389 w 83"/>
                <a:gd name="T45" fmla="*/ 1503506877 h 98"/>
                <a:gd name="T46" fmla="*/ 1753461389 w 83"/>
                <a:gd name="T47" fmla="*/ 1503506877 h 98"/>
                <a:gd name="T48" fmla="*/ 1753461389 w 83"/>
                <a:gd name="T49" fmla="*/ 1503506877 h 98"/>
                <a:gd name="T50" fmla="*/ 1753461389 w 83"/>
                <a:gd name="T51" fmla="*/ 1503506877 h 98"/>
                <a:gd name="T52" fmla="*/ 1753461389 w 83"/>
                <a:gd name="T53" fmla="*/ 0 h 98"/>
                <a:gd name="T54" fmla="*/ 1753461389 w 83"/>
                <a:gd name="T55" fmla="*/ 1503506877 h 98"/>
                <a:gd name="T56" fmla="*/ 1753461389 w 83"/>
                <a:gd name="T57" fmla="*/ 1503506877 h 98"/>
                <a:gd name="T58" fmla="*/ 1753461389 w 83"/>
                <a:gd name="T59" fmla="*/ 1503506877 h 98"/>
                <a:gd name="T60" fmla="*/ 1753461389 w 83"/>
                <a:gd name="T61" fmla="*/ 1503506877 h 98"/>
                <a:gd name="T62" fmla="*/ 1753461389 w 83"/>
                <a:gd name="T63" fmla="*/ 1503506877 h 98"/>
                <a:gd name="T64" fmla="*/ 1753461389 w 83"/>
                <a:gd name="T65" fmla="*/ 1503506877 h 98"/>
                <a:gd name="T66" fmla="*/ 0 w 83"/>
                <a:gd name="T67" fmla="*/ 150350687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98"/>
                <a:gd name="T104" fmla="*/ 83 w 83"/>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0" name="Freeform 302"/>
            <p:cNvSpPr>
              <a:spLocks/>
            </p:cNvSpPr>
            <p:nvPr>
              <p:custDataLst>
                <p:tags r:id="rId297"/>
              </p:custDataLst>
            </p:nvPr>
          </p:nvSpPr>
          <p:spPr bwMode="auto">
            <a:xfrm>
              <a:off x="4526" y="2513"/>
              <a:ext cx="17" cy="34"/>
            </a:xfrm>
            <a:custGeom>
              <a:avLst/>
              <a:gdLst>
                <a:gd name="T0" fmla="*/ 0 w 17"/>
                <a:gd name="T1" fmla="*/ 1476794228 h 41"/>
                <a:gd name="T2" fmla="*/ 2147483646 w 17"/>
                <a:gd name="T3" fmla="*/ 1476794228 h 41"/>
                <a:gd name="T4" fmla="*/ 2147483646 w 17"/>
                <a:gd name="T5" fmla="*/ 1476794228 h 41"/>
                <a:gd name="T6" fmla="*/ 2147483646 w 17"/>
                <a:gd name="T7" fmla="*/ 1476794228 h 41"/>
                <a:gd name="T8" fmla="*/ 2147483646 w 17"/>
                <a:gd name="T9" fmla="*/ 1476794228 h 41"/>
                <a:gd name="T10" fmla="*/ 2147483646 w 17"/>
                <a:gd name="T11" fmla="*/ 1476794228 h 41"/>
                <a:gd name="T12" fmla="*/ 2147483646 w 17"/>
                <a:gd name="T13" fmla="*/ 1476794228 h 41"/>
                <a:gd name="T14" fmla="*/ 2147483646 w 17"/>
                <a:gd name="T15" fmla="*/ 1476794228 h 41"/>
                <a:gd name="T16" fmla="*/ 2147483646 w 17"/>
                <a:gd name="T17" fmla="*/ 1476794228 h 41"/>
                <a:gd name="T18" fmla="*/ 2147483646 w 17"/>
                <a:gd name="T19" fmla="*/ 0 h 41"/>
                <a:gd name="T20" fmla="*/ 0 w 17"/>
                <a:gd name="T21" fmla="*/ 147679422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1"/>
                <a:gd name="T35" fmla="*/ 17 w 17"/>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1" name="Freeform 303"/>
            <p:cNvSpPr>
              <a:spLocks/>
            </p:cNvSpPr>
            <p:nvPr>
              <p:custDataLst>
                <p:tags r:id="rId298"/>
              </p:custDataLst>
            </p:nvPr>
          </p:nvSpPr>
          <p:spPr bwMode="auto">
            <a:xfrm>
              <a:off x="4512" y="2573"/>
              <a:ext cx="16" cy="14"/>
            </a:xfrm>
            <a:custGeom>
              <a:avLst/>
              <a:gdLst>
                <a:gd name="T0" fmla="*/ 0 w 17"/>
                <a:gd name="T1" fmla="*/ 0 h 17"/>
                <a:gd name="T2" fmla="*/ 1902269252 w 17"/>
                <a:gd name="T3" fmla="*/ 1456424896 h 17"/>
                <a:gd name="T4" fmla="*/ 190226925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2" name="Freeform 304"/>
            <p:cNvSpPr>
              <a:spLocks/>
            </p:cNvSpPr>
            <p:nvPr>
              <p:custDataLst>
                <p:tags r:id="rId299"/>
              </p:custDataLst>
            </p:nvPr>
          </p:nvSpPr>
          <p:spPr bwMode="auto">
            <a:xfrm>
              <a:off x="4535" y="2565"/>
              <a:ext cx="37" cy="15"/>
            </a:xfrm>
            <a:custGeom>
              <a:avLst/>
              <a:gdLst>
                <a:gd name="T0" fmla="*/ 0 w 42"/>
                <a:gd name="T1" fmla="*/ 1491308088 h 18"/>
                <a:gd name="T2" fmla="*/ 1666612876 w 42"/>
                <a:gd name="T3" fmla="*/ 1491308088 h 18"/>
                <a:gd name="T4" fmla="*/ 1666612876 w 42"/>
                <a:gd name="T5" fmla="*/ 1491308088 h 18"/>
                <a:gd name="T6" fmla="*/ 1666612876 w 42"/>
                <a:gd name="T7" fmla="*/ 0 h 18"/>
                <a:gd name="T8" fmla="*/ 1666612876 w 42"/>
                <a:gd name="T9" fmla="*/ 0 h 18"/>
                <a:gd name="T10" fmla="*/ 0 w 42"/>
                <a:gd name="T11" fmla="*/ 1491308088 h 18"/>
                <a:gd name="T12" fmla="*/ 0 60000 65536"/>
                <a:gd name="T13" fmla="*/ 0 60000 65536"/>
                <a:gd name="T14" fmla="*/ 0 60000 65536"/>
                <a:gd name="T15" fmla="*/ 0 60000 65536"/>
                <a:gd name="T16" fmla="*/ 0 60000 65536"/>
                <a:gd name="T17" fmla="*/ 0 60000 65536"/>
                <a:gd name="T18" fmla="*/ 0 w 42"/>
                <a:gd name="T19" fmla="*/ 0 h 18"/>
                <a:gd name="T20" fmla="*/ 42 w 4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2" h="18">
                  <a:moveTo>
                    <a:pt x="0" y="9"/>
                  </a:moveTo>
                  <a:lnTo>
                    <a:pt x="41" y="17"/>
                  </a:lnTo>
                  <a:lnTo>
                    <a:pt x="32" y="9"/>
                  </a:lnTo>
                  <a:lnTo>
                    <a:pt x="25" y="0"/>
                  </a:lnTo>
                  <a:lnTo>
                    <a:pt x="7" y="0"/>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3" name="Freeform 305"/>
            <p:cNvSpPr>
              <a:spLocks/>
            </p:cNvSpPr>
            <p:nvPr>
              <p:custDataLst>
                <p:tags r:id="rId300"/>
              </p:custDataLst>
            </p:nvPr>
          </p:nvSpPr>
          <p:spPr bwMode="auto">
            <a:xfrm>
              <a:off x="4446" y="2336"/>
              <a:ext cx="46" cy="61"/>
            </a:xfrm>
            <a:custGeom>
              <a:avLst/>
              <a:gdLst>
                <a:gd name="T0" fmla="*/ 0 w 50"/>
                <a:gd name="T1" fmla="*/ 1499490834 h 73"/>
                <a:gd name="T2" fmla="*/ 0 w 50"/>
                <a:gd name="T3" fmla="*/ 1499490834 h 73"/>
                <a:gd name="T4" fmla="*/ 1817630159 w 50"/>
                <a:gd name="T5" fmla="*/ 1499490834 h 73"/>
                <a:gd name="T6" fmla="*/ 1817630159 w 50"/>
                <a:gd name="T7" fmla="*/ 1499490834 h 73"/>
                <a:gd name="T8" fmla="*/ 1817630159 w 50"/>
                <a:gd name="T9" fmla="*/ 1499490834 h 73"/>
                <a:gd name="T10" fmla="*/ 1817630159 w 50"/>
                <a:gd name="T11" fmla="*/ 1499490834 h 73"/>
                <a:gd name="T12" fmla="*/ 1817630159 w 50"/>
                <a:gd name="T13" fmla="*/ 1499490834 h 73"/>
                <a:gd name="T14" fmla="*/ 1817630159 w 50"/>
                <a:gd name="T15" fmla="*/ 1499490834 h 73"/>
                <a:gd name="T16" fmla="*/ 1817630159 w 50"/>
                <a:gd name="T17" fmla="*/ 1499490834 h 73"/>
                <a:gd name="T18" fmla="*/ 1817630159 w 50"/>
                <a:gd name="T19" fmla="*/ 1499490834 h 73"/>
                <a:gd name="T20" fmla="*/ 1817630159 w 50"/>
                <a:gd name="T21" fmla="*/ 1499490834 h 73"/>
                <a:gd name="T22" fmla="*/ 1817630159 w 50"/>
                <a:gd name="T23" fmla="*/ 1499490834 h 73"/>
                <a:gd name="T24" fmla="*/ 1817630159 w 50"/>
                <a:gd name="T25" fmla="*/ 1499490834 h 73"/>
                <a:gd name="T26" fmla="*/ 1817630159 w 50"/>
                <a:gd name="T27" fmla="*/ 1499490834 h 73"/>
                <a:gd name="T28" fmla="*/ 1817630159 w 50"/>
                <a:gd name="T29" fmla="*/ 1499490834 h 73"/>
                <a:gd name="T30" fmla="*/ 1817630159 w 50"/>
                <a:gd name="T31" fmla="*/ 1499490834 h 73"/>
                <a:gd name="T32" fmla="*/ 1817630159 w 50"/>
                <a:gd name="T33" fmla="*/ 1499490834 h 73"/>
                <a:gd name="T34" fmla="*/ 1817630159 w 50"/>
                <a:gd name="T35" fmla="*/ 0 h 73"/>
                <a:gd name="T36" fmla="*/ 1817630159 w 50"/>
                <a:gd name="T37" fmla="*/ 1499490834 h 73"/>
                <a:gd name="T38" fmla="*/ 1817630159 w 50"/>
                <a:gd name="T39" fmla="*/ 0 h 73"/>
                <a:gd name="T40" fmla="*/ 0 w 50"/>
                <a:gd name="T41" fmla="*/ 1499490834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3"/>
                <a:gd name="T65" fmla="*/ 50 w 5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4" name="Freeform 306"/>
            <p:cNvSpPr>
              <a:spLocks/>
            </p:cNvSpPr>
            <p:nvPr>
              <p:custDataLst>
                <p:tags r:id="rId301"/>
              </p:custDataLst>
            </p:nvPr>
          </p:nvSpPr>
          <p:spPr bwMode="auto">
            <a:xfrm>
              <a:off x="4409" y="2417"/>
              <a:ext cx="31" cy="34"/>
            </a:xfrm>
            <a:custGeom>
              <a:avLst/>
              <a:gdLst>
                <a:gd name="T0" fmla="*/ 0 w 35"/>
                <a:gd name="T1" fmla="*/ 1476794228 h 41"/>
                <a:gd name="T2" fmla="*/ 1684679008 w 35"/>
                <a:gd name="T3" fmla="*/ 1476794228 h 41"/>
                <a:gd name="T4" fmla="*/ 1684679008 w 35"/>
                <a:gd name="T5" fmla="*/ 0 h 41"/>
                <a:gd name="T6" fmla="*/ 0 w 35"/>
                <a:gd name="T7" fmla="*/ 1476794228 h 41"/>
                <a:gd name="T8" fmla="*/ 0 60000 65536"/>
                <a:gd name="T9" fmla="*/ 0 60000 65536"/>
                <a:gd name="T10" fmla="*/ 0 60000 65536"/>
                <a:gd name="T11" fmla="*/ 0 60000 65536"/>
                <a:gd name="T12" fmla="*/ 0 w 35"/>
                <a:gd name="T13" fmla="*/ 0 h 41"/>
                <a:gd name="T14" fmla="*/ 35 w 35"/>
                <a:gd name="T15" fmla="*/ 41 h 41"/>
              </a:gdLst>
              <a:ahLst/>
              <a:cxnLst>
                <a:cxn ang="T8">
                  <a:pos x="T0" y="T1"/>
                </a:cxn>
                <a:cxn ang="T9">
                  <a:pos x="T2" y="T3"/>
                </a:cxn>
                <a:cxn ang="T10">
                  <a:pos x="T4" y="T5"/>
                </a:cxn>
                <a:cxn ang="T11">
                  <a:pos x="T6" y="T7"/>
                </a:cxn>
              </a:cxnLst>
              <a:rect l="T12" t="T13" r="T14" b="T15"/>
              <a:pathLst>
                <a:path w="35" h="41">
                  <a:moveTo>
                    <a:pt x="0" y="40"/>
                  </a:moveTo>
                  <a:lnTo>
                    <a:pt x="34" y="8"/>
                  </a:lnTo>
                  <a:lnTo>
                    <a:pt x="34" y="0"/>
                  </a:lnTo>
                  <a:lnTo>
                    <a:pt x="0" y="4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5" name="Freeform 307"/>
            <p:cNvSpPr>
              <a:spLocks/>
            </p:cNvSpPr>
            <p:nvPr>
              <p:custDataLst>
                <p:tags r:id="rId302"/>
              </p:custDataLst>
            </p:nvPr>
          </p:nvSpPr>
          <p:spPr bwMode="auto">
            <a:xfrm>
              <a:off x="4446" y="2396"/>
              <a:ext cx="15" cy="14"/>
            </a:xfrm>
            <a:custGeom>
              <a:avLst/>
              <a:gdLst>
                <a:gd name="T0" fmla="*/ 0 w 18"/>
                <a:gd name="T1" fmla="*/ 0 h 17"/>
                <a:gd name="T2" fmla="*/ 1491308088 w 18"/>
                <a:gd name="T3" fmla="*/ 1456424896 h 17"/>
                <a:gd name="T4" fmla="*/ 1491308088 w 18"/>
                <a:gd name="T5" fmla="*/ 1456424896 h 17"/>
                <a:gd name="T6" fmla="*/ 1491308088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16"/>
                  </a:lnTo>
                  <a:lnTo>
                    <a:pt x="17" y="8"/>
                  </a:lnTo>
                  <a:lnTo>
                    <a:pt x="17"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6" name="Freeform 308"/>
            <p:cNvSpPr>
              <a:spLocks/>
            </p:cNvSpPr>
            <p:nvPr>
              <p:custDataLst>
                <p:tags r:id="rId303"/>
              </p:custDataLst>
            </p:nvPr>
          </p:nvSpPr>
          <p:spPr bwMode="auto">
            <a:xfrm>
              <a:off x="4498" y="2402"/>
              <a:ext cx="14" cy="28"/>
            </a:xfrm>
            <a:custGeom>
              <a:avLst/>
              <a:gdLst>
                <a:gd name="T0" fmla="*/ 0 w 17"/>
                <a:gd name="T1" fmla="*/ 0 h 33"/>
                <a:gd name="T2" fmla="*/ 1456424896 w 17"/>
                <a:gd name="T3" fmla="*/ 1546030468 h 33"/>
                <a:gd name="T4" fmla="*/ 0 w 17"/>
                <a:gd name="T5" fmla="*/ 1546030468 h 33"/>
                <a:gd name="T6" fmla="*/ 0 w 17"/>
                <a:gd name="T7" fmla="*/ 1546030468 h 33"/>
                <a:gd name="T8" fmla="*/ 0 w 17"/>
                <a:gd name="T9" fmla="*/ 1546030468 h 33"/>
                <a:gd name="T10" fmla="*/ 1456424896 w 17"/>
                <a:gd name="T11" fmla="*/ 1546030468 h 33"/>
                <a:gd name="T12" fmla="*/ 1456424896 w 17"/>
                <a:gd name="T13" fmla="*/ 1546030468 h 33"/>
                <a:gd name="T14" fmla="*/ 1456424896 w 17"/>
                <a:gd name="T15" fmla="*/ 1546030468 h 33"/>
                <a:gd name="T16" fmla="*/ 1456424896 w 17"/>
                <a:gd name="T17" fmla="*/ 1546030468 h 33"/>
                <a:gd name="T18" fmla="*/ 1456424896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3"/>
                <a:gd name="T35" fmla="*/ 17 w 1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7" name="Freeform 309"/>
            <p:cNvSpPr>
              <a:spLocks/>
            </p:cNvSpPr>
            <p:nvPr>
              <p:custDataLst>
                <p:tags r:id="rId304"/>
              </p:custDataLst>
            </p:nvPr>
          </p:nvSpPr>
          <p:spPr bwMode="auto">
            <a:xfrm>
              <a:off x="4469" y="2410"/>
              <a:ext cx="30" cy="34"/>
            </a:xfrm>
            <a:custGeom>
              <a:avLst/>
              <a:gdLst>
                <a:gd name="T0" fmla="*/ 0 w 34"/>
                <a:gd name="T1" fmla="*/ 1407307878 h 42"/>
                <a:gd name="T2" fmla="*/ 1671916334 w 34"/>
                <a:gd name="T3" fmla="*/ 1407307878 h 42"/>
                <a:gd name="T4" fmla="*/ 1671916334 w 34"/>
                <a:gd name="T5" fmla="*/ 1407307878 h 42"/>
                <a:gd name="T6" fmla="*/ 1671916334 w 34"/>
                <a:gd name="T7" fmla="*/ 1407307878 h 42"/>
                <a:gd name="T8" fmla="*/ 1671916334 w 34"/>
                <a:gd name="T9" fmla="*/ 1407307878 h 42"/>
                <a:gd name="T10" fmla="*/ 1671916334 w 34"/>
                <a:gd name="T11" fmla="*/ 1407307878 h 42"/>
                <a:gd name="T12" fmla="*/ 1671916334 w 34"/>
                <a:gd name="T13" fmla="*/ 1407307878 h 42"/>
                <a:gd name="T14" fmla="*/ 1671916334 w 34"/>
                <a:gd name="T15" fmla="*/ 1407307878 h 42"/>
                <a:gd name="T16" fmla="*/ 1671916334 w 34"/>
                <a:gd name="T17" fmla="*/ 1407307878 h 42"/>
                <a:gd name="T18" fmla="*/ 1671916334 w 34"/>
                <a:gd name="T19" fmla="*/ 1407307878 h 42"/>
                <a:gd name="T20" fmla="*/ 1671916334 w 34"/>
                <a:gd name="T21" fmla="*/ 1407307878 h 42"/>
                <a:gd name="T22" fmla="*/ 1671916334 w 34"/>
                <a:gd name="T23" fmla="*/ 1407307878 h 42"/>
                <a:gd name="T24" fmla="*/ 1671916334 w 34"/>
                <a:gd name="T25" fmla="*/ 0 h 42"/>
                <a:gd name="T26" fmla="*/ 0 w 34"/>
                <a:gd name="T27" fmla="*/ 0 h 42"/>
                <a:gd name="T28" fmla="*/ 0 w 34"/>
                <a:gd name="T29" fmla="*/ 1407307878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2"/>
                <a:gd name="T47" fmla="*/ 34 w 3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8" name="Freeform 310"/>
            <p:cNvSpPr>
              <a:spLocks/>
            </p:cNvSpPr>
            <p:nvPr>
              <p:custDataLst>
                <p:tags r:id="rId305"/>
              </p:custDataLst>
            </p:nvPr>
          </p:nvSpPr>
          <p:spPr bwMode="auto">
            <a:xfrm>
              <a:off x="4469" y="2430"/>
              <a:ext cx="50" cy="49"/>
            </a:xfrm>
            <a:custGeom>
              <a:avLst/>
              <a:gdLst>
                <a:gd name="T0" fmla="*/ 0 w 56"/>
                <a:gd name="T1" fmla="*/ 1481214662 h 59"/>
                <a:gd name="T2" fmla="*/ 1711960815 w 56"/>
                <a:gd name="T3" fmla="*/ 1481214662 h 59"/>
                <a:gd name="T4" fmla="*/ 1711960815 w 56"/>
                <a:gd name="T5" fmla="*/ 1481214662 h 59"/>
                <a:gd name="T6" fmla="*/ 1711960815 w 56"/>
                <a:gd name="T7" fmla="*/ 1481214662 h 59"/>
                <a:gd name="T8" fmla="*/ 1711960815 w 56"/>
                <a:gd name="T9" fmla="*/ 1481214662 h 59"/>
                <a:gd name="T10" fmla="*/ 1711960815 w 56"/>
                <a:gd name="T11" fmla="*/ 1481214662 h 59"/>
                <a:gd name="T12" fmla="*/ 1711960815 w 56"/>
                <a:gd name="T13" fmla="*/ 1481214662 h 59"/>
                <a:gd name="T14" fmla="*/ 1711960815 w 56"/>
                <a:gd name="T15" fmla="*/ 1481214662 h 59"/>
                <a:gd name="T16" fmla="*/ 1711960815 w 56"/>
                <a:gd name="T17" fmla="*/ 1481214662 h 59"/>
                <a:gd name="T18" fmla="*/ 1711960815 w 56"/>
                <a:gd name="T19" fmla="*/ 1481214662 h 59"/>
                <a:gd name="T20" fmla="*/ 1711960815 w 56"/>
                <a:gd name="T21" fmla="*/ 1481214662 h 59"/>
                <a:gd name="T22" fmla="*/ 1711960815 w 56"/>
                <a:gd name="T23" fmla="*/ 1481214662 h 59"/>
                <a:gd name="T24" fmla="*/ 1711960815 w 56"/>
                <a:gd name="T25" fmla="*/ 1481214662 h 59"/>
                <a:gd name="T26" fmla="*/ 1711960815 w 56"/>
                <a:gd name="T27" fmla="*/ 0 h 59"/>
                <a:gd name="T28" fmla="*/ 1711960815 w 56"/>
                <a:gd name="T29" fmla="*/ 1481214662 h 59"/>
                <a:gd name="T30" fmla="*/ 1711960815 w 56"/>
                <a:gd name="T31" fmla="*/ 1481214662 h 59"/>
                <a:gd name="T32" fmla="*/ 1711960815 w 56"/>
                <a:gd name="T33" fmla="*/ 1481214662 h 59"/>
                <a:gd name="T34" fmla="*/ 1711960815 w 56"/>
                <a:gd name="T35" fmla="*/ 1481214662 h 59"/>
                <a:gd name="T36" fmla="*/ 0 w 56"/>
                <a:gd name="T37" fmla="*/ 1481214662 h 59"/>
                <a:gd name="T38" fmla="*/ 0 w 56"/>
                <a:gd name="T39" fmla="*/ 1481214662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59"/>
                <a:gd name="T62" fmla="*/ 56 w 5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09" name="Freeform 311"/>
            <p:cNvSpPr>
              <a:spLocks/>
            </p:cNvSpPr>
            <p:nvPr>
              <p:custDataLst>
                <p:tags r:id="rId306"/>
              </p:custDataLst>
            </p:nvPr>
          </p:nvSpPr>
          <p:spPr bwMode="auto">
            <a:xfrm>
              <a:off x="4769" y="2579"/>
              <a:ext cx="52" cy="28"/>
            </a:xfrm>
            <a:custGeom>
              <a:avLst/>
              <a:gdLst>
                <a:gd name="T0" fmla="*/ 0 w 57"/>
                <a:gd name="T1" fmla="*/ 1546030468 h 33"/>
                <a:gd name="T2" fmla="*/ 1787256319 w 57"/>
                <a:gd name="T3" fmla="*/ 1546030468 h 33"/>
                <a:gd name="T4" fmla="*/ 1787256319 w 57"/>
                <a:gd name="T5" fmla="*/ 1546030468 h 33"/>
                <a:gd name="T6" fmla="*/ 1787256319 w 57"/>
                <a:gd name="T7" fmla="*/ 1546030468 h 33"/>
                <a:gd name="T8" fmla="*/ 1787256319 w 57"/>
                <a:gd name="T9" fmla="*/ 1546030468 h 33"/>
                <a:gd name="T10" fmla="*/ 1787256319 w 57"/>
                <a:gd name="T11" fmla="*/ 0 h 33"/>
                <a:gd name="T12" fmla="*/ 1787256319 w 57"/>
                <a:gd name="T13" fmla="*/ 0 h 33"/>
                <a:gd name="T14" fmla="*/ 1787256319 w 57"/>
                <a:gd name="T15" fmla="*/ 1546030468 h 33"/>
                <a:gd name="T16" fmla="*/ 1787256319 w 57"/>
                <a:gd name="T17" fmla="*/ 1546030468 h 33"/>
                <a:gd name="T18" fmla="*/ 1787256319 w 57"/>
                <a:gd name="T19" fmla="*/ 1546030468 h 33"/>
                <a:gd name="T20" fmla="*/ 0 w 57"/>
                <a:gd name="T21" fmla="*/ 154603046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3"/>
                <a:gd name="T35" fmla="*/ 57 w 5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10" name="Freeform 312"/>
            <p:cNvSpPr>
              <a:spLocks/>
            </p:cNvSpPr>
            <p:nvPr>
              <p:custDataLst>
                <p:tags r:id="rId307"/>
              </p:custDataLst>
            </p:nvPr>
          </p:nvSpPr>
          <p:spPr bwMode="auto">
            <a:xfrm>
              <a:off x="4806" y="2573"/>
              <a:ext cx="21" cy="14"/>
            </a:xfrm>
            <a:custGeom>
              <a:avLst/>
              <a:gdLst>
                <a:gd name="T0" fmla="*/ 0 w 25"/>
                <a:gd name="T1" fmla="*/ 0 h 17"/>
                <a:gd name="T2" fmla="*/ 1515264461 w 25"/>
                <a:gd name="T3" fmla="*/ 1456424896 h 17"/>
                <a:gd name="T4" fmla="*/ 1515264461 w 25"/>
                <a:gd name="T5" fmla="*/ 1456424896 h 17"/>
                <a:gd name="T6" fmla="*/ 1515264461 w 25"/>
                <a:gd name="T7" fmla="*/ 145642489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15" y="8"/>
                  </a:lnTo>
                  <a:lnTo>
                    <a:pt x="24" y="16"/>
                  </a:lnTo>
                  <a:lnTo>
                    <a:pt x="24" y="8"/>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11" name="Freeform 313"/>
            <p:cNvSpPr>
              <a:spLocks/>
            </p:cNvSpPr>
            <p:nvPr>
              <p:custDataLst>
                <p:tags r:id="rId308"/>
              </p:custDataLst>
            </p:nvPr>
          </p:nvSpPr>
          <p:spPr bwMode="auto">
            <a:xfrm>
              <a:off x="4849" y="2593"/>
              <a:ext cx="15" cy="22"/>
            </a:xfrm>
            <a:custGeom>
              <a:avLst/>
              <a:gdLst>
                <a:gd name="T0" fmla="*/ 0 w 18"/>
                <a:gd name="T1" fmla="*/ 0 h 25"/>
                <a:gd name="T2" fmla="*/ 1491308088 w 18"/>
                <a:gd name="T3" fmla="*/ 1663011336 h 25"/>
                <a:gd name="T4" fmla="*/ 1491308088 w 18"/>
                <a:gd name="T5" fmla="*/ 1663011336 h 25"/>
                <a:gd name="T6" fmla="*/ 0 w 18"/>
                <a:gd name="T7" fmla="*/ 0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0" y="0"/>
                  </a:moveTo>
                  <a:lnTo>
                    <a:pt x="8" y="24"/>
                  </a:lnTo>
                  <a:lnTo>
                    <a:pt x="17" y="16"/>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12" name="Freeform 314"/>
            <p:cNvSpPr>
              <a:spLocks/>
            </p:cNvSpPr>
            <p:nvPr>
              <p:custDataLst>
                <p:tags r:id="rId309"/>
              </p:custDataLst>
            </p:nvPr>
          </p:nvSpPr>
          <p:spPr bwMode="auto">
            <a:xfrm>
              <a:off x="4900" y="2632"/>
              <a:ext cx="15" cy="14"/>
            </a:xfrm>
            <a:custGeom>
              <a:avLst/>
              <a:gdLst>
                <a:gd name="T0" fmla="*/ 0 w 17"/>
                <a:gd name="T1" fmla="*/ 0 h 17"/>
                <a:gd name="T2" fmla="*/ 0 w 17"/>
                <a:gd name="T3" fmla="*/ 1456424896 h 17"/>
                <a:gd name="T4" fmla="*/ 1671916334 w 17"/>
                <a:gd name="T5" fmla="*/ 145642489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13" name="Freeform 315"/>
            <p:cNvSpPr>
              <a:spLocks/>
            </p:cNvSpPr>
            <p:nvPr>
              <p:custDataLst>
                <p:tags r:id="rId310"/>
              </p:custDataLst>
            </p:nvPr>
          </p:nvSpPr>
          <p:spPr bwMode="auto">
            <a:xfrm>
              <a:off x="3368" y="2851"/>
              <a:ext cx="29" cy="26"/>
            </a:xfrm>
            <a:custGeom>
              <a:avLst/>
              <a:gdLst>
                <a:gd name="T0" fmla="*/ 1658433193 w 33"/>
                <a:gd name="T1" fmla="*/ 1333056883 h 33"/>
                <a:gd name="T2" fmla="*/ 1658433193 w 33"/>
                <a:gd name="T3" fmla="*/ 1333056883 h 33"/>
                <a:gd name="T4" fmla="*/ 1658433193 w 33"/>
                <a:gd name="T5" fmla="*/ 1333056883 h 33"/>
                <a:gd name="T6" fmla="*/ 0 w 33"/>
                <a:gd name="T7" fmla="*/ 1333056883 h 33"/>
                <a:gd name="T8" fmla="*/ 1658433193 w 33"/>
                <a:gd name="T9" fmla="*/ 0 h 33"/>
                <a:gd name="T10" fmla="*/ 1658433193 w 33"/>
                <a:gd name="T11" fmla="*/ 1333056883 h 33"/>
                <a:gd name="T12" fmla="*/ 1658433193 w 33"/>
                <a:gd name="T13" fmla="*/ 1333056883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2" y="15"/>
                  </a:moveTo>
                  <a:lnTo>
                    <a:pt x="23" y="25"/>
                  </a:lnTo>
                  <a:lnTo>
                    <a:pt x="8" y="32"/>
                  </a:lnTo>
                  <a:lnTo>
                    <a:pt x="0" y="25"/>
                  </a:lnTo>
                  <a:lnTo>
                    <a:pt x="16" y="0"/>
                  </a:lnTo>
                  <a:lnTo>
                    <a:pt x="23" y="7"/>
                  </a:lnTo>
                  <a:lnTo>
                    <a:pt x="32" y="1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14" name="Line 316"/>
            <p:cNvSpPr>
              <a:spLocks noChangeShapeType="1"/>
            </p:cNvSpPr>
            <p:nvPr>
              <p:custDataLst>
                <p:tags r:id="rId311"/>
              </p:custDataLst>
            </p:nvPr>
          </p:nvSpPr>
          <p:spPr bwMode="auto">
            <a:xfrm>
              <a:off x="4372" y="2295"/>
              <a:ext cx="9" cy="0"/>
            </a:xfrm>
            <a:prstGeom prst="line">
              <a:avLst/>
            </a:prstGeom>
            <a:noFill/>
            <a:ln w="9525">
              <a:solidFill>
                <a:srgbClr val="BED8E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515" name="Freeform 317"/>
            <p:cNvSpPr>
              <a:spLocks/>
            </p:cNvSpPr>
            <p:nvPr>
              <p:custDataLst>
                <p:tags r:id="rId312"/>
              </p:custDataLst>
            </p:nvPr>
          </p:nvSpPr>
          <p:spPr bwMode="auto">
            <a:xfrm>
              <a:off x="3280" y="2037"/>
              <a:ext cx="23" cy="42"/>
            </a:xfrm>
            <a:custGeom>
              <a:avLst/>
              <a:gdLst>
                <a:gd name="T0" fmla="*/ 0 w 25"/>
                <a:gd name="T1" fmla="*/ 0 h 51"/>
                <a:gd name="T2" fmla="*/ 1817630159 w 25"/>
                <a:gd name="T3" fmla="*/ 0 h 51"/>
                <a:gd name="T4" fmla="*/ 1817630159 w 25"/>
                <a:gd name="T5" fmla="*/ 1456424896 h 51"/>
                <a:gd name="T6" fmla="*/ 1817630159 w 25"/>
                <a:gd name="T7" fmla="*/ 1456424896 h 51"/>
                <a:gd name="T8" fmla="*/ 1817630159 w 25"/>
                <a:gd name="T9" fmla="*/ 1456424896 h 51"/>
                <a:gd name="T10" fmla="*/ 1817630159 w 25"/>
                <a:gd name="T11" fmla="*/ 1456424896 h 51"/>
                <a:gd name="T12" fmla="*/ 1817630159 w 25"/>
                <a:gd name="T13" fmla="*/ 1456424896 h 51"/>
                <a:gd name="T14" fmla="*/ 0 w 25"/>
                <a:gd name="T15" fmla="*/ 1456424896 h 51"/>
                <a:gd name="T16" fmla="*/ 0 w 25"/>
                <a:gd name="T17" fmla="*/ 1456424896 h 51"/>
                <a:gd name="T18" fmla="*/ 0 w 2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1"/>
                <a:gd name="T32" fmla="*/ 25 w 2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16" name="Freeform 318"/>
            <p:cNvSpPr>
              <a:spLocks/>
            </p:cNvSpPr>
            <p:nvPr>
              <p:custDataLst>
                <p:tags r:id="rId313"/>
              </p:custDataLst>
            </p:nvPr>
          </p:nvSpPr>
          <p:spPr bwMode="auto">
            <a:xfrm>
              <a:off x="3316" y="2011"/>
              <a:ext cx="74" cy="47"/>
            </a:xfrm>
            <a:custGeom>
              <a:avLst/>
              <a:gdLst>
                <a:gd name="T0" fmla="*/ 1748902506 w 82"/>
                <a:gd name="T1" fmla="*/ 1460077370 h 57"/>
                <a:gd name="T2" fmla="*/ 1748902506 w 82"/>
                <a:gd name="T3" fmla="*/ 1460077370 h 57"/>
                <a:gd name="T4" fmla="*/ 1748902506 w 82"/>
                <a:gd name="T5" fmla="*/ 1460077370 h 57"/>
                <a:gd name="T6" fmla="*/ 1748902506 w 82"/>
                <a:gd name="T7" fmla="*/ 1460077370 h 57"/>
                <a:gd name="T8" fmla="*/ 1748902506 w 82"/>
                <a:gd name="T9" fmla="*/ 1460077370 h 57"/>
                <a:gd name="T10" fmla="*/ 1748902506 w 82"/>
                <a:gd name="T11" fmla="*/ 1460077370 h 57"/>
                <a:gd name="T12" fmla="*/ 1748902506 w 82"/>
                <a:gd name="T13" fmla="*/ 1460077370 h 57"/>
                <a:gd name="T14" fmla="*/ 1748902506 w 82"/>
                <a:gd name="T15" fmla="*/ 1460077370 h 57"/>
                <a:gd name="T16" fmla="*/ 1748902506 w 82"/>
                <a:gd name="T17" fmla="*/ 1460077370 h 57"/>
                <a:gd name="T18" fmla="*/ 1748902506 w 82"/>
                <a:gd name="T19" fmla="*/ 1460077370 h 57"/>
                <a:gd name="T20" fmla="*/ 1748902506 w 82"/>
                <a:gd name="T21" fmla="*/ 1460077370 h 57"/>
                <a:gd name="T22" fmla="*/ 0 w 82"/>
                <a:gd name="T23" fmla="*/ 1460077370 h 57"/>
                <a:gd name="T24" fmla="*/ 1748902506 w 82"/>
                <a:gd name="T25" fmla="*/ 1460077370 h 57"/>
                <a:gd name="T26" fmla="*/ 0 w 82"/>
                <a:gd name="T27" fmla="*/ 1460077370 h 57"/>
                <a:gd name="T28" fmla="*/ 0 w 82"/>
                <a:gd name="T29" fmla="*/ 0 h 57"/>
                <a:gd name="T30" fmla="*/ 1748902506 w 82"/>
                <a:gd name="T31" fmla="*/ 1460077370 h 57"/>
                <a:gd name="T32" fmla="*/ 1748902506 w 82"/>
                <a:gd name="T33" fmla="*/ 1460077370 h 57"/>
                <a:gd name="T34" fmla="*/ 1748902506 w 82"/>
                <a:gd name="T35" fmla="*/ 1460077370 h 57"/>
                <a:gd name="T36" fmla="*/ 1748902506 w 82"/>
                <a:gd name="T37" fmla="*/ 0 h 57"/>
                <a:gd name="T38" fmla="*/ 1748902506 w 82"/>
                <a:gd name="T39" fmla="*/ 146007737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57"/>
                <a:gd name="T62" fmla="*/ 82 w 82"/>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517" name="Freeform 319"/>
            <p:cNvSpPr>
              <a:spLocks/>
            </p:cNvSpPr>
            <p:nvPr>
              <p:custDataLst>
                <p:tags r:id="rId314"/>
              </p:custDataLst>
            </p:nvPr>
          </p:nvSpPr>
          <p:spPr bwMode="auto">
            <a:xfrm>
              <a:off x="3242" y="1944"/>
              <a:ext cx="74" cy="47"/>
            </a:xfrm>
            <a:custGeom>
              <a:avLst/>
              <a:gdLst>
                <a:gd name="T0" fmla="*/ 1748902506 w 82"/>
                <a:gd name="T1" fmla="*/ 1460077370 h 57"/>
                <a:gd name="T2" fmla="*/ 1748902506 w 82"/>
                <a:gd name="T3" fmla="*/ 1460077370 h 57"/>
                <a:gd name="T4" fmla="*/ 1748902506 w 82"/>
                <a:gd name="T5" fmla="*/ 1460077370 h 57"/>
                <a:gd name="T6" fmla="*/ 1748902506 w 82"/>
                <a:gd name="T7" fmla="*/ 1460077370 h 57"/>
                <a:gd name="T8" fmla="*/ 1748902506 w 82"/>
                <a:gd name="T9" fmla="*/ 1460077370 h 57"/>
                <a:gd name="T10" fmla="*/ 1748902506 w 82"/>
                <a:gd name="T11" fmla="*/ 1460077370 h 57"/>
                <a:gd name="T12" fmla="*/ 1748902506 w 82"/>
                <a:gd name="T13" fmla="*/ 0 h 57"/>
                <a:gd name="T14" fmla="*/ 1748902506 w 82"/>
                <a:gd name="T15" fmla="*/ 1460077370 h 57"/>
                <a:gd name="T16" fmla="*/ 1748902506 w 82"/>
                <a:gd name="T17" fmla="*/ 1460077370 h 57"/>
                <a:gd name="T18" fmla="*/ 0 w 82"/>
                <a:gd name="T19" fmla="*/ 1460077370 h 57"/>
                <a:gd name="T20" fmla="*/ 0 w 82"/>
                <a:gd name="T21" fmla="*/ 1460077370 h 57"/>
                <a:gd name="T22" fmla="*/ 1748902506 w 82"/>
                <a:gd name="T23" fmla="*/ 1460077370 h 57"/>
                <a:gd name="T24" fmla="*/ 1748902506 w 82"/>
                <a:gd name="T25" fmla="*/ 146007737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57"/>
                <a:gd name="T41" fmla="*/ 82 w 8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518" name="Freeform 320"/>
            <p:cNvSpPr>
              <a:spLocks/>
            </p:cNvSpPr>
            <p:nvPr>
              <p:custDataLst>
                <p:tags r:id="rId315"/>
              </p:custDataLst>
            </p:nvPr>
          </p:nvSpPr>
          <p:spPr bwMode="auto">
            <a:xfrm>
              <a:off x="3212" y="1970"/>
              <a:ext cx="31" cy="21"/>
            </a:xfrm>
            <a:custGeom>
              <a:avLst/>
              <a:gdLst>
                <a:gd name="T0" fmla="*/ 1895070509 w 33"/>
                <a:gd name="T1" fmla="*/ 1515264461 h 25"/>
                <a:gd name="T2" fmla="*/ 1895070509 w 33"/>
                <a:gd name="T3" fmla="*/ 1515264461 h 25"/>
                <a:gd name="T4" fmla="*/ 1895070509 w 33"/>
                <a:gd name="T5" fmla="*/ 1515264461 h 25"/>
                <a:gd name="T6" fmla="*/ 1895070509 w 33"/>
                <a:gd name="T7" fmla="*/ 1515264461 h 25"/>
                <a:gd name="T8" fmla="*/ 0 w 33"/>
                <a:gd name="T9" fmla="*/ 1515264461 h 25"/>
                <a:gd name="T10" fmla="*/ 0 w 33"/>
                <a:gd name="T11" fmla="*/ 1515264461 h 25"/>
                <a:gd name="T12" fmla="*/ 0 w 33"/>
                <a:gd name="T13" fmla="*/ 1515264461 h 25"/>
                <a:gd name="T14" fmla="*/ 1895070509 w 33"/>
                <a:gd name="T15" fmla="*/ 0 h 25"/>
                <a:gd name="T16" fmla="*/ 1895070509 w 33"/>
                <a:gd name="T17" fmla="*/ 151526446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32" y="8"/>
                  </a:moveTo>
                  <a:lnTo>
                    <a:pt x="25" y="8"/>
                  </a:lnTo>
                  <a:lnTo>
                    <a:pt x="17" y="24"/>
                  </a:lnTo>
                  <a:lnTo>
                    <a:pt x="8" y="24"/>
                  </a:lnTo>
                  <a:lnTo>
                    <a:pt x="0" y="24"/>
                  </a:lnTo>
                  <a:lnTo>
                    <a:pt x="0" y="15"/>
                  </a:lnTo>
                  <a:lnTo>
                    <a:pt x="0" y="8"/>
                  </a:lnTo>
                  <a:lnTo>
                    <a:pt x="32" y="0"/>
                  </a:lnTo>
                  <a:lnTo>
                    <a:pt x="32" y="8"/>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519" name="Freeform 321"/>
            <p:cNvSpPr>
              <a:spLocks/>
            </p:cNvSpPr>
            <p:nvPr>
              <p:custDataLst>
                <p:tags r:id="rId316"/>
              </p:custDataLst>
            </p:nvPr>
          </p:nvSpPr>
          <p:spPr bwMode="auto">
            <a:xfrm>
              <a:off x="3212" y="1976"/>
              <a:ext cx="68" cy="61"/>
            </a:xfrm>
            <a:custGeom>
              <a:avLst/>
              <a:gdLst>
                <a:gd name="T0" fmla="*/ 1813360917 w 74"/>
                <a:gd name="T1" fmla="*/ 0 h 73"/>
                <a:gd name="T2" fmla="*/ 1813360917 w 74"/>
                <a:gd name="T3" fmla="*/ 1499490834 h 73"/>
                <a:gd name="T4" fmla="*/ 1813360917 w 74"/>
                <a:gd name="T5" fmla="*/ 1499490834 h 73"/>
                <a:gd name="T6" fmla="*/ 1813360917 w 74"/>
                <a:gd name="T7" fmla="*/ 1499490834 h 73"/>
                <a:gd name="T8" fmla="*/ 1813360917 w 74"/>
                <a:gd name="T9" fmla="*/ 1499490834 h 73"/>
                <a:gd name="T10" fmla="*/ 1813360917 w 74"/>
                <a:gd name="T11" fmla="*/ 1499490834 h 73"/>
                <a:gd name="T12" fmla="*/ 1813360917 w 74"/>
                <a:gd name="T13" fmla="*/ 1499490834 h 73"/>
                <a:gd name="T14" fmla="*/ 1813360917 w 74"/>
                <a:gd name="T15" fmla="*/ 1499490834 h 73"/>
                <a:gd name="T16" fmla="*/ 1813360917 w 74"/>
                <a:gd name="T17" fmla="*/ 1499490834 h 73"/>
                <a:gd name="T18" fmla="*/ 1813360917 w 74"/>
                <a:gd name="T19" fmla="*/ 1499490834 h 73"/>
                <a:gd name="T20" fmla="*/ 1813360917 w 74"/>
                <a:gd name="T21" fmla="*/ 1499490834 h 73"/>
                <a:gd name="T22" fmla="*/ 1813360917 w 74"/>
                <a:gd name="T23" fmla="*/ 1499490834 h 73"/>
                <a:gd name="T24" fmla="*/ 1813360917 w 74"/>
                <a:gd name="T25" fmla="*/ 1499490834 h 73"/>
                <a:gd name="T26" fmla="*/ 1813360917 w 74"/>
                <a:gd name="T27" fmla="*/ 1499490834 h 73"/>
                <a:gd name="T28" fmla="*/ 1813360917 w 74"/>
                <a:gd name="T29" fmla="*/ 1499490834 h 73"/>
                <a:gd name="T30" fmla="*/ 1813360917 w 74"/>
                <a:gd name="T31" fmla="*/ 1499490834 h 73"/>
                <a:gd name="T32" fmla="*/ 1813360917 w 74"/>
                <a:gd name="T33" fmla="*/ 1499490834 h 73"/>
                <a:gd name="T34" fmla="*/ 1813360917 w 74"/>
                <a:gd name="T35" fmla="*/ 1499490834 h 73"/>
                <a:gd name="T36" fmla="*/ 1813360917 w 74"/>
                <a:gd name="T37" fmla="*/ 1499490834 h 73"/>
                <a:gd name="T38" fmla="*/ 1813360917 w 74"/>
                <a:gd name="T39" fmla="*/ 1499490834 h 73"/>
                <a:gd name="T40" fmla="*/ 0 w 74"/>
                <a:gd name="T41" fmla="*/ 1499490834 h 73"/>
                <a:gd name="T42" fmla="*/ 0 w 74"/>
                <a:gd name="T43" fmla="*/ 1499490834 h 73"/>
                <a:gd name="T44" fmla="*/ 1813360917 w 74"/>
                <a:gd name="T45" fmla="*/ 1499490834 h 73"/>
                <a:gd name="T46" fmla="*/ 1813360917 w 74"/>
                <a:gd name="T47" fmla="*/ 0 h 73"/>
                <a:gd name="T48" fmla="*/ 1813360917 w 74"/>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73"/>
                <a:gd name="T77" fmla="*/ 74 w 74"/>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520" name="Freeform 322"/>
            <p:cNvSpPr>
              <a:spLocks/>
            </p:cNvSpPr>
            <p:nvPr>
              <p:custDataLst>
                <p:tags r:id="rId317"/>
              </p:custDataLst>
            </p:nvPr>
          </p:nvSpPr>
          <p:spPr bwMode="auto">
            <a:xfrm>
              <a:off x="3265" y="2024"/>
              <a:ext cx="24" cy="21"/>
            </a:xfrm>
            <a:custGeom>
              <a:avLst/>
              <a:gdLst>
                <a:gd name="T0" fmla="*/ 0 w 26"/>
                <a:gd name="T1" fmla="*/ 1515264461 h 25"/>
                <a:gd name="T2" fmla="*/ 1829808551 w 26"/>
                <a:gd name="T3" fmla="*/ 1515264461 h 25"/>
                <a:gd name="T4" fmla="*/ 1829808551 w 26"/>
                <a:gd name="T5" fmla="*/ 1515264461 h 25"/>
                <a:gd name="T6" fmla="*/ 1829808551 w 26"/>
                <a:gd name="T7" fmla="*/ 1515264461 h 25"/>
                <a:gd name="T8" fmla="*/ 1829808551 w 26"/>
                <a:gd name="T9" fmla="*/ 1515264461 h 25"/>
                <a:gd name="T10" fmla="*/ 1829808551 w 26"/>
                <a:gd name="T11" fmla="*/ 0 h 25"/>
                <a:gd name="T12" fmla="*/ 1829808551 w 26"/>
                <a:gd name="T13" fmla="*/ 0 h 25"/>
                <a:gd name="T14" fmla="*/ 0 w 26"/>
                <a:gd name="T15" fmla="*/ 1515264461 h 25"/>
                <a:gd name="T16" fmla="*/ 0 w 26"/>
                <a:gd name="T17" fmla="*/ 151526446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0" y="15"/>
                  </a:moveTo>
                  <a:lnTo>
                    <a:pt x="16" y="24"/>
                  </a:lnTo>
                  <a:lnTo>
                    <a:pt x="16" y="15"/>
                  </a:lnTo>
                  <a:lnTo>
                    <a:pt x="25" y="15"/>
                  </a:lnTo>
                  <a:lnTo>
                    <a:pt x="25" y="9"/>
                  </a:lnTo>
                  <a:lnTo>
                    <a:pt x="16" y="0"/>
                  </a:lnTo>
                  <a:lnTo>
                    <a:pt x="8" y="0"/>
                  </a:lnTo>
                  <a:lnTo>
                    <a:pt x="0" y="9"/>
                  </a:lnTo>
                  <a:lnTo>
                    <a:pt x="0" y="1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21" name="Freeform 323"/>
            <p:cNvSpPr>
              <a:spLocks/>
            </p:cNvSpPr>
            <p:nvPr>
              <p:custDataLst>
                <p:tags r:id="rId318"/>
              </p:custDataLst>
            </p:nvPr>
          </p:nvSpPr>
          <p:spPr bwMode="auto">
            <a:xfrm>
              <a:off x="3272" y="1983"/>
              <a:ext cx="53" cy="62"/>
            </a:xfrm>
            <a:custGeom>
              <a:avLst/>
              <a:gdLst>
                <a:gd name="T0" fmla="*/ 1793187147 w 58"/>
                <a:gd name="T1" fmla="*/ 1467542602 h 75"/>
                <a:gd name="T2" fmla="*/ 1793187147 w 58"/>
                <a:gd name="T3" fmla="*/ 1467542602 h 75"/>
                <a:gd name="T4" fmla="*/ 0 w 58"/>
                <a:gd name="T5" fmla="*/ 1467542602 h 75"/>
                <a:gd name="T6" fmla="*/ 1793187147 w 58"/>
                <a:gd name="T7" fmla="*/ 0 h 75"/>
                <a:gd name="T8" fmla="*/ 1793187147 w 58"/>
                <a:gd name="T9" fmla="*/ 1467542602 h 75"/>
                <a:gd name="T10" fmla="*/ 1793187147 w 58"/>
                <a:gd name="T11" fmla="*/ 1467542602 h 75"/>
                <a:gd name="T12" fmla="*/ 1793187147 w 58"/>
                <a:gd name="T13" fmla="*/ 1467542602 h 75"/>
                <a:gd name="T14" fmla="*/ 1793187147 w 58"/>
                <a:gd name="T15" fmla="*/ 1467542602 h 75"/>
                <a:gd name="T16" fmla="*/ 1793187147 w 58"/>
                <a:gd name="T17" fmla="*/ 1467542602 h 75"/>
                <a:gd name="T18" fmla="*/ 1793187147 w 58"/>
                <a:gd name="T19" fmla="*/ 1467542602 h 75"/>
                <a:gd name="T20" fmla="*/ 1793187147 w 58"/>
                <a:gd name="T21" fmla="*/ 1467542602 h 75"/>
                <a:gd name="T22" fmla="*/ 1793187147 w 58"/>
                <a:gd name="T23" fmla="*/ 1467542602 h 75"/>
                <a:gd name="T24" fmla="*/ 1793187147 w 58"/>
                <a:gd name="T25" fmla="*/ 1467542602 h 75"/>
                <a:gd name="T26" fmla="*/ 1793187147 w 58"/>
                <a:gd name="T27" fmla="*/ 1467542602 h 75"/>
                <a:gd name="T28" fmla="*/ 1793187147 w 58"/>
                <a:gd name="T29" fmla="*/ 1467542602 h 75"/>
                <a:gd name="T30" fmla="*/ 1793187147 w 58"/>
                <a:gd name="T31" fmla="*/ 1467542602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75"/>
                <a:gd name="T50" fmla="*/ 58 w 5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22" name="Freeform 324"/>
            <p:cNvSpPr>
              <a:spLocks/>
            </p:cNvSpPr>
            <p:nvPr>
              <p:custDataLst>
                <p:tags r:id="rId319"/>
              </p:custDataLst>
            </p:nvPr>
          </p:nvSpPr>
          <p:spPr bwMode="auto">
            <a:xfrm>
              <a:off x="3293" y="2037"/>
              <a:ext cx="32" cy="21"/>
            </a:xfrm>
            <a:custGeom>
              <a:avLst/>
              <a:gdLst>
                <a:gd name="T0" fmla="*/ 1795121024 w 35"/>
                <a:gd name="T1" fmla="*/ 1400947172 h 26"/>
                <a:gd name="T2" fmla="*/ 0 w 35"/>
                <a:gd name="T3" fmla="*/ 1400947172 h 26"/>
                <a:gd name="T4" fmla="*/ 0 w 35"/>
                <a:gd name="T5" fmla="*/ 1400947172 h 26"/>
                <a:gd name="T6" fmla="*/ 1795121024 w 35"/>
                <a:gd name="T7" fmla="*/ 0 h 26"/>
                <a:gd name="T8" fmla="*/ 1795121024 w 35"/>
                <a:gd name="T9" fmla="*/ 0 h 26"/>
                <a:gd name="T10" fmla="*/ 1795121024 w 35"/>
                <a:gd name="T11" fmla="*/ 1400947172 h 26"/>
                <a:gd name="T12" fmla="*/ 1795121024 w 35"/>
                <a:gd name="T13" fmla="*/ 1400947172 h 26"/>
                <a:gd name="T14" fmla="*/ 1795121024 w 35"/>
                <a:gd name="T15" fmla="*/ 1400947172 h 2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6"/>
                <a:gd name="T26" fmla="*/ 35 w 3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6">
                  <a:moveTo>
                    <a:pt x="9" y="25"/>
                  </a:moveTo>
                  <a:lnTo>
                    <a:pt x="0" y="17"/>
                  </a:lnTo>
                  <a:lnTo>
                    <a:pt x="0" y="9"/>
                  </a:lnTo>
                  <a:lnTo>
                    <a:pt x="9" y="0"/>
                  </a:lnTo>
                  <a:lnTo>
                    <a:pt x="25" y="0"/>
                  </a:lnTo>
                  <a:lnTo>
                    <a:pt x="34" y="9"/>
                  </a:lnTo>
                  <a:lnTo>
                    <a:pt x="34" y="17"/>
                  </a:lnTo>
                  <a:lnTo>
                    <a:pt x="9"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523" name="Freeform 325"/>
            <p:cNvSpPr>
              <a:spLocks/>
            </p:cNvSpPr>
            <p:nvPr>
              <p:custDataLst>
                <p:tags r:id="rId320"/>
              </p:custDataLst>
            </p:nvPr>
          </p:nvSpPr>
          <p:spPr bwMode="auto">
            <a:xfrm>
              <a:off x="3235" y="1990"/>
              <a:ext cx="45" cy="43"/>
            </a:xfrm>
            <a:custGeom>
              <a:avLst/>
              <a:gdLst>
                <a:gd name="T0" fmla="*/ 1811184666 w 49"/>
                <a:gd name="T1" fmla="*/ 1526604100 h 51"/>
                <a:gd name="T2" fmla="*/ 1811184666 w 49"/>
                <a:gd name="T3" fmla="*/ 1526604100 h 51"/>
                <a:gd name="T4" fmla="*/ 1811184666 w 49"/>
                <a:gd name="T5" fmla="*/ 1526604100 h 51"/>
                <a:gd name="T6" fmla="*/ 1811184666 w 49"/>
                <a:gd name="T7" fmla="*/ 1526604100 h 51"/>
                <a:gd name="T8" fmla="*/ 1811184666 w 49"/>
                <a:gd name="T9" fmla="*/ 1526604100 h 51"/>
                <a:gd name="T10" fmla="*/ 1811184666 w 49"/>
                <a:gd name="T11" fmla="*/ 1526604100 h 51"/>
                <a:gd name="T12" fmla="*/ 1811184666 w 49"/>
                <a:gd name="T13" fmla="*/ 1526604100 h 51"/>
                <a:gd name="T14" fmla="*/ 1811184666 w 49"/>
                <a:gd name="T15" fmla="*/ 1526604100 h 51"/>
                <a:gd name="T16" fmla="*/ 1811184666 w 49"/>
                <a:gd name="T17" fmla="*/ 0 h 51"/>
                <a:gd name="T18" fmla="*/ 1811184666 w 49"/>
                <a:gd name="T19" fmla="*/ 1526604100 h 51"/>
                <a:gd name="T20" fmla="*/ 1811184666 w 49"/>
                <a:gd name="T21" fmla="*/ 0 h 51"/>
                <a:gd name="T22" fmla="*/ 0 w 49"/>
                <a:gd name="T23" fmla="*/ 1526604100 h 51"/>
                <a:gd name="T24" fmla="*/ 1811184666 w 49"/>
                <a:gd name="T25" fmla="*/ 152660410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1"/>
                <a:gd name="T41" fmla="*/ 49 w 4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524" name="Freeform 326"/>
            <p:cNvSpPr>
              <a:spLocks/>
            </p:cNvSpPr>
            <p:nvPr>
              <p:custDataLst>
                <p:tags r:id="rId321"/>
              </p:custDataLst>
            </p:nvPr>
          </p:nvSpPr>
          <p:spPr bwMode="auto">
            <a:xfrm>
              <a:off x="3192" y="1901"/>
              <a:ext cx="80" cy="43"/>
            </a:xfrm>
            <a:custGeom>
              <a:avLst/>
              <a:gdLst>
                <a:gd name="T0" fmla="*/ 1696777203 w 90"/>
                <a:gd name="T1" fmla="*/ 1526604100 h 51"/>
                <a:gd name="T2" fmla="*/ 1696777203 w 90"/>
                <a:gd name="T3" fmla="*/ 1526604100 h 51"/>
                <a:gd name="T4" fmla="*/ 1696777203 w 90"/>
                <a:gd name="T5" fmla="*/ 1526604100 h 51"/>
                <a:gd name="T6" fmla="*/ 1696777203 w 90"/>
                <a:gd name="T7" fmla="*/ 1526604100 h 51"/>
                <a:gd name="T8" fmla="*/ 1696777203 w 90"/>
                <a:gd name="T9" fmla="*/ 0 h 51"/>
                <a:gd name="T10" fmla="*/ 1696777203 w 90"/>
                <a:gd name="T11" fmla="*/ 0 h 51"/>
                <a:gd name="T12" fmla="*/ 1696777203 w 90"/>
                <a:gd name="T13" fmla="*/ 1526604100 h 51"/>
                <a:gd name="T14" fmla="*/ 0 w 90"/>
                <a:gd name="T15" fmla="*/ 1526604100 h 51"/>
                <a:gd name="T16" fmla="*/ 1696777203 w 90"/>
                <a:gd name="T17" fmla="*/ 1526604100 h 51"/>
                <a:gd name="T18" fmla="*/ 1696777203 w 90"/>
                <a:gd name="T19" fmla="*/ 1526604100 h 51"/>
                <a:gd name="T20" fmla="*/ 1696777203 w 90"/>
                <a:gd name="T21" fmla="*/ 1526604100 h 51"/>
                <a:gd name="T22" fmla="*/ 1696777203 w 90"/>
                <a:gd name="T23" fmla="*/ 1526604100 h 51"/>
                <a:gd name="T24" fmla="*/ 1696777203 w 90"/>
                <a:gd name="T25" fmla="*/ 1526604100 h 51"/>
                <a:gd name="T26" fmla="*/ 1696777203 w 90"/>
                <a:gd name="T27" fmla="*/ 152660410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1"/>
                <a:gd name="T44" fmla="*/ 90 w 90"/>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solidFill>
              <a:srgbClr val="BED8E8"/>
            </a:solidFill>
            <a:ln w="9525" cap="rnd" algn="ctr">
              <a:solidFill>
                <a:srgbClr val="BED8E8"/>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sp>
          <p:nvSpPr>
            <p:cNvPr id="8525" name="Freeform 327"/>
            <p:cNvSpPr>
              <a:spLocks/>
            </p:cNvSpPr>
            <p:nvPr>
              <p:custDataLst>
                <p:tags r:id="rId322"/>
              </p:custDataLst>
            </p:nvPr>
          </p:nvSpPr>
          <p:spPr bwMode="auto">
            <a:xfrm>
              <a:off x="3212" y="2281"/>
              <a:ext cx="119" cy="177"/>
            </a:xfrm>
            <a:custGeom>
              <a:avLst/>
              <a:gdLst>
                <a:gd name="T0" fmla="*/ 1799438812 w 130"/>
                <a:gd name="T1" fmla="*/ 1496940975 h 212"/>
                <a:gd name="T2" fmla="*/ 1799438812 w 130"/>
                <a:gd name="T3" fmla="*/ 1496940975 h 212"/>
                <a:gd name="T4" fmla="*/ 1799438812 w 130"/>
                <a:gd name="T5" fmla="*/ 1496940975 h 212"/>
                <a:gd name="T6" fmla="*/ 1799438812 w 130"/>
                <a:gd name="T7" fmla="*/ 1496940975 h 212"/>
                <a:gd name="T8" fmla="*/ 0 w 130"/>
                <a:gd name="T9" fmla="*/ 1496940975 h 212"/>
                <a:gd name="T10" fmla="*/ 0 w 130"/>
                <a:gd name="T11" fmla="*/ 1496940975 h 212"/>
                <a:gd name="T12" fmla="*/ 1799438812 w 130"/>
                <a:gd name="T13" fmla="*/ 1496940975 h 212"/>
                <a:gd name="T14" fmla="*/ 1799438812 w 130"/>
                <a:gd name="T15" fmla="*/ 1496940975 h 212"/>
                <a:gd name="T16" fmla="*/ 1799438812 w 130"/>
                <a:gd name="T17" fmla="*/ 1496940975 h 212"/>
                <a:gd name="T18" fmla="*/ 1799438812 w 130"/>
                <a:gd name="T19" fmla="*/ 1496940975 h 212"/>
                <a:gd name="T20" fmla="*/ 1799438812 w 130"/>
                <a:gd name="T21" fmla="*/ 1496940975 h 212"/>
                <a:gd name="T22" fmla="*/ 1799438812 w 130"/>
                <a:gd name="T23" fmla="*/ 1496940975 h 212"/>
                <a:gd name="T24" fmla="*/ 1799438812 w 130"/>
                <a:gd name="T25" fmla="*/ 1496940975 h 212"/>
                <a:gd name="T26" fmla="*/ 1799438812 w 130"/>
                <a:gd name="T27" fmla="*/ 1496940975 h 212"/>
                <a:gd name="T28" fmla="*/ 1799438812 w 130"/>
                <a:gd name="T29" fmla="*/ 1496940975 h 212"/>
                <a:gd name="T30" fmla="*/ 1799438812 w 130"/>
                <a:gd name="T31" fmla="*/ 1496940975 h 212"/>
                <a:gd name="T32" fmla="*/ 1799438812 w 130"/>
                <a:gd name="T33" fmla="*/ 1496940975 h 212"/>
                <a:gd name="T34" fmla="*/ 1799438812 w 130"/>
                <a:gd name="T35" fmla="*/ 1496940975 h 212"/>
                <a:gd name="T36" fmla="*/ 1799438812 w 130"/>
                <a:gd name="T37" fmla="*/ 1496940975 h 212"/>
                <a:gd name="T38" fmla="*/ 1799438812 w 130"/>
                <a:gd name="T39" fmla="*/ 1496940975 h 212"/>
                <a:gd name="T40" fmla="*/ 1799438812 w 130"/>
                <a:gd name="T41" fmla="*/ 1496940975 h 212"/>
                <a:gd name="T42" fmla="*/ 1799438812 w 130"/>
                <a:gd name="T43" fmla="*/ 1496940975 h 212"/>
                <a:gd name="T44" fmla="*/ 1799438812 w 130"/>
                <a:gd name="T45" fmla="*/ 1496940975 h 212"/>
                <a:gd name="T46" fmla="*/ 1799438812 w 130"/>
                <a:gd name="T47" fmla="*/ 1496940975 h 212"/>
                <a:gd name="T48" fmla="*/ 1799438812 w 130"/>
                <a:gd name="T49" fmla="*/ 1496940975 h 212"/>
                <a:gd name="T50" fmla="*/ 1799438812 w 130"/>
                <a:gd name="T51" fmla="*/ 0 h 212"/>
                <a:gd name="T52" fmla="*/ 1799438812 w 130"/>
                <a:gd name="T53" fmla="*/ 1496940975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212"/>
                <a:gd name="T83" fmla="*/ 130 w 130"/>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526" name="Freeform 328"/>
            <p:cNvSpPr>
              <a:spLocks/>
            </p:cNvSpPr>
            <p:nvPr>
              <p:custDataLst>
                <p:tags r:id="rId323"/>
              </p:custDataLst>
            </p:nvPr>
          </p:nvSpPr>
          <p:spPr bwMode="auto">
            <a:xfrm>
              <a:off x="2994" y="2372"/>
              <a:ext cx="88" cy="64"/>
            </a:xfrm>
            <a:custGeom>
              <a:avLst/>
              <a:gdLst>
                <a:gd name="T0" fmla="*/ 0 w 98"/>
                <a:gd name="T1" fmla="*/ 1563749870 h 75"/>
                <a:gd name="T2" fmla="*/ 1731581983 w 98"/>
                <a:gd name="T3" fmla="*/ 1563749870 h 75"/>
                <a:gd name="T4" fmla="*/ 1731581983 w 98"/>
                <a:gd name="T5" fmla="*/ 1563749870 h 75"/>
                <a:gd name="T6" fmla="*/ 1731581983 w 98"/>
                <a:gd name="T7" fmla="*/ 1563749870 h 75"/>
                <a:gd name="T8" fmla="*/ 1731581983 w 98"/>
                <a:gd name="T9" fmla="*/ 0 h 75"/>
                <a:gd name="T10" fmla="*/ 1731581983 w 98"/>
                <a:gd name="T11" fmla="*/ 0 h 75"/>
                <a:gd name="T12" fmla="*/ 1731581983 w 98"/>
                <a:gd name="T13" fmla="*/ 1563749870 h 75"/>
                <a:gd name="T14" fmla="*/ 1731581983 w 98"/>
                <a:gd name="T15" fmla="*/ 1563749870 h 75"/>
                <a:gd name="T16" fmla="*/ 1731581983 w 98"/>
                <a:gd name="T17" fmla="*/ 1563749870 h 75"/>
                <a:gd name="T18" fmla="*/ 1731581983 w 98"/>
                <a:gd name="T19" fmla="*/ 1563749870 h 75"/>
                <a:gd name="T20" fmla="*/ 1731581983 w 98"/>
                <a:gd name="T21" fmla="*/ 1563749870 h 75"/>
                <a:gd name="T22" fmla="*/ 1731581983 w 98"/>
                <a:gd name="T23" fmla="*/ 1563749870 h 75"/>
                <a:gd name="T24" fmla="*/ 1731581983 w 98"/>
                <a:gd name="T25" fmla="*/ 1563749870 h 75"/>
                <a:gd name="T26" fmla="*/ 1731581983 w 98"/>
                <a:gd name="T27" fmla="*/ 1563749870 h 75"/>
                <a:gd name="T28" fmla="*/ 1731581983 w 98"/>
                <a:gd name="T29" fmla="*/ 1563749870 h 75"/>
                <a:gd name="T30" fmla="*/ 1731581983 w 98"/>
                <a:gd name="T31" fmla="*/ 1563749870 h 75"/>
                <a:gd name="T32" fmla="*/ 1731581983 w 98"/>
                <a:gd name="T33" fmla="*/ 1563749870 h 75"/>
                <a:gd name="T34" fmla="*/ 0 w 98"/>
                <a:gd name="T35" fmla="*/ 156374987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75"/>
                <a:gd name="T56" fmla="*/ 98 w 98"/>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527" name="Freeform 329"/>
            <p:cNvSpPr>
              <a:spLocks/>
            </p:cNvSpPr>
            <p:nvPr>
              <p:custDataLst>
                <p:tags r:id="rId324"/>
              </p:custDataLst>
            </p:nvPr>
          </p:nvSpPr>
          <p:spPr bwMode="auto">
            <a:xfrm>
              <a:off x="3066" y="2401"/>
              <a:ext cx="29" cy="68"/>
            </a:xfrm>
            <a:custGeom>
              <a:avLst/>
              <a:gdLst>
                <a:gd name="T0" fmla="*/ 1658433193 w 33"/>
                <a:gd name="T1" fmla="*/ 1476794228 h 82"/>
                <a:gd name="T2" fmla="*/ 0 w 33"/>
                <a:gd name="T3" fmla="*/ 1476794228 h 82"/>
                <a:gd name="T4" fmla="*/ 0 w 33"/>
                <a:gd name="T5" fmla="*/ 1476794228 h 82"/>
                <a:gd name="T6" fmla="*/ 1658433193 w 33"/>
                <a:gd name="T7" fmla="*/ 1476794228 h 82"/>
                <a:gd name="T8" fmla="*/ 1658433193 w 33"/>
                <a:gd name="T9" fmla="*/ 1476794228 h 82"/>
                <a:gd name="T10" fmla="*/ 1658433193 w 33"/>
                <a:gd name="T11" fmla="*/ 1476794228 h 82"/>
                <a:gd name="T12" fmla="*/ 1658433193 w 33"/>
                <a:gd name="T13" fmla="*/ 1476794228 h 82"/>
                <a:gd name="T14" fmla="*/ 1658433193 w 33"/>
                <a:gd name="T15" fmla="*/ 1476794228 h 82"/>
                <a:gd name="T16" fmla="*/ 1658433193 w 33"/>
                <a:gd name="T17" fmla="*/ 1476794228 h 82"/>
                <a:gd name="T18" fmla="*/ 1658433193 w 33"/>
                <a:gd name="T19" fmla="*/ 1476794228 h 82"/>
                <a:gd name="T20" fmla="*/ 1658433193 w 33"/>
                <a:gd name="T21" fmla="*/ 0 h 82"/>
                <a:gd name="T22" fmla="*/ 1658433193 w 33"/>
                <a:gd name="T23" fmla="*/ 0 h 82"/>
                <a:gd name="T24" fmla="*/ 1658433193 w 33"/>
                <a:gd name="T25" fmla="*/ 1476794228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2"/>
                <a:gd name="T41" fmla="*/ 33 w 3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528" name="Freeform 330"/>
            <p:cNvSpPr>
              <a:spLocks/>
            </p:cNvSpPr>
            <p:nvPr>
              <p:custDataLst>
                <p:tags r:id="rId325"/>
              </p:custDataLst>
            </p:nvPr>
          </p:nvSpPr>
          <p:spPr bwMode="auto">
            <a:xfrm>
              <a:off x="3358" y="1944"/>
              <a:ext cx="49" cy="51"/>
            </a:xfrm>
            <a:custGeom>
              <a:avLst/>
              <a:gdLst>
                <a:gd name="T0" fmla="*/ 1835567189 w 53"/>
                <a:gd name="T1" fmla="*/ 1551556935 h 60"/>
                <a:gd name="T2" fmla="*/ 1835567189 w 53"/>
                <a:gd name="T3" fmla="*/ 1551556935 h 60"/>
                <a:gd name="T4" fmla="*/ 1835567189 w 53"/>
                <a:gd name="T5" fmla="*/ 1551556935 h 60"/>
                <a:gd name="T6" fmla="*/ 1835567189 w 53"/>
                <a:gd name="T7" fmla="*/ 1551556935 h 60"/>
                <a:gd name="T8" fmla="*/ 1835567189 w 53"/>
                <a:gd name="T9" fmla="*/ 0 h 60"/>
                <a:gd name="T10" fmla="*/ 0 w 53"/>
                <a:gd name="T11" fmla="*/ 1551556935 h 60"/>
                <a:gd name="T12" fmla="*/ 1835567189 w 53"/>
                <a:gd name="T13" fmla="*/ 1551556935 h 60"/>
                <a:gd name="T14" fmla="*/ 1835567189 w 53"/>
                <a:gd name="T15" fmla="*/ 1551556935 h 60"/>
                <a:gd name="T16" fmla="*/ 1835567189 w 53"/>
                <a:gd name="T17" fmla="*/ 1551556935 h 60"/>
                <a:gd name="T18" fmla="*/ 1835567189 w 53"/>
                <a:gd name="T19" fmla="*/ 155155693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0"/>
                <a:gd name="T32" fmla="*/ 53 w 53"/>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solidFill>
              <a:srgbClr val="BED8E8"/>
            </a:solidFill>
            <a:ln w="9525">
              <a:solidFill>
                <a:srgbClr val="BED8E8"/>
              </a:solidFill>
              <a:round/>
              <a:headEnd/>
              <a:tailEnd/>
            </a:ln>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529" name="Freeform 152"/>
            <p:cNvSpPr>
              <a:spLocks/>
            </p:cNvSpPr>
            <p:nvPr>
              <p:custDataLst>
                <p:tags r:id="rId326"/>
              </p:custDataLst>
            </p:nvPr>
          </p:nvSpPr>
          <p:spPr bwMode="auto">
            <a:xfrm>
              <a:off x="2925" y="1836"/>
              <a:ext cx="54" cy="68"/>
            </a:xfrm>
            <a:custGeom>
              <a:avLst/>
              <a:gdLst>
                <a:gd name="T0" fmla="*/ 1798926261 w 59"/>
                <a:gd name="T1" fmla="*/ 0 h 82"/>
                <a:gd name="T2" fmla="*/ 1798926261 w 59"/>
                <a:gd name="T3" fmla="*/ 1476794228 h 82"/>
                <a:gd name="T4" fmla="*/ 1798926261 w 59"/>
                <a:gd name="T5" fmla="*/ 1476794228 h 82"/>
                <a:gd name="T6" fmla="*/ 1798926261 w 59"/>
                <a:gd name="T7" fmla="*/ 1476794228 h 82"/>
                <a:gd name="T8" fmla="*/ 1798926261 w 59"/>
                <a:gd name="T9" fmla="*/ 1476794228 h 82"/>
                <a:gd name="T10" fmla="*/ 1798926261 w 59"/>
                <a:gd name="T11" fmla="*/ 1476794228 h 82"/>
                <a:gd name="T12" fmla="*/ 1798926261 w 59"/>
                <a:gd name="T13" fmla="*/ 1476794228 h 82"/>
                <a:gd name="T14" fmla="*/ 1798926261 w 59"/>
                <a:gd name="T15" fmla="*/ 1476794228 h 82"/>
                <a:gd name="T16" fmla="*/ 0 w 59"/>
                <a:gd name="T17" fmla="*/ 1476794228 h 82"/>
                <a:gd name="T18" fmla="*/ 1798926261 w 59"/>
                <a:gd name="T19" fmla="*/ 1476794228 h 82"/>
                <a:gd name="T20" fmla="*/ 1798926261 w 59"/>
                <a:gd name="T21" fmla="*/ 1476794228 h 82"/>
                <a:gd name="T22" fmla="*/ 1798926261 w 59"/>
                <a:gd name="T23" fmla="*/ 1476794228 h 82"/>
                <a:gd name="T24" fmla="*/ 1798926261 w 59"/>
                <a:gd name="T25" fmla="*/ 1476794228 h 82"/>
                <a:gd name="T26" fmla="*/ 1798926261 w 59"/>
                <a:gd name="T27" fmla="*/ 1476794228 h 82"/>
                <a:gd name="T28" fmla="*/ 1798926261 w 59"/>
                <a:gd name="T29" fmla="*/ 1476794228 h 82"/>
                <a:gd name="T30" fmla="*/ 1798926261 w 59"/>
                <a:gd name="T31" fmla="*/ 1476794228 h 82"/>
                <a:gd name="T32" fmla="*/ 1798926261 w 59"/>
                <a:gd name="T33" fmla="*/ 1476794228 h 82"/>
                <a:gd name="T34" fmla="*/ 1798926261 w 59"/>
                <a:gd name="T35" fmla="*/ 1476794228 h 82"/>
                <a:gd name="T36" fmla="*/ 1798926261 w 59"/>
                <a:gd name="T37" fmla="*/ 1476794228 h 82"/>
                <a:gd name="T38" fmla="*/ 1798926261 w 59"/>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82"/>
                <a:gd name="T62" fmla="*/ 59 w 59"/>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solidFill>
              <a:srgbClr val="57ABDF"/>
            </a:solidFill>
            <a:ln w="9525" cap="rnd" algn="ctr">
              <a:solidFill>
                <a:srgbClr val="57ABDF"/>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sz="1500" b="1">
                <a:solidFill>
                  <a:srgbClr val="000000"/>
                </a:solidFill>
              </a:endParaRPr>
            </a:p>
          </p:txBody>
        </p:sp>
      </p:grpSp>
      <p:grpSp>
        <p:nvGrpSpPr>
          <p:cNvPr id="8197" name="Group 241"/>
          <p:cNvGrpSpPr>
            <a:grpSpLocks/>
          </p:cNvGrpSpPr>
          <p:nvPr/>
        </p:nvGrpSpPr>
        <p:grpSpPr bwMode="auto">
          <a:xfrm>
            <a:off x="2341960" y="1420416"/>
            <a:ext cx="1964531" cy="2663428"/>
            <a:chOff x="2018" y="1964"/>
            <a:chExt cx="1650" cy="2237"/>
          </a:xfrm>
        </p:grpSpPr>
        <p:sp>
          <p:nvSpPr>
            <p:cNvPr id="8204" name="Freeform 4"/>
            <p:cNvSpPr>
              <a:spLocks/>
            </p:cNvSpPr>
            <p:nvPr>
              <p:custDataLst>
                <p:tags r:id="rId1"/>
              </p:custDataLst>
            </p:nvPr>
          </p:nvSpPr>
          <p:spPr bwMode="auto">
            <a:xfrm>
              <a:off x="2975" y="3405"/>
              <a:ext cx="15" cy="14"/>
            </a:xfrm>
            <a:custGeom>
              <a:avLst/>
              <a:gdLst>
                <a:gd name="T0" fmla="*/ 1671916334 w 17"/>
                <a:gd name="T1" fmla="*/ 1456424896 h 17"/>
                <a:gd name="T2" fmla="*/ 1671916334 w 17"/>
                <a:gd name="T3" fmla="*/ 0 h 17"/>
                <a:gd name="T4" fmla="*/ 0 w 17"/>
                <a:gd name="T5" fmla="*/ 0 h 17"/>
                <a:gd name="T6" fmla="*/ 1671916334 w 17"/>
                <a:gd name="T7" fmla="*/ 145642489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05" name="Freeform 5"/>
            <p:cNvSpPr>
              <a:spLocks/>
            </p:cNvSpPr>
            <p:nvPr>
              <p:custDataLst>
                <p:tags r:id="rId2"/>
              </p:custDataLst>
            </p:nvPr>
          </p:nvSpPr>
          <p:spPr bwMode="auto">
            <a:xfrm>
              <a:off x="2990" y="3372"/>
              <a:ext cx="125" cy="172"/>
            </a:xfrm>
            <a:custGeom>
              <a:avLst/>
              <a:gdLst>
                <a:gd name="T0" fmla="*/ 1552798926 w 147"/>
                <a:gd name="T1" fmla="*/ 1413562571 h 212"/>
                <a:gd name="T2" fmla="*/ 1552798926 w 147"/>
                <a:gd name="T3" fmla="*/ 1413562571 h 212"/>
                <a:gd name="T4" fmla="*/ 1552798926 w 147"/>
                <a:gd name="T5" fmla="*/ 1413562571 h 212"/>
                <a:gd name="T6" fmla="*/ 1552798926 w 147"/>
                <a:gd name="T7" fmla="*/ 1413562571 h 212"/>
                <a:gd name="T8" fmla="*/ 1552798926 w 147"/>
                <a:gd name="T9" fmla="*/ 1413562571 h 212"/>
                <a:gd name="T10" fmla="*/ 1552798926 w 147"/>
                <a:gd name="T11" fmla="*/ 1413562571 h 212"/>
                <a:gd name="T12" fmla="*/ 1552798926 w 147"/>
                <a:gd name="T13" fmla="*/ 1413562571 h 212"/>
                <a:gd name="T14" fmla="*/ 1552798926 w 147"/>
                <a:gd name="T15" fmla="*/ 1413562571 h 212"/>
                <a:gd name="T16" fmla="*/ 1552798926 w 147"/>
                <a:gd name="T17" fmla="*/ 1413562571 h 212"/>
                <a:gd name="T18" fmla="*/ 1552798926 w 147"/>
                <a:gd name="T19" fmla="*/ 1413562571 h 212"/>
                <a:gd name="T20" fmla="*/ 1552798926 w 147"/>
                <a:gd name="T21" fmla="*/ 1413562571 h 212"/>
                <a:gd name="T22" fmla="*/ 1552798926 w 147"/>
                <a:gd name="T23" fmla="*/ 1413562571 h 212"/>
                <a:gd name="T24" fmla="*/ 1552798926 w 147"/>
                <a:gd name="T25" fmla="*/ 1413562571 h 212"/>
                <a:gd name="T26" fmla="*/ 1552798926 w 147"/>
                <a:gd name="T27" fmla="*/ 1413562571 h 212"/>
                <a:gd name="T28" fmla="*/ 1552798926 w 147"/>
                <a:gd name="T29" fmla="*/ 1413562571 h 212"/>
                <a:gd name="T30" fmla="*/ 1552798926 w 147"/>
                <a:gd name="T31" fmla="*/ 1413562571 h 212"/>
                <a:gd name="T32" fmla="*/ 1552798926 w 147"/>
                <a:gd name="T33" fmla="*/ 1413562571 h 212"/>
                <a:gd name="T34" fmla="*/ 1552798926 w 147"/>
                <a:gd name="T35" fmla="*/ 1413562571 h 212"/>
                <a:gd name="T36" fmla="*/ 1552798926 w 147"/>
                <a:gd name="T37" fmla="*/ 1413562571 h 212"/>
                <a:gd name="T38" fmla="*/ 1552798926 w 147"/>
                <a:gd name="T39" fmla="*/ 0 h 212"/>
                <a:gd name="T40" fmla="*/ 1552798926 w 147"/>
                <a:gd name="T41" fmla="*/ 1413562571 h 212"/>
                <a:gd name="T42" fmla="*/ 1552798926 w 147"/>
                <a:gd name="T43" fmla="*/ 1413562571 h 212"/>
                <a:gd name="T44" fmla="*/ 1552798926 w 147"/>
                <a:gd name="T45" fmla="*/ 1413562571 h 212"/>
                <a:gd name="T46" fmla="*/ 1552798926 w 147"/>
                <a:gd name="T47" fmla="*/ 1413562571 h 212"/>
                <a:gd name="T48" fmla="*/ 1552798926 w 147"/>
                <a:gd name="T49" fmla="*/ 1413562571 h 212"/>
                <a:gd name="T50" fmla="*/ 1552798926 w 147"/>
                <a:gd name="T51" fmla="*/ 1413562571 h 212"/>
                <a:gd name="T52" fmla="*/ 1552798926 w 147"/>
                <a:gd name="T53" fmla="*/ 1413562571 h 212"/>
                <a:gd name="T54" fmla="*/ 1552798926 w 147"/>
                <a:gd name="T55" fmla="*/ 1413562571 h 212"/>
                <a:gd name="T56" fmla="*/ 1552798926 w 147"/>
                <a:gd name="T57" fmla="*/ 1413562571 h 212"/>
                <a:gd name="T58" fmla="*/ 1552798926 w 147"/>
                <a:gd name="T59" fmla="*/ 1413562571 h 212"/>
                <a:gd name="T60" fmla="*/ 1552798926 w 147"/>
                <a:gd name="T61" fmla="*/ 1413562571 h 212"/>
                <a:gd name="T62" fmla="*/ 1552798926 w 147"/>
                <a:gd name="T63" fmla="*/ 1413562571 h 212"/>
                <a:gd name="T64" fmla="*/ 1552798926 w 147"/>
                <a:gd name="T65" fmla="*/ 1413562571 h 212"/>
                <a:gd name="T66" fmla="*/ 1552798926 w 147"/>
                <a:gd name="T67" fmla="*/ 1413562571 h 212"/>
                <a:gd name="T68" fmla="*/ 1552798926 w 147"/>
                <a:gd name="T69" fmla="*/ 1413562571 h 212"/>
                <a:gd name="T70" fmla="*/ 0 w 147"/>
                <a:gd name="T71" fmla="*/ 1413562571 h 212"/>
                <a:gd name="T72" fmla="*/ 0 w 147"/>
                <a:gd name="T73" fmla="*/ 1413562571 h 212"/>
                <a:gd name="T74" fmla="*/ 1552798926 w 147"/>
                <a:gd name="T75" fmla="*/ 1413562571 h 212"/>
                <a:gd name="T76" fmla="*/ 1552798926 w 147"/>
                <a:gd name="T77" fmla="*/ 1413562571 h 212"/>
                <a:gd name="T78" fmla="*/ 1552798926 w 147"/>
                <a:gd name="T79" fmla="*/ 1413562571 h 212"/>
                <a:gd name="T80" fmla="*/ 1552798926 w 147"/>
                <a:gd name="T81" fmla="*/ 1413562571 h 212"/>
                <a:gd name="T82" fmla="*/ 1552798926 w 147"/>
                <a:gd name="T83" fmla="*/ 1413562571 h 212"/>
                <a:gd name="T84" fmla="*/ 1552798926 w 147"/>
                <a:gd name="T85" fmla="*/ 1413562571 h 212"/>
                <a:gd name="T86" fmla="*/ 1552798926 w 147"/>
                <a:gd name="T87" fmla="*/ 1413562571 h 212"/>
                <a:gd name="T88" fmla="*/ 1552798926 w 147"/>
                <a:gd name="T89" fmla="*/ 1413562571 h 212"/>
                <a:gd name="T90" fmla="*/ 1552798926 w 147"/>
                <a:gd name="T91" fmla="*/ 1413562571 h 212"/>
                <a:gd name="T92" fmla="*/ 1552798926 w 147"/>
                <a:gd name="T93" fmla="*/ 1413562571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2"/>
                <a:gd name="T143" fmla="*/ 147 w 147"/>
                <a:gd name="T144" fmla="*/ 212 h 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06" name="Freeform 6"/>
            <p:cNvSpPr>
              <a:spLocks/>
            </p:cNvSpPr>
            <p:nvPr>
              <p:custDataLst>
                <p:tags r:id="rId3"/>
              </p:custDataLst>
            </p:nvPr>
          </p:nvSpPr>
          <p:spPr bwMode="auto">
            <a:xfrm>
              <a:off x="2552" y="2353"/>
              <a:ext cx="202" cy="164"/>
            </a:xfrm>
            <a:custGeom>
              <a:avLst/>
              <a:gdLst>
                <a:gd name="T0" fmla="*/ 0 w 237"/>
                <a:gd name="T1" fmla="*/ 1401604508 h 203"/>
                <a:gd name="T2" fmla="*/ 1560040641 w 237"/>
                <a:gd name="T3" fmla="*/ 1401604508 h 203"/>
                <a:gd name="T4" fmla="*/ 1560040641 w 237"/>
                <a:gd name="T5" fmla="*/ 1401604508 h 203"/>
                <a:gd name="T6" fmla="*/ 1560040641 w 237"/>
                <a:gd name="T7" fmla="*/ 1401604508 h 203"/>
                <a:gd name="T8" fmla="*/ 1560040641 w 237"/>
                <a:gd name="T9" fmla="*/ 1401604508 h 203"/>
                <a:gd name="T10" fmla="*/ 1560040641 w 237"/>
                <a:gd name="T11" fmla="*/ 1401604508 h 203"/>
                <a:gd name="T12" fmla="*/ 1560040641 w 237"/>
                <a:gd name="T13" fmla="*/ 1401604508 h 203"/>
                <a:gd name="T14" fmla="*/ 1560040641 w 237"/>
                <a:gd name="T15" fmla="*/ 1401604508 h 203"/>
                <a:gd name="T16" fmla="*/ 1560040641 w 237"/>
                <a:gd name="T17" fmla="*/ 1401604508 h 203"/>
                <a:gd name="T18" fmla="*/ 1560040641 w 237"/>
                <a:gd name="T19" fmla="*/ 1401604508 h 203"/>
                <a:gd name="T20" fmla="*/ 1560040641 w 237"/>
                <a:gd name="T21" fmla="*/ 1401604508 h 203"/>
                <a:gd name="T22" fmla="*/ 1560040641 w 237"/>
                <a:gd name="T23" fmla="*/ 1401604508 h 203"/>
                <a:gd name="T24" fmla="*/ 1560040641 w 237"/>
                <a:gd name="T25" fmla="*/ 1401604508 h 203"/>
                <a:gd name="T26" fmla="*/ 1560040641 w 237"/>
                <a:gd name="T27" fmla="*/ 1401604508 h 203"/>
                <a:gd name="T28" fmla="*/ 1560040641 w 237"/>
                <a:gd name="T29" fmla="*/ 1401604508 h 203"/>
                <a:gd name="T30" fmla="*/ 1560040641 w 237"/>
                <a:gd name="T31" fmla="*/ 1401604508 h 203"/>
                <a:gd name="T32" fmla="*/ 1560040641 w 237"/>
                <a:gd name="T33" fmla="*/ 1401604508 h 203"/>
                <a:gd name="T34" fmla="*/ 1560040641 w 237"/>
                <a:gd name="T35" fmla="*/ 1401604508 h 203"/>
                <a:gd name="T36" fmla="*/ 1560040641 w 237"/>
                <a:gd name="T37" fmla="*/ 1401604508 h 203"/>
                <a:gd name="T38" fmla="*/ 1560040641 w 237"/>
                <a:gd name="T39" fmla="*/ 1401604508 h 203"/>
                <a:gd name="T40" fmla="*/ 1560040641 w 237"/>
                <a:gd name="T41" fmla="*/ 1401604508 h 203"/>
                <a:gd name="T42" fmla="*/ 1560040641 w 237"/>
                <a:gd name="T43" fmla="*/ 1401604508 h 203"/>
                <a:gd name="T44" fmla="*/ 1560040641 w 237"/>
                <a:gd name="T45" fmla="*/ 1401604508 h 203"/>
                <a:gd name="T46" fmla="*/ 1560040641 w 237"/>
                <a:gd name="T47" fmla="*/ 1401604508 h 203"/>
                <a:gd name="T48" fmla="*/ 1560040641 w 237"/>
                <a:gd name="T49" fmla="*/ 1401604508 h 203"/>
                <a:gd name="T50" fmla="*/ 1560040641 w 237"/>
                <a:gd name="T51" fmla="*/ 1401604508 h 203"/>
                <a:gd name="T52" fmla="*/ 1560040641 w 237"/>
                <a:gd name="T53" fmla="*/ 0 h 203"/>
                <a:gd name="T54" fmla="*/ 1560040641 w 237"/>
                <a:gd name="T55" fmla="*/ 0 h 203"/>
                <a:gd name="T56" fmla="*/ 1560040641 w 237"/>
                <a:gd name="T57" fmla="*/ 1401604508 h 203"/>
                <a:gd name="T58" fmla="*/ 1560040641 w 237"/>
                <a:gd name="T59" fmla="*/ 1401604508 h 203"/>
                <a:gd name="T60" fmla="*/ 1560040641 w 237"/>
                <a:gd name="T61" fmla="*/ 1401604508 h 203"/>
                <a:gd name="T62" fmla="*/ 1560040641 w 237"/>
                <a:gd name="T63" fmla="*/ 1401604508 h 203"/>
                <a:gd name="T64" fmla="*/ 1560040641 w 237"/>
                <a:gd name="T65" fmla="*/ 1401604508 h 203"/>
                <a:gd name="T66" fmla="*/ 1560040641 w 237"/>
                <a:gd name="T67" fmla="*/ 1401604508 h 203"/>
                <a:gd name="T68" fmla="*/ 1560040641 w 237"/>
                <a:gd name="T69" fmla="*/ 1401604508 h 203"/>
                <a:gd name="T70" fmla="*/ 1560040641 w 237"/>
                <a:gd name="T71" fmla="*/ 1401604508 h 203"/>
                <a:gd name="T72" fmla="*/ 1560040641 w 237"/>
                <a:gd name="T73" fmla="*/ 1401604508 h 203"/>
                <a:gd name="T74" fmla="*/ 0 w 237"/>
                <a:gd name="T75" fmla="*/ 1401604508 h 203"/>
                <a:gd name="T76" fmla="*/ 0 w 237"/>
                <a:gd name="T77" fmla="*/ 1401604508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7"/>
                <a:gd name="T118" fmla="*/ 0 h 203"/>
                <a:gd name="T119" fmla="*/ 237 w 237"/>
                <a:gd name="T120" fmla="*/ 203 h 2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07" name="Freeform 7"/>
            <p:cNvSpPr>
              <a:spLocks/>
            </p:cNvSpPr>
            <p:nvPr>
              <p:custDataLst>
                <p:tags r:id="rId4"/>
              </p:custDataLst>
            </p:nvPr>
          </p:nvSpPr>
          <p:spPr bwMode="auto">
            <a:xfrm>
              <a:off x="2871" y="2345"/>
              <a:ext cx="314" cy="336"/>
            </a:xfrm>
            <a:custGeom>
              <a:avLst/>
              <a:gdLst>
                <a:gd name="T0" fmla="*/ 1572016257 w 367"/>
                <a:gd name="T1" fmla="*/ 1414515589 h 414"/>
                <a:gd name="T2" fmla="*/ 1572016257 w 367"/>
                <a:gd name="T3" fmla="*/ 1414515589 h 414"/>
                <a:gd name="T4" fmla="*/ 1572016257 w 367"/>
                <a:gd name="T5" fmla="*/ 1414515589 h 414"/>
                <a:gd name="T6" fmla="*/ 1572016257 w 367"/>
                <a:gd name="T7" fmla="*/ 1414515589 h 414"/>
                <a:gd name="T8" fmla="*/ 1572016257 w 367"/>
                <a:gd name="T9" fmla="*/ 1414515589 h 414"/>
                <a:gd name="T10" fmla="*/ 1572016257 w 367"/>
                <a:gd name="T11" fmla="*/ 1414515589 h 414"/>
                <a:gd name="T12" fmla="*/ 1572016257 w 367"/>
                <a:gd name="T13" fmla="*/ 1414515589 h 414"/>
                <a:gd name="T14" fmla="*/ 1572016257 w 367"/>
                <a:gd name="T15" fmla="*/ 1414515589 h 414"/>
                <a:gd name="T16" fmla="*/ 1572016257 w 367"/>
                <a:gd name="T17" fmla="*/ 1414515589 h 414"/>
                <a:gd name="T18" fmla="*/ 1572016257 w 367"/>
                <a:gd name="T19" fmla="*/ 1414515589 h 414"/>
                <a:gd name="T20" fmla="*/ 1572016257 w 367"/>
                <a:gd name="T21" fmla="*/ 1414515589 h 414"/>
                <a:gd name="T22" fmla="*/ 1572016257 w 367"/>
                <a:gd name="T23" fmla="*/ 1414515589 h 414"/>
                <a:gd name="T24" fmla="*/ 1572016257 w 367"/>
                <a:gd name="T25" fmla="*/ 1414515589 h 414"/>
                <a:gd name="T26" fmla="*/ 1572016257 w 367"/>
                <a:gd name="T27" fmla="*/ 1414515589 h 414"/>
                <a:gd name="T28" fmla="*/ 1572016257 w 367"/>
                <a:gd name="T29" fmla="*/ 1414515589 h 414"/>
                <a:gd name="T30" fmla="*/ 1572016257 w 367"/>
                <a:gd name="T31" fmla="*/ 1414515589 h 414"/>
                <a:gd name="T32" fmla="*/ 1572016257 w 367"/>
                <a:gd name="T33" fmla="*/ 1414515589 h 414"/>
                <a:gd name="T34" fmla="*/ 1572016257 w 367"/>
                <a:gd name="T35" fmla="*/ 1414515589 h 414"/>
                <a:gd name="T36" fmla="*/ 1572016257 w 367"/>
                <a:gd name="T37" fmla="*/ 1414515589 h 414"/>
                <a:gd name="T38" fmla="*/ 1572016257 w 367"/>
                <a:gd name="T39" fmla="*/ 1414515589 h 414"/>
                <a:gd name="T40" fmla="*/ 1572016257 w 367"/>
                <a:gd name="T41" fmla="*/ 1414515589 h 414"/>
                <a:gd name="T42" fmla="*/ 1572016257 w 367"/>
                <a:gd name="T43" fmla="*/ 1414515589 h 414"/>
                <a:gd name="T44" fmla="*/ 1572016257 w 367"/>
                <a:gd name="T45" fmla="*/ 1414515589 h 414"/>
                <a:gd name="T46" fmla="*/ 1572016257 w 367"/>
                <a:gd name="T47" fmla="*/ 1414515589 h 414"/>
                <a:gd name="T48" fmla="*/ 1572016257 w 367"/>
                <a:gd name="T49" fmla="*/ 1414515589 h 414"/>
                <a:gd name="T50" fmla="*/ 1572016257 w 367"/>
                <a:gd name="T51" fmla="*/ 1414515589 h 414"/>
                <a:gd name="T52" fmla="*/ 1572016257 w 367"/>
                <a:gd name="T53" fmla="*/ 1414515589 h 414"/>
                <a:gd name="T54" fmla="*/ 1572016257 w 367"/>
                <a:gd name="T55" fmla="*/ 1414515589 h 414"/>
                <a:gd name="T56" fmla="*/ 1572016257 w 367"/>
                <a:gd name="T57" fmla="*/ 1414515589 h 414"/>
                <a:gd name="T58" fmla="*/ 1572016257 w 367"/>
                <a:gd name="T59" fmla="*/ 1414515589 h 414"/>
                <a:gd name="T60" fmla="*/ 1572016257 w 367"/>
                <a:gd name="T61" fmla="*/ 1414515589 h 414"/>
                <a:gd name="T62" fmla="*/ 1572016257 w 367"/>
                <a:gd name="T63" fmla="*/ 1414515589 h 414"/>
                <a:gd name="T64" fmla="*/ 1572016257 w 367"/>
                <a:gd name="T65" fmla="*/ 1414515589 h 414"/>
                <a:gd name="T66" fmla="*/ 1572016257 w 367"/>
                <a:gd name="T67" fmla="*/ 1414515589 h 414"/>
                <a:gd name="T68" fmla="*/ 1572016257 w 367"/>
                <a:gd name="T69" fmla="*/ 0 h 414"/>
                <a:gd name="T70" fmla="*/ 1572016257 w 367"/>
                <a:gd name="T71" fmla="*/ 1414515589 h 414"/>
                <a:gd name="T72" fmla="*/ 1572016257 w 367"/>
                <a:gd name="T73" fmla="*/ 1414515589 h 414"/>
                <a:gd name="T74" fmla="*/ 1572016257 w 367"/>
                <a:gd name="T75" fmla="*/ 1414515589 h 414"/>
                <a:gd name="T76" fmla="*/ 1572016257 w 367"/>
                <a:gd name="T77" fmla="*/ 0 h 414"/>
                <a:gd name="T78" fmla="*/ 0 w 367"/>
                <a:gd name="T79" fmla="*/ 1414515589 h 4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7"/>
                <a:gd name="T121" fmla="*/ 0 h 414"/>
                <a:gd name="T122" fmla="*/ 367 w 367"/>
                <a:gd name="T123" fmla="*/ 414 h 4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08" name="Freeform 8"/>
            <p:cNvSpPr>
              <a:spLocks/>
            </p:cNvSpPr>
            <p:nvPr>
              <p:custDataLst>
                <p:tags r:id="rId5"/>
              </p:custDataLst>
            </p:nvPr>
          </p:nvSpPr>
          <p:spPr bwMode="auto">
            <a:xfrm>
              <a:off x="2491" y="2913"/>
              <a:ext cx="630" cy="320"/>
            </a:xfrm>
            <a:custGeom>
              <a:avLst/>
              <a:gdLst>
                <a:gd name="T0" fmla="*/ 1564941979 w 738"/>
                <a:gd name="T1" fmla="*/ 0 h 396"/>
                <a:gd name="T2" fmla="*/ 1564941979 w 738"/>
                <a:gd name="T3" fmla="*/ 1402295209 h 396"/>
                <a:gd name="T4" fmla="*/ 1564941979 w 738"/>
                <a:gd name="T5" fmla="*/ 1402295209 h 396"/>
                <a:gd name="T6" fmla="*/ 1564941979 w 738"/>
                <a:gd name="T7" fmla="*/ 1402295209 h 396"/>
                <a:gd name="T8" fmla="*/ 1564941979 w 738"/>
                <a:gd name="T9" fmla="*/ 1402295209 h 396"/>
                <a:gd name="T10" fmla="*/ 1564941979 w 738"/>
                <a:gd name="T11" fmla="*/ 1402295209 h 396"/>
                <a:gd name="T12" fmla="*/ 1564941979 w 738"/>
                <a:gd name="T13" fmla="*/ 1402295209 h 396"/>
                <a:gd name="T14" fmla="*/ 1564941979 w 738"/>
                <a:gd name="T15" fmla="*/ 1402295209 h 396"/>
                <a:gd name="T16" fmla="*/ 1564941979 w 738"/>
                <a:gd name="T17" fmla="*/ 1402295209 h 396"/>
                <a:gd name="T18" fmla="*/ 1564941979 w 738"/>
                <a:gd name="T19" fmla="*/ 1402295209 h 396"/>
                <a:gd name="T20" fmla="*/ 1564941979 w 738"/>
                <a:gd name="T21" fmla="*/ 1402295209 h 396"/>
                <a:gd name="T22" fmla="*/ 1564941979 w 738"/>
                <a:gd name="T23" fmla="*/ 1402295209 h 396"/>
                <a:gd name="T24" fmla="*/ 1564941979 w 738"/>
                <a:gd name="T25" fmla="*/ 1402295209 h 396"/>
                <a:gd name="T26" fmla="*/ 1564941979 w 738"/>
                <a:gd name="T27" fmla="*/ 1402295209 h 396"/>
                <a:gd name="T28" fmla="*/ 1564941979 w 738"/>
                <a:gd name="T29" fmla="*/ 1402295209 h 396"/>
                <a:gd name="T30" fmla="*/ 1564941979 w 738"/>
                <a:gd name="T31" fmla="*/ 1402295209 h 396"/>
                <a:gd name="T32" fmla="*/ 1564941979 w 738"/>
                <a:gd name="T33" fmla="*/ 1402295209 h 396"/>
                <a:gd name="T34" fmla="*/ 1564941979 w 738"/>
                <a:gd name="T35" fmla="*/ 1402295209 h 396"/>
                <a:gd name="T36" fmla="*/ 1564941979 w 738"/>
                <a:gd name="T37" fmla="*/ 1402295209 h 396"/>
                <a:gd name="T38" fmla="*/ 1564941979 w 738"/>
                <a:gd name="T39" fmla="*/ 1402295209 h 396"/>
                <a:gd name="T40" fmla="*/ 1564941979 w 738"/>
                <a:gd name="T41" fmla="*/ 1402295209 h 396"/>
                <a:gd name="T42" fmla="*/ 1564941979 w 738"/>
                <a:gd name="T43" fmla="*/ 1402295209 h 396"/>
                <a:gd name="T44" fmla="*/ 1564941979 w 738"/>
                <a:gd name="T45" fmla="*/ 1402295209 h 396"/>
                <a:gd name="T46" fmla="*/ 1564941979 w 738"/>
                <a:gd name="T47" fmla="*/ 1402295209 h 396"/>
                <a:gd name="T48" fmla="*/ 1564941979 w 738"/>
                <a:gd name="T49" fmla="*/ 1402295209 h 396"/>
                <a:gd name="T50" fmla="*/ 1564941979 w 738"/>
                <a:gd name="T51" fmla="*/ 1402295209 h 396"/>
                <a:gd name="T52" fmla="*/ 1564941979 w 738"/>
                <a:gd name="T53" fmla="*/ 1402295209 h 396"/>
                <a:gd name="T54" fmla="*/ 1564941979 w 738"/>
                <a:gd name="T55" fmla="*/ 1402295209 h 396"/>
                <a:gd name="T56" fmla="*/ 1564941979 w 738"/>
                <a:gd name="T57" fmla="*/ 1402295209 h 396"/>
                <a:gd name="T58" fmla="*/ 1564941979 w 738"/>
                <a:gd name="T59" fmla="*/ 1402295209 h 396"/>
                <a:gd name="T60" fmla="*/ 1564941979 w 738"/>
                <a:gd name="T61" fmla="*/ 1402295209 h 396"/>
                <a:gd name="T62" fmla="*/ 1564941979 w 738"/>
                <a:gd name="T63" fmla="*/ 1402295209 h 396"/>
                <a:gd name="T64" fmla="*/ 1564941979 w 738"/>
                <a:gd name="T65" fmla="*/ 1402295209 h 396"/>
                <a:gd name="T66" fmla="*/ 1564941979 w 738"/>
                <a:gd name="T67" fmla="*/ 1402295209 h 396"/>
                <a:gd name="T68" fmla="*/ 1564941979 w 738"/>
                <a:gd name="T69" fmla="*/ 1402295209 h 396"/>
                <a:gd name="T70" fmla="*/ 1564941979 w 738"/>
                <a:gd name="T71" fmla="*/ 1402295209 h 396"/>
                <a:gd name="T72" fmla="*/ 1564941979 w 738"/>
                <a:gd name="T73" fmla="*/ 1402295209 h 396"/>
                <a:gd name="T74" fmla="*/ 1564941979 w 738"/>
                <a:gd name="T75" fmla="*/ 1402295209 h 396"/>
                <a:gd name="T76" fmla="*/ 1564941979 w 738"/>
                <a:gd name="T77" fmla="*/ 1402295209 h 396"/>
                <a:gd name="T78" fmla="*/ 0 w 738"/>
                <a:gd name="T79" fmla="*/ 1402295209 h 396"/>
                <a:gd name="T80" fmla="*/ 1564941979 w 738"/>
                <a:gd name="T81" fmla="*/ 1402295209 h 396"/>
                <a:gd name="T82" fmla="*/ 1564941979 w 738"/>
                <a:gd name="T83" fmla="*/ 1402295209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8"/>
                <a:gd name="T127" fmla="*/ 0 h 396"/>
                <a:gd name="T128" fmla="*/ 738 w 738"/>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09" name="Freeform 9"/>
            <p:cNvSpPr>
              <a:spLocks/>
            </p:cNvSpPr>
            <p:nvPr>
              <p:custDataLst>
                <p:tags r:id="rId6"/>
              </p:custDataLst>
            </p:nvPr>
          </p:nvSpPr>
          <p:spPr bwMode="auto">
            <a:xfrm>
              <a:off x="2018" y="2432"/>
              <a:ext cx="411" cy="401"/>
            </a:xfrm>
            <a:custGeom>
              <a:avLst/>
              <a:gdLst>
                <a:gd name="T0" fmla="*/ 1574457835 w 480"/>
                <a:gd name="T1" fmla="*/ 1415026954 h 494"/>
                <a:gd name="T2" fmla="*/ 1574457835 w 480"/>
                <a:gd name="T3" fmla="*/ 1415026954 h 494"/>
                <a:gd name="T4" fmla="*/ 1574457835 w 480"/>
                <a:gd name="T5" fmla="*/ 1415026954 h 494"/>
                <a:gd name="T6" fmla="*/ 1574457835 w 480"/>
                <a:gd name="T7" fmla="*/ 1415026954 h 494"/>
                <a:gd name="T8" fmla="*/ 1574457835 w 480"/>
                <a:gd name="T9" fmla="*/ 1415026954 h 494"/>
                <a:gd name="T10" fmla="*/ 1574457835 w 480"/>
                <a:gd name="T11" fmla="*/ 1415026954 h 494"/>
                <a:gd name="T12" fmla="*/ 1574457835 w 480"/>
                <a:gd name="T13" fmla="*/ 1415026954 h 494"/>
                <a:gd name="T14" fmla="*/ 1574457835 w 480"/>
                <a:gd name="T15" fmla="*/ 1415026954 h 494"/>
                <a:gd name="T16" fmla="*/ 1574457835 w 480"/>
                <a:gd name="T17" fmla="*/ 1415026954 h 494"/>
                <a:gd name="T18" fmla="*/ 1574457835 w 480"/>
                <a:gd name="T19" fmla="*/ 1415026954 h 494"/>
                <a:gd name="T20" fmla="*/ 1574457835 w 480"/>
                <a:gd name="T21" fmla="*/ 1415026954 h 494"/>
                <a:gd name="T22" fmla="*/ 1574457835 w 480"/>
                <a:gd name="T23" fmla="*/ 1415026954 h 494"/>
                <a:gd name="T24" fmla="*/ 1574457835 w 480"/>
                <a:gd name="T25" fmla="*/ 1415026954 h 494"/>
                <a:gd name="T26" fmla="*/ 1574457835 w 480"/>
                <a:gd name="T27" fmla="*/ 1415026954 h 494"/>
                <a:gd name="T28" fmla="*/ 1574457835 w 480"/>
                <a:gd name="T29" fmla="*/ 1415026954 h 494"/>
                <a:gd name="T30" fmla="*/ 1574457835 w 480"/>
                <a:gd name="T31" fmla="*/ 1415026954 h 494"/>
                <a:gd name="T32" fmla="*/ 1574457835 w 480"/>
                <a:gd name="T33" fmla="*/ 1415026954 h 494"/>
                <a:gd name="T34" fmla="*/ 1574457835 w 480"/>
                <a:gd name="T35" fmla="*/ 1415026954 h 494"/>
                <a:gd name="T36" fmla="*/ 1574457835 w 480"/>
                <a:gd name="T37" fmla="*/ 1415026954 h 494"/>
                <a:gd name="T38" fmla="*/ 0 w 480"/>
                <a:gd name="T39" fmla="*/ 1415026954 h 494"/>
                <a:gd name="T40" fmla="*/ 1574457835 w 480"/>
                <a:gd name="T41" fmla="*/ 1415026954 h 494"/>
                <a:gd name="T42" fmla="*/ 1574457835 w 480"/>
                <a:gd name="T43" fmla="*/ 1415026954 h 494"/>
                <a:gd name="T44" fmla="*/ 1574457835 w 480"/>
                <a:gd name="T45" fmla="*/ 1415026954 h 494"/>
                <a:gd name="T46" fmla="*/ 1574457835 w 480"/>
                <a:gd name="T47" fmla="*/ 1415026954 h 494"/>
                <a:gd name="T48" fmla="*/ 1574457835 w 480"/>
                <a:gd name="T49" fmla="*/ 1415026954 h 494"/>
                <a:gd name="T50" fmla="*/ 1574457835 w 480"/>
                <a:gd name="T51" fmla="*/ 1415026954 h 494"/>
                <a:gd name="T52" fmla="*/ 1574457835 w 480"/>
                <a:gd name="T53" fmla="*/ 1415026954 h 494"/>
                <a:gd name="T54" fmla="*/ 1574457835 w 480"/>
                <a:gd name="T55" fmla="*/ 1415026954 h 494"/>
                <a:gd name="T56" fmla="*/ 1574457835 w 480"/>
                <a:gd name="T57" fmla="*/ 1415026954 h 494"/>
                <a:gd name="T58" fmla="*/ 1574457835 w 480"/>
                <a:gd name="T59" fmla="*/ 1415026954 h 494"/>
                <a:gd name="T60" fmla="*/ 1574457835 w 480"/>
                <a:gd name="T61" fmla="*/ 1415026954 h 494"/>
                <a:gd name="T62" fmla="*/ 1574457835 w 480"/>
                <a:gd name="T63" fmla="*/ 1415026954 h 494"/>
                <a:gd name="T64" fmla="*/ 1574457835 w 480"/>
                <a:gd name="T65" fmla="*/ 1415026954 h 494"/>
                <a:gd name="T66" fmla="*/ 1574457835 w 480"/>
                <a:gd name="T67" fmla="*/ 1415026954 h 494"/>
                <a:gd name="T68" fmla="*/ 1574457835 w 480"/>
                <a:gd name="T69" fmla="*/ 1415026954 h 494"/>
                <a:gd name="T70" fmla="*/ 1574457835 w 480"/>
                <a:gd name="T71" fmla="*/ 1415026954 h 494"/>
                <a:gd name="T72" fmla="*/ 1574457835 w 480"/>
                <a:gd name="T73" fmla="*/ 1415026954 h 494"/>
                <a:gd name="T74" fmla="*/ 1574457835 w 480"/>
                <a:gd name="T75" fmla="*/ 1415026954 h 494"/>
                <a:gd name="T76" fmla="*/ 1574457835 w 480"/>
                <a:gd name="T77" fmla="*/ 1415026954 h 494"/>
                <a:gd name="T78" fmla="*/ 1574457835 w 480"/>
                <a:gd name="T79" fmla="*/ 1415026954 h 494"/>
                <a:gd name="T80" fmla="*/ 1574457835 w 480"/>
                <a:gd name="T81" fmla="*/ 1415026954 h 494"/>
                <a:gd name="T82" fmla="*/ 1574457835 w 480"/>
                <a:gd name="T83" fmla="*/ 1415026954 h 494"/>
                <a:gd name="T84" fmla="*/ 1574457835 w 480"/>
                <a:gd name="T85" fmla="*/ 1415026954 h 494"/>
                <a:gd name="T86" fmla="*/ 1574457835 w 480"/>
                <a:gd name="T87" fmla="*/ 1415026954 h 494"/>
                <a:gd name="T88" fmla="*/ 1574457835 w 480"/>
                <a:gd name="T89" fmla="*/ 1415026954 h 494"/>
                <a:gd name="T90" fmla="*/ 1574457835 w 480"/>
                <a:gd name="T91" fmla="*/ 1415026954 h 494"/>
                <a:gd name="T92" fmla="*/ 1574457835 w 480"/>
                <a:gd name="T93" fmla="*/ 1415026954 h 494"/>
                <a:gd name="T94" fmla="*/ 1574457835 w 480"/>
                <a:gd name="T95" fmla="*/ 1415026954 h 494"/>
                <a:gd name="T96" fmla="*/ 1574457835 w 480"/>
                <a:gd name="T97" fmla="*/ 1415026954 h 494"/>
                <a:gd name="T98" fmla="*/ 1574457835 w 480"/>
                <a:gd name="T99" fmla="*/ 1415026954 h 494"/>
                <a:gd name="T100" fmla="*/ 1574457835 w 480"/>
                <a:gd name="T101" fmla="*/ 1415026954 h 494"/>
                <a:gd name="T102" fmla="*/ 1574457835 w 480"/>
                <a:gd name="T103" fmla="*/ 1415026954 h 494"/>
                <a:gd name="T104" fmla="*/ 1574457835 w 480"/>
                <a:gd name="T105" fmla="*/ 1415026954 h 494"/>
                <a:gd name="T106" fmla="*/ 1574457835 w 480"/>
                <a:gd name="T107" fmla="*/ 1415026954 h 494"/>
                <a:gd name="T108" fmla="*/ 1574457835 w 480"/>
                <a:gd name="T109" fmla="*/ 1415026954 h 494"/>
                <a:gd name="T110" fmla="*/ 1574457835 w 480"/>
                <a:gd name="T111" fmla="*/ 1415026954 h 494"/>
                <a:gd name="T112" fmla="*/ 1574457835 w 480"/>
                <a:gd name="T113" fmla="*/ 1415026954 h 494"/>
                <a:gd name="T114" fmla="*/ 1574457835 w 480"/>
                <a:gd name="T115" fmla="*/ 1415026954 h 494"/>
                <a:gd name="T116" fmla="*/ 1574457835 w 480"/>
                <a:gd name="T117" fmla="*/ 1415026954 h 494"/>
                <a:gd name="T118" fmla="*/ 1574457835 w 480"/>
                <a:gd name="T119" fmla="*/ 1415026954 h 494"/>
                <a:gd name="T120" fmla="*/ 1574457835 w 480"/>
                <a:gd name="T121" fmla="*/ 1415026954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494"/>
                <a:gd name="T185" fmla="*/ 480 w 480"/>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10" name="Freeform 10"/>
            <p:cNvSpPr>
              <a:spLocks/>
            </p:cNvSpPr>
            <p:nvPr>
              <p:custDataLst>
                <p:tags r:id="rId7"/>
              </p:custDataLst>
            </p:nvPr>
          </p:nvSpPr>
          <p:spPr bwMode="auto">
            <a:xfrm>
              <a:off x="2310" y="2332"/>
              <a:ext cx="936" cy="698"/>
            </a:xfrm>
            <a:custGeom>
              <a:avLst/>
              <a:gdLst>
                <a:gd name="T0" fmla="*/ 1566247730 w 1096"/>
                <a:gd name="T1" fmla="*/ 1414633076 h 860"/>
                <a:gd name="T2" fmla="*/ 1566247730 w 1096"/>
                <a:gd name="T3" fmla="*/ 1414633076 h 860"/>
                <a:gd name="T4" fmla="*/ 1566247730 w 1096"/>
                <a:gd name="T5" fmla="*/ 1414633076 h 860"/>
                <a:gd name="T6" fmla="*/ 1566247730 w 1096"/>
                <a:gd name="T7" fmla="*/ 1414633076 h 860"/>
                <a:gd name="T8" fmla="*/ 1566247730 w 1096"/>
                <a:gd name="T9" fmla="*/ 1414633076 h 860"/>
                <a:gd name="T10" fmla="*/ 1566247730 w 1096"/>
                <a:gd name="T11" fmla="*/ 1414633076 h 860"/>
                <a:gd name="T12" fmla="*/ 1566247730 w 1096"/>
                <a:gd name="T13" fmla="*/ 1414633076 h 860"/>
                <a:gd name="T14" fmla="*/ 1566247730 w 1096"/>
                <a:gd name="T15" fmla="*/ 1414633076 h 860"/>
                <a:gd name="T16" fmla="*/ 1566247730 w 1096"/>
                <a:gd name="T17" fmla="*/ 1414633076 h 860"/>
                <a:gd name="T18" fmla="*/ 1566247730 w 1096"/>
                <a:gd name="T19" fmla="*/ 1414633076 h 860"/>
                <a:gd name="T20" fmla="*/ 0 w 1096"/>
                <a:gd name="T21" fmla="*/ 1414633076 h 860"/>
                <a:gd name="T22" fmla="*/ 1566247730 w 1096"/>
                <a:gd name="T23" fmla="*/ 1414633076 h 860"/>
                <a:gd name="T24" fmla="*/ 1566247730 w 1096"/>
                <a:gd name="T25" fmla="*/ 1414633076 h 860"/>
                <a:gd name="T26" fmla="*/ 1566247730 w 1096"/>
                <a:gd name="T27" fmla="*/ 1414633076 h 860"/>
                <a:gd name="T28" fmla="*/ 1566247730 w 1096"/>
                <a:gd name="T29" fmla="*/ 1414633076 h 860"/>
                <a:gd name="T30" fmla="*/ 1566247730 w 1096"/>
                <a:gd name="T31" fmla="*/ 1414633076 h 860"/>
                <a:gd name="T32" fmla="*/ 1566247730 w 1096"/>
                <a:gd name="T33" fmla="*/ 1414633076 h 860"/>
                <a:gd name="T34" fmla="*/ 1566247730 w 1096"/>
                <a:gd name="T35" fmla="*/ 1414633076 h 860"/>
                <a:gd name="T36" fmla="*/ 1566247730 w 1096"/>
                <a:gd name="T37" fmla="*/ 1414633076 h 860"/>
                <a:gd name="T38" fmla="*/ 1566247730 w 1096"/>
                <a:gd name="T39" fmla="*/ 1414633076 h 860"/>
                <a:gd name="T40" fmla="*/ 1566247730 w 1096"/>
                <a:gd name="T41" fmla="*/ 1414633076 h 860"/>
                <a:gd name="T42" fmla="*/ 1566247730 w 1096"/>
                <a:gd name="T43" fmla="*/ 1414633076 h 860"/>
                <a:gd name="T44" fmla="*/ 1566247730 w 1096"/>
                <a:gd name="T45" fmla="*/ 1414633076 h 860"/>
                <a:gd name="T46" fmla="*/ 1566247730 w 1096"/>
                <a:gd name="T47" fmla="*/ 1414633076 h 860"/>
                <a:gd name="T48" fmla="*/ 1566247730 w 1096"/>
                <a:gd name="T49" fmla="*/ 1414633076 h 860"/>
                <a:gd name="T50" fmla="*/ 1566247730 w 1096"/>
                <a:gd name="T51" fmla="*/ 0 h 860"/>
                <a:gd name="T52" fmla="*/ 1566247730 w 1096"/>
                <a:gd name="T53" fmla="*/ 1414633076 h 860"/>
                <a:gd name="T54" fmla="*/ 1566247730 w 1096"/>
                <a:gd name="T55" fmla="*/ 1414633076 h 860"/>
                <a:gd name="T56" fmla="*/ 1566247730 w 1096"/>
                <a:gd name="T57" fmla="*/ 1414633076 h 860"/>
                <a:gd name="T58" fmla="*/ 1566247730 w 1096"/>
                <a:gd name="T59" fmla="*/ 1414633076 h 860"/>
                <a:gd name="T60" fmla="*/ 1566247730 w 1096"/>
                <a:gd name="T61" fmla="*/ 1414633076 h 860"/>
                <a:gd name="T62" fmla="*/ 1566247730 w 1096"/>
                <a:gd name="T63" fmla="*/ 1414633076 h 860"/>
                <a:gd name="T64" fmla="*/ 1566247730 w 1096"/>
                <a:gd name="T65" fmla="*/ 1414633076 h 860"/>
                <a:gd name="T66" fmla="*/ 1566247730 w 1096"/>
                <a:gd name="T67" fmla="*/ 1414633076 h 860"/>
                <a:gd name="T68" fmla="*/ 1566247730 w 1096"/>
                <a:gd name="T69" fmla="*/ 1414633076 h 860"/>
                <a:gd name="T70" fmla="*/ 1566247730 w 1096"/>
                <a:gd name="T71" fmla="*/ 1414633076 h 860"/>
                <a:gd name="T72" fmla="*/ 1566247730 w 1096"/>
                <a:gd name="T73" fmla="*/ 1414633076 h 860"/>
                <a:gd name="T74" fmla="*/ 1566247730 w 1096"/>
                <a:gd name="T75" fmla="*/ 1414633076 h 860"/>
                <a:gd name="T76" fmla="*/ 1566247730 w 1096"/>
                <a:gd name="T77" fmla="*/ 1414633076 h 860"/>
                <a:gd name="T78" fmla="*/ 1566247730 w 1096"/>
                <a:gd name="T79" fmla="*/ 1414633076 h 860"/>
                <a:gd name="T80" fmla="*/ 1566247730 w 1096"/>
                <a:gd name="T81" fmla="*/ 1414633076 h 860"/>
                <a:gd name="T82" fmla="*/ 1566247730 w 1096"/>
                <a:gd name="T83" fmla="*/ 1414633076 h 860"/>
                <a:gd name="T84" fmla="*/ 1566247730 w 1096"/>
                <a:gd name="T85" fmla="*/ 1414633076 h 860"/>
                <a:gd name="T86" fmla="*/ 1566247730 w 1096"/>
                <a:gd name="T87" fmla="*/ 1414633076 h 860"/>
                <a:gd name="T88" fmla="*/ 1566247730 w 1096"/>
                <a:gd name="T89" fmla="*/ 1414633076 h 860"/>
                <a:gd name="T90" fmla="*/ 1566247730 w 1096"/>
                <a:gd name="T91" fmla="*/ 1414633076 h 860"/>
                <a:gd name="T92" fmla="*/ 1566247730 w 1096"/>
                <a:gd name="T93" fmla="*/ 1414633076 h 860"/>
                <a:gd name="T94" fmla="*/ 1566247730 w 1096"/>
                <a:gd name="T95" fmla="*/ 1414633076 h 860"/>
                <a:gd name="T96" fmla="*/ 1566247730 w 1096"/>
                <a:gd name="T97" fmla="*/ 1414633076 h 860"/>
                <a:gd name="T98" fmla="*/ 1566247730 w 1096"/>
                <a:gd name="T99" fmla="*/ 1414633076 h 860"/>
                <a:gd name="T100" fmla="*/ 1566247730 w 1096"/>
                <a:gd name="T101" fmla="*/ 1414633076 h 860"/>
                <a:gd name="T102" fmla="*/ 1566247730 w 1096"/>
                <a:gd name="T103" fmla="*/ 1414633076 h 860"/>
                <a:gd name="T104" fmla="*/ 1566247730 w 1096"/>
                <a:gd name="T105" fmla="*/ 1414633076 h 860"/>
                <a:gd name="T106" fmla="*/ 1566247730 w 1096"/>
                <a:gd name="T107" fmla="*/ 1414633076 h 860"/>
                <a:gd name="T108" fmla="*/ 1566247730 w 1096"/>
                <a:gd name="T109" fmla="*/ 1414633076 h 860"/>
                <a:gd name="T110" fmla="*/ 1566247730 w 1096"/>
                <a:gd name="T111" fmla="*/ 1414633076 h 860"/>
                <a:gd name="T112" fmla="*/ 1566247730 w 1096"/>
                <a:gd name="T113" fmla="*/ 1414633076 h 860"/>
                <a:gd name="T114" fmla="*/ 1566247730 w 1096"/>
                <a:gd name="T115" fmla="*/ 1414633076 h 860"/>
                <a:gd name="T116" fmla="*/ 1566247730 w 1096"/>
                <a:gd name="T117" fmla="*/ 1414633076 h 860"/>
                <a:gd name="T118" fmla="*/ 1566247730 w 1096"/>
                <a:gd name="T119" fmla="*/ 1414633076 h 860"/>
                <a:gd name="T120" fmla="*/ 1566247730 w 1096"/>
                <a:gd name="T121" fmla="*/ 1414633076 h 860"/>
                <a:gd name="T122" fmla="*/ 1566247730 w 1096"/>
                <a:gd name="T123" fmla="*/ 1414633076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860"/>
                <a:gd name="T188" fmla="*/ 1096 w 1096"/>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11" name="Line 11"/>
            <p:cNvSpPr>
              <a:spLocks noChangeShapeType="1"/>
            </p:cNvSpPr>
            <p:nvPr>
              <p:custDataLst>
                <p:tags r:id="rId8"/>
              </p:custDataLst>
            </p:nvPr>
          </p:nvSpPr>
          <p:spPr bwMode="auto">
            <a:xfrm>
              <a:off x="2131" y="3279"/>
              <a:ext cx="6" cy="0"/>
            </a:xfrm>
            <a:prstGeom prst="line">
              <a:avLst/>
            </a:prstGeom>
            <a:noFill/>
            <a:ln w="9525">
              <a:solidFill>
                <a:srgbClr val="BED8E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212" name="Line 12"/>
            <p:cNvSpPr>
              <a:spLocks noChangeShapeType="1"/>
            </p:cNvSpPr>
            <p:nvPr>
              <p:custDataLst>
                <p:tags r:id="rId9"/>
              </p:custDataLst>
            </p:nvPr>
          </p:nvSpPr>
          <p:spPr bwMode="auto">
            <a:xfrm flipV="1">
              <a:off x="3024" y="3109"/>
              <a:ext cx="7" cy="7"/>
            </a:xfrm>
            <a:prstGeom prst="line">
              <a:avLst/>
            </a:prstGeom>
            <a:noFill/>
            <a:ln w="9525">
              <a:solidFill>
                <a:srgbClr val="BED8E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213" name="Freeform 13"/>
            <p:cNvSpPr>
              <a:spLocks/>
            </p:cNvSpPr>
            <p:nvPr>
              <p:custDataLst>
                <p:tags r:id="rId10"/>
              </p:custDataLst>
            </p:nvPr>
          </p:nvSpPr>
          <p:spPr bwMode="auto">
            <a:xfrm>
              <a:off x="2893" y="2963"/>
              <a:ext cx="91" cy="67"/>
            </a:xfrm>
            <a:custGeom>
              <a:avLst/>
              <a:gdLst>
                <a:gd name="T0" fmla="*/ 1553263349 w 107"/>
                <a:gd name="T1" fmla="*/ 0 h 83"/>
                <a:gd name="T2" fmla="*/ 1553263349 w 107"/>
                <a:gd name="T3" fmla="*/ 1399340121 h 83"/>
                <a:gd name="T4" fmla="*/ 1553263349 w 107"/>
                <a:gd name="T5" fmla="*/ 1399340121 h 83"/>
                <a:gd name="T6" fmla="*/ 0 w 107"/>
                <a:gd name="T7" fmla="*/ 1399340121 h 83"/>
                <a:gd name="T8" fmla="*/ 1553263349 w 107"/>
                <a:gd name="T9" fmla="*/ 1399340121 h 83"/>
                <a:gd name="T10" fmla="*/ 0 w 107"/>
                <a:gd name="T11" fmla="*/ 1399340121 h 83"/>
                <a:gd name="T12" fmla="*/ 0 w 107"/>
                <a:gd name="T13" fmla="*/ 1399340121 h 83"/>
                <a:gd name="T14" fmla="*/ 0 w 107"/>
                <a:gd name="T15" fmla="*/ 1399340121 h 83"/>
                <a:gd name="T16" fmla="*/ 1553263349 w 107"/>
                <a:gd name="T17" fmla="*/ 1399340121 h 83"/>
                <a:gd name="T18" fmla="*/ 1553263349 w 107"/>
                <a:gd name="T19" fmla="*/ 1399340121 h 83"/>
                <a:gd name="T20" fmla="*/ 1553263349 w 107"/>
                <a:gd name="T21" fmla="*/ 1399340121 h 83"/>
                <a:gd name="T22" fmla="*/ 1553263349 w 107"/>
                <a:gd name="T23" fmla="*/ 1399340121 h 83"/>
                <a:gd name="T24" fmla="*/ 1553263349 w 107"/>
                <a:gd name="T25" fmla="*/ 1399340121 h 83"/>
                <a:gd name="T26" fmla="*/ 1553263349 w 107"/>
                <a:gd name="T27" fmla="*/ 1399340121 h 83"/>
                <a:gd name="T28" fmla="*/ 1553263349 w 107"/>
                <a:gd name="T29" fmla="*/ 1399340121 h 83"/>
                <a:gd name="T30" fmla="*/ 1553263349 w 107"/>
                <a:gd name="T31" fmla="*/ 1399340121 h 83"/>
                <a:gd name="T32" fmla="*/ 1553263349 w 107"/>
                <a:gd name="T33" fmla="*/ 1399340121 h 83"/>
                <a:gd name="T34" fmla="*/ 1553263349 w 107"/>
                <a:gd name="T35" fmla="*/ 1399340121 h 83"/>
                <a:gd name="T36" fmla="*/ 1553263349 w 107"/>
                <a:gd name="T37" fmla="*/ 1399340121 h 83"/>
                <a:gd name="T38" fmla="*/ 1553263349 w 107"/>
                <a:gd name="T39" fmla="*/ 1399340121 h 83"/>
                <a:gd name="T40" fmla="*/ 1553263349 w 107"/>
                <a:gd name="T41" fmla="*/ 1399340121 h 83"/>
                <a:gd name="T42" fmla="*/ 1553263349 w 107"/>
                <a:gd name="T43" fmla="*/ 1399340121 h 83"/>
                <a:gd name="T44" fmla="*/ 1553263349 w 107"/>
                <a:gd name="T45" fmla="*/ 1399340121 h 83"/>
                <a:gd name="T46" fmla="*/ 1553263349 w 107"/>
                <a:gd name="T47" fmla="*/ 1399340121 h 83"/>
                <a:gd name="T48" fmla="*/ 1553263349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14" name="Freeform 14"/>
            <p:cNvSpPr>
              <a:spLocks/>
            </p:cNvSpPr>
            <p:nvPr>
              <p:custDataLst>
                <p:tags r:id="rId11"/>
              </p:custDataLst>
            </p:nvPr>
          </p:nvSpPr>
          <p:spPr bwMode="auto">
            <a:xfrm>
              <a:off x="2893" y="2963"/>
              <a:ext cx="91" cy="67"/>
            </a:xfrm>
            <a:custGeom>
              <a:avLst/>
              <a:gdLst>
                <a:gd name="T0" fmla="*/ 1553263349 w 107"/>
                <a:gd name="T1" fmla="*/ 0 h 83"/>
                <a:gd name="T2" fmla="*/ 1553263349 w 107"/>
                <a:gd name="T3" fmla="*/ 1399340121 h 83"/>
                <a:gd name="T4" fmla="*/ 1553263349 w 107"/>
                <a:gd name="T5" fmla="*/ 1399340121 h 83"/>
                <a:gd name="T6" fmla="*/ 0 w 107"/>
                <a:gd name="T7" fmla="*/ 1399340121 h 83"/>
                <a:gd name="T8" fmla="*/ 1553263349 w 107"/>
                <a:gd name="T9" fmla="*/ 1399340121 h 83"/>
                <a:gd name="T10" fmla="*/ 0 w 107"/>
                <a:gd name="T11" fmla="*/ 1399340121 h 83"/>
                <a:gd name="T12" fmla="*/ 0 w 107"/>
                <a:gd name="T13" fmla="*/ 1399340121 h 83"/>
                <a:gd name="T14" fmla="*/ 0 w 107"/>
                <a:gd name="T15" fmla="*/ 1399340121 h 83"/>
                <a:gd name="T16" fmla="*/ 1553263349 w 107"/>
                <a:gd name="T17" fmla="*/ 1399340121 h 83"/>
                <a:gd name="T18" fmla="*/ 1553263349 w 107"/>
                <a:gd name="T19" fmla="*/ 1399340121 h 83"/>
                <a:gd name="T20" fmla="*/ 1553263349 w 107"/>
                <a:gd name="T21" fmla="*/ 1399340121 h 83"/>
                <a:gd name="T22" fmla="*/ 1553263349 w 107"/>
                <a:gd name="T23" fmla="*/ 1399340121 h 83"/>
                <a:gd name="T24" fmla="*/ 1553263349 w 107"/>
                <a:gd name="T25" fmla="*/ 1399340121 h 83"/>
                <a:gd name="T26" fmla="*/ 1553263349 w 107"/>
                <a:gd name="T27" fmla="*/ 1399340121 h 83"/>
                <a:gd name="T28" fmla="*/ 1553263349 w 107"/>
                <a:gd name="T29" fmla="*/ 1399340121 h 83"/>
                <a:gd name="T30" fmla="*/ 1553263349 w 107"/>
                <a:gd name="T31" fmla="*/ 1399340121 h 83"/>
                <a:gd name="T32" fmla="*/ 1553263349 w 107"/>
                <a:gd name="T33" fmla="*/ 1399340121 h 83"/>
                <a:gd name="T34" fmla="*/ 1553263349 w 107"/>
                <a:gd name="T35" fmla="*/ 1399340121 h 83"/>
                <a:gd name="T36" fmla="*/ 1553263349 w 107"/>
                <a:gd name="T37" fmla="*/ 1399340121 h 83"/>
                <a:gd name="T38" fmla="*/ 1553263349 w 107"/>
                <a:gd name="T39" fmla="*/ 1399340121 h 83"/>
                <a:gd name="T40" fmla="*/ 1553263349 w 107"/>
                <a:gd name="T41" fmla="*/ 1399340121 h 83"/>
                <a:gd name="T42" fmla="*/ 1553263349 w 107"/>
                <a:gd name="T43" fmla="*/ 1399340121 h 83"/>
                <a:gd name="T44" fmla="*/ 1553263349 w 107"/>
                <a:gd name="T45" fmla="*/ 1399340121 h 83"/>
                <a:gd name="T46" fmla="*/ 1553263349 w 107"/>
                <a:gd name="T47" fmla="*/ 1399340121 h 83"/>
                <a:gd name="T48" fmla="*/ 1553263349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15" name="Freeform 15"/>
            <p:cNvSpPr>
              <a:spLocks/>
            </p:cNvSpPr>
            <p:nvPr>
              <p:custDataLst>
                <p:tags r:id="rId12"/>
              </p:custDataLst>
            </p:nvPr>
          </p:nvSpPr>
          <p:spPr bwMode="auto">
            <a:xfrm>
              <a:off x="2844" y="2918"/>
              <a:ext cx="83" cy="41"/>
            </a:xfrm>
            <a:custGeom>
              <a:avLst/>
              <a:gdLst>
                <a:gd name="T0" fmla="*/ 1572325948 w 97"/>
                <a:gd name="T1" fmla="*/ 1503506877 h 49"/>
                <a:gd name="T2" fmla="*/ 1572325948 w 97"/>
                <a:gd name="T3" fmla="*/ 1503506877 h 49"/>
                <a:gd name="T4" fmla="*/ 1572325948 w 97"/>
                <a:gd name="T5" fmla="*/ 1503506877 h 49"/>
                <a:gd name="T6" fmla="*/ 1572325948 w 97"/>
                <a:gd name="T7" fmla="*/ 1503506877 h 49"/>
                <a:gd name="T8" fmla="*/ 1572325948 w 97"/>
                <a:gd name="T9" fmla="*/ 1503506877 h 49"/>
                <a:gd name="T10" fmla="*/ 1572325948 w 97"/>
                <a:gd name="T11" fmla="*/ 1503506877 h 49"/>
                <a:gd name="T12" fmla="*/ 1572325948 w 97"/>
                <a:gd name="T13" fmla="*/ 1503506877 h 49"/>
                <a:gd name="T14" fmla="*/ 1572325948 w 97"/>
                <a:gd name="T15" fmla="*/ 1503506877 h 49"/>
                <a:gd name="T16" fmla="*/ 0 w 97"/>
                <a:gd name="T17" fmla="*/ 1503506877 h 49"/>
                <a:gd name="T18" fmla="*/ 1572325948 w 97"/>
                <a:gd name="T19" fmla="*/ 1503506877 h 49"/>
                <a:gd name="T20" fmla="*/ 1572325948 w 97"/>
                <a:gd name="T21" fmla="*/ 0 h 49"/>
                <a:gd name="T22" fmla="*/ 1572325948 w 97"/>
                <a:gd name="T23" fmla="*/ 1503506877 h 49"/>
                <a:gd name="T24" fmla="*/ 1572325948 w 97"/>
                <a:gd name="T25" fmla="*/ 1503506877 h 49"/>
                <a:gd name="T26" fmla="*/ 1572325948 w 97"/>
                <a:gd name="T27" fmla="*/ 1503506877 h 49"/>
                <a:gd name="T28" fmla="*/ 1572325948 w 97"/>
                <a:gd name="T29" fmla="*/ 150350687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16" name="Freeform 16"/>
            <p:cNvSpPr>
              <a:spLocks/>
            </p:cNvSpPr>
            <p:nvPr>
              <p:custDataLst>
                <p:tags r:id="rId13"/>
              </p:custDataLst>
            </p:nvPr>
          </p:nvSpPr>
          <p:spPr bwMode="auto">
            <a:xfrm>
              <a:off x="2844" y="2918"/>
              <a:ext cx="83" cy="41"/>
            </a:xfrm>
            <a:custGeom>
              <a:avLst/>
              <a:gdLst>
                <a:gd name="T0" fmla="*/ 1572325948 w 97"/>
                <a:gd name="T1" fmla="*/ 1503506877 h 49"/>
                <a:gd name="T2" fmla="*/ 1572325948 w 97"/>
                <a:gd name="T3" fmla="*/ 1503506877 h 49"/>
                <a:gd name="T4" fmla="*/ 1572325948 w 97"/>
                <a:gd name="T5" fmla="*/ 1503506877 h 49"/>
                <a:gd name="T6" fmla="*/ 1572325948 w 97"/>
                <a:gd name="T7" fmla="*/ 1503506877 h 49"/>
                <a:gd name="T8" fmla="*/ 1572325948 w 97"/>
                <a:gd name="T9" fmla="*/ 1503506877 h 49"/>
                <a:gd name="T10" fmla="*/ 1572325948 w 97"/>
                <a:gd name="T11" fmla="*/ 1503506877 h 49"/>
                <a:gd name="T12" fmla="*/ 1572325948 w 97"/>
                <a:gd name="T13" fmla="*/ 1503506877 h 49"/>
                <a:gd name="T14" fmla="*/ 1572325948 w 97"/>
                <a:gd name="T15" fmla="*/ 1503506877 h 49"/>
                <a:gd name="T16" fmla="*/ 0 w 97"/>
                <a:gd name="T17" fmla="*/ 1503506877 h 49"/>
                <a:gd name="T18" fmla="*/ 1572325948 w 97"/>
                <a:gd name="T19" fmla="*/ 1503506877 h 49"/>
                <a:gd name="T20" fmla="*/ 1572325948 w 97"/>
                <a:gd name="T21" fmla="*/ 0 h 49"/>
                <a:gd name="T22" fmla="*/ 1572325948 w 97"/>
                <a:gd name="T23" fmla="*/ 1503506877 h 49"/>
                <a:gd name="T24" fmla="*/ 1572325948 w 97"/>
                <a:gd name="T25" fmla="*/ 1503506877 h 49"/>
                <a:gd name="T26" fmla="*/ 1572325948 w 97"/>
                <a:gd name="T27" fmla="*/ 1503506877 h 49"/>
                <a:gd name="T28" fmla="*/ 1572325948 w 97"/>
                <a:gd name="T29" fmla="*/ 150350687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17" name="Freeform 17"/>
            <p:cNvSpPr>
              <a:spLocks/>
            </p:cNvSpPr>
            <p:nvPr>
              <p:custDataLst>
                <p:tags r:id="rId14"/>
              </p:custDataLst>
            </p:nvPr>
          </p:nvSpPr>
          <p:spPr bwMode="auto">
            <a:xfrm>
              <a:off x="2940" y="3011"/>
              <a:ext cx="50" cy="19"/>
            </a:xfrm>
            <a:custGeom>
              <a:avLst/>
              <a:gdLst>
                <a:gd name="T0" fmla="*/ 0 w 59"/>
                <a:gd name="T1" fmla="*/ 1345905550 h 24"/>
                <a:gd name="T2" fmla="*/ 1542289319 w 59"/>
                <a:gd name="T3" fmla="*/ 1345905550 h 24"/>
                <a:gd name="T4" fmla="*/ 1542289319 w 59"/>
                <a:gd name="T5" fmla="*/ 1345905550 h 24"/>
                <a:gd name="T6" fmla="*/ 1542289319 w 59"/>
                <a:gd name="T7" fmla="*/ 0 h 24"/>
                <a:gd name="T8" fmla="*/ 1542289319 w 59"/>
                <a:gd name="T9" fmla="*/ 1345905550 h 24"/>
                <a:gd name="T10" fmla="*/ 1542289319 w 59"/>
                <a:gd name="T11" fmla="*/ 1345905550 h 24"/>
                <a:gd name="T12" fmla="*/ 0 w 59"/>
                <a:gd name="T13" fmla="*/ 1345905550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18" name="Freeform 18"/>
            <p:cNvSpPr>
              <a:spLocks/>
            </p:cNvSpPr>
            <p:nvPr>
              <p:custDataLst>
                <p:tags r:id="rId15"/>
              </p:custDataLst>
            </p:nvPr>
          </p:nvSpPr>
          <p:spPr bwMode="auto">
            <a:xfrm>
              <a:off x="2940" y="3011"/>
              <a:ext cx="50" cy="19"/>
            </a:xfrm>
            <a:custGeom>
              <a:avLst/>
              <a:gdLst>
                <a:gd name="T0" fmla="*/ 0 w 59"/>
                <a:gd name="T1" fmla="*/ 1345905550 h 24"/>
                <a:gd name="T2" fmla="*/ 1542289319 w 59"/>
                <a:gd name="T3" fmla="*/ 1345905550 h 24"/>
                <a:gd name="T4" fmla="*/ 1542289319 w 59"/>
                <a:gd name="T5" fmla="*/ 1345905550 h 24"/>
                <a:gd name="T6" fmla="*/ 1542289319 w 59"/>
                <a:gd name="T7" fmla="*/ 0 h 24"/>
                <a:gd name="T8" fmla="*/ 1542289319 w 59"/>
                <a:gd name="T9" fmla="*/ 1345905550 h 24"/>
                <a:gd name="T10" fmla="*/ 1542289319 w 59"/>
                <a:gd name="T11" fmla="*/ 1345905550 h 24"/>
                <a:gd name="T12" fmla="*/ 0 w 59"/>
                <a:gd name="T13" fmla="*/ 1345905550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19" name="Freeform 19"/>
            <p:cNvSpPr>
              <a:spLocks/>
            </p:cNvSpPr>
            <p:nvPr>
              <p:custDataLst>
                <p:tags r:id="rId16"/>
              </p:custDataLst>
            </p:nvPr>
          </p:nvSpPr>
          <p:spPr bwMode="auto">
            <a:xfrm>
              <a:off x="2990" y="2991"/>
              <a:ext cx="28" cy="14"/>
            </a:xfrm>
            <a:custGeom>
              <a:avLst/>
              <a:gdLst>
                <a:gd name="T0" fmla="*/ 0 w 33"/>
                <a:gd name="T1" fmla="*/ 1456424896 h 17"/>
                <a:gd name="T2" fmla="*/ 0 w 33"/>
                <a:gd name="T3" fmla="*/ 1456424896 h 17"/>
                <a:gd name="T4" fmla="*/ 1546030468 w 33"/>
                <a:gd name="T5" fmla="*/ 1456424896 h 17"/>
                <a:gd name="T6" fmla="*/ 1546030468 w 33"/>
                <a:gd name="T7" fmla="*/ 0 h 17"/>
                <a:gd name="T8" fmla="*/ 1546030468 w 33"/>
                <a:gd name="T9" fmla="*/ 1456424896 h 17"/>
                <a:gd name="T10" fmla="*/ 0 w 33"/>
                <a:gd name="T11" fmla="*/ 1456424896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20" name="Freeform 20"/>
            <p:cNvSpPr>
              <a:spLocks/>
            </p:cNvSpPr>
            <p:nvPr>
              <p:custDataLst>
                <p:tags r:id="rId17"/>
              </p:custDataLst>
            </p:nvPr>
          </p:nvSpPr>
          <p:spPr bwMode="auto">
            <a:xfrm>
              <a:off x="2990" y="2991"/>
              <a:ext cx="28" cy="14"/>
            </a:xfrm>
            <a:custGeom>
              <a:avLst/>
              <a:gdLst>
                <a:gd name="T0" fmla="*/ 0 w 33"/>
                <a:gd name="T1" fmla="*/ 1456424896 h 17"/>
                <a:gd name="T2" fmla="*/ 0 w 33"/>
                <a:gd name="T3" fmla="*/ 1456424896 h 17"/>
                <a:gd name="T4" fmla="*/ 1546030468 w 33"/>
                <a:gd name="T5" fmla="*/ 1456424896 h 17"/>
                <a:gd name="T6" fmla="*/ 1546030468 w 33"/>
                <a:gd name="T7" fmla="*/ 0 h 17"/>
                <a:gd name="T8" fmla="*/ 1546030468 w 33"/>
                <a:gd name="T9" fmla="*/ 1456424896 h 17"/>
                <a:gd name="T10" fmla="*/ 0 w 33"/>
                <a:gd name="T11" fmla="*/ 1456424896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21" name="Freeform 21"/>
            <p:cNvSpPr>
              <a:spLocks/>
            </p:cNvSpPr>
            <p:nvPr>
              <p:custDataLst>
                <p:tags r:id="rId18"/>
              </p:custDataLst>
            </p:nvPr>
          </p:nvSpPr>
          <p:spPr bwMode="auto">
            <a:xfrm>
              <a:off x="3024" y="3688"/>
              <a:ext cx="91" cy="473"/>
            </a:xfrm>
            <a:custGeom>
              <a:avLst/>
              <a:gdLst>
                <a:gd name="T0" fmla="*/ 1553263349 w 107"/>
                <a:gd name="T1" fmla="*/ 0 h 583"/>
                <a:gd name="T2" fmla="*/ 1553263349 w 107"/>
                <a:gd name="T3" fmla="*/ 1413562571 h 583"/>
                <a:gd name="T4" fmla="*/ 1553263349 w 107"/>
                <a:gd name="T5" fmla="*/ 1413562571 h 583"/>
                <a:gd name="T6" fmla="*/ 1553263349 w 107"/>
                <a:gd name="T7" fmla="*/ 1413562571 h 583"/>
                <a:gd name="T8" fmla="*/ 1553263349 w 107"/>
                <a:gd name="T9" fmla="*/ 1413562571 h 583"/>
                <a:gd name="T10" fmla="*/ 1553263349 w 107"/>
                <a:gd name="T11" fmla="*/ 1413562571 h 583"/>
                <a:gd name="T12" fmla="*/ 1553263349 w 107"/>
                <a:gd name="T13" fmla="*/ 1413562571 h 583"/>
                <a:gd name="T14" fmla="*/ 1553263349 w 107"/>
                <a:gd name="T15" fmla="*/ 1413562571 h 583"/>
                <a:gd name="T16" fmla="*/ 1553263349 w 107"/>
                <a:gd name="T17" fmla="*/ 1413562571 h 583"/>
                <a:gd name="T18" fmla="*/ 1553263349 w 107"/>
                <a:gd name="T19" fmla="*/ 1413562571 h 583"/>
                <a:gd name="T20" fmla="*/ 1553263349 w 107"/>
                <a:gd name="T21" fmla="*/ 1413562571 h 583"/>
                <a:gd name="T22" fmla="*/ 1553263349 w 107"/>
                <a:gd name="T23" fmla="*/ 1413562571 h 583"/>
                <a:gd name="T24" fmla="*/ 1553263349 w 107"/>
                <a:gd name="T25" fmla="*/ 1413562571 h 583"/>
                <a:gd name="T26" fmla="*/ 1553263349 w 107"/>
                <a:gd name="T27" fmla="*/ 1413562571 h 583"/>
                <a:gd name="T28" fmla="*/ 1553263349 w 107"/>
                <a:gd name="T29" fmla="*/ 1413562571 h 583"/>
                <a:gd name="T30" fmla="*/ 1553263349 w 107"/>
                <a:gd name="T31" fmla="*/ 1413562571 h 583"/>
                <a:gd name="T32" fmla="*/ 1553263349 w 107"/>
                <a:gd name="T33" fmla="*/ 1413562571 h 583"/>
                <a:gd name="T34" fmla="*/ 1553263349 w 107"/>
                <a:gd name="T35" fmla="*/ 1413562571 h 583"/>
                <a:gd name="T36" fmla="*/ 1553263349 w 107"/>
                <a:gd name="T37" fmla="*/ 1413562571 h 583"/>
                <a:gd name="T38" fmla="*/ 1553263349 w 107"/>
                <a:gd name="T39" fmla="*/ 1413562571 h 583"/>
                <a:gd name="T40" fmla="*/ 1553263349 w 107"/>
                <a:gd name="T41" fmla="*/ 1413562571 h 583"/>
                <a:gd name="T42" fmla="*/ 1553263349 w 107"/>
                <a:gd name="T43" fmla="*/ 1413562571 h 583"/>
                <a:gd name="T44" fmla="*/ 1553263349 w 107"/>
                <a:gd name="T45" fmla="*/ 1413562571 h 583"/>
                <a:gd name="T46" fmla="*/ 1553263349 w 107"/>
                <a:gd name="T47" fmla="*/ 1413562571 h 583"/>
                <a:gd name="T48" fmla="*/ 1553263349 w 107"/>
                <a:gd name="T49" fmla="*/ 1413562571 h 583"/>
                <a:gd name="T50" fmla="*/ 1553263349 w 107"/>
                <a:gd name="T51" fmla="*/ 1413562571 h 583"/>
                <a:gd name="T52" fmla="*/ 1553263349 w 107"/>
                <a:gd name="T53" fmla="*/ 1413562571 h 583"/>
                <a:gd name="T54" fmla="*/ 1553263349 w 107"/>
                <a:gd name="T55" fmla="*/ 1413562571 h 583"/>
                <a:gd name="T56" fmla="*/ 0 w 107"/>
                <a:gd name="T57" fmla="*/ 1413562571 h 583"/>
                <a:gd name="T58" fmla="*/ 1553263349 w 107"/>
                <a:gd name="T59" fmla="*/ 1413562571 h 583"/>
                <a:gd name="T60" fmla="*/ 1553263349 w 107"/>
                <a:gd name="T61" fmla="*/ 1413562571 h 583"/>
                <a:gd name="T62" fmla="*/ 1553263349 w 107"/>
                <a:gd name="T63" fmla="*/ 1413562571 h 583"/>
                <a:gd name="T64" fmla="*/ 1553263349 w 107"/>
                <a:gd name="T65" fmla="*/ 1413562571 h 583"/>
                <a:gd name="T66" fmla="*/ 1553263349 w 107"/>
                <a:gd name="T67" fmla="*/ 1413562571 h 583"/>
                <a:gd name="T68" fmla="*/ 1553263349 w 107"/>
                <a:gd name="T69" fmla="*/ 1413562571 h 583"/>
                <a:gd name="T70" fmla="*/ 1553263349 w 107"/>
                <a:gd name="T71" fmla="*/ 1413562571 h 583"/>
                <a:gd name="T72" fmla="*/ 1553263349 w 107"/>
                <a:gd name="T73" fmla="*/ 1413562571 h 583"/>
                <a:gd name="T74" fmla="*/ 1553263349 w 107"/>
                <a:gd name="T75" fmla="*/ 1413562571 h 583"/>
                <a:gd name="T76" fmla="*/ 1553263349 w 107"/>
                <a:gd name="T77" fmla="*/ 1413562571 h 583"/>
                <a:gd name="T78" fmla="*/ 1553263349 w 107"/>
                <a:gd name="T79" fmla="*/ 1413562571 h 583"/>
                <a:gd name="T80" fmla="*/ 1553263349 w 107"/>
                <a:gd name="T81" fmla="*/ 1413562571 h 583"/>
                <a:gd name="T82" fmla="*/ 1553263349 w 107"/>
                <a:gd name="T83" fmla="*/ 1413562571 h 583"/>
                <a:gd name="T84" fmla="*/ 1553263349 w 107"/>
                <a:gd name="T85" fmla="*/ 1413562571 h 5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583"/>
                <a:gd name="T131" fmla="*/ 107 w 107"/>
                <a:gd name="T132" fmla="*/ 583 h 5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22" name="Freeform 22"/>
            <p:cNvSpPr>
              <a:spLocks/>
            </p:cNvSpPr>
            <p:nvPr>
              <p:custDataLst>
                <p:tags r:id="rId19"/>
              </p:custDataLst>
            </p:nvPr>
          </p:nvSpPr>
          <p:spPr bwMode="auto">
            <a:xfrm>
              <a:off x="3043" y="4142"/>
              <a:ext cx="59" cy="51"/>
            </a:xfrm>
            <a:custGeom>
              <a:avLst/>
              <a:gdLst>
                <a:gd name="T0" fmla="*/ 1665268562 w 67"/>
                <a:gd name="T1" fmla="*/ 1363673087 h 64"/>
                <a:gd name="T2" fmla="*/ 1665268562 w 67"/>
                <a:gd name="T3" fmla="*/ 0 h 64"/>
                <a:gd name="T4" fmla="*/ 1665268562 w 67"/>
                <a:gd name="T5" fmla="*/ 1363673087 h 64"/>
                <a:gd name="T6" fmla="*/ 1665268562 w 67"/>
                <a:gd name="T7" fmla="*/ 1363673087 h 64"/>
                <a:gd name="T8" fmla="*/ 1665268562 w 67"/>
                <a:gd name="T9" fmla="*/ 1363673087 h 64"/>
                <a:gd name="T10" fmla="*/ 1665268562 w 67"/>
                <a:gd name="T11" fmla="*/ 1363673087 h 64"/>
                <a:gd name="T12" fmla="*/ 1665268562 w 67"/>
                <a:gd name="T13" fmla="*/ 1363673087 h 64"/>
                <a:gd name="T14" fmla="*/ 0 w 67"/>
                <a:gd name="T15" fmla="*/ 1363673087 h 64"/>
                <a:gd name="T16" fmla="*/ 1665268562 w 67"/>
                <a:gd name="T17" fmla="*/ 1363673087 h 64"/>
                <a:gd name="T18" fmla="*/ 1665268562 w 67"/>
                <a:gd name="T19" fmla="*/ 1363673087 h 64"/>
                <a:gd name="T20" fmla="*/ 1665268562 w 67"/>
                <a:gd name="T21" fmla="*/ 1363673087 h 64"/>
                <a:gd name="T22" fmla="*/ 1665268562 w 67"/>
                <a:gd name="T23" fmla="*/ 1363673087 h 64"/>
                <a:gd name="T24" fmla="*/ 1665268562 w 67"/>
                <a:gd name="T25" fmla="*/ 1363673087 h 64"/>
                <a:gd name="T26" fmla="*/ 1665268562 w 67"/>
                <a:gd name="T27" fmla="*/ 1363673087 h 64"/>
                <a:gd name="T28" fmla="*/ 1665268562 w 67"/>
                <a:gd name="T29" fmla="*/ 1363673087 h 64"/>
                <a:gd name="T30" fmla="*/ 1665268562 w 67"/>
                <a:gd name="T31" fmla="*/ 1363673087 h 64"/>
                <a:gd name="T32" fmla="*/ 1665268562 w 67"/>
                <a:gd name="T33" fmla="*/ 136367308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64"/>
                <a:gd name="T53" fmla="*/ 67 w 6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23" name="Freeform 23"/>
            <p:cNvSpPr>
              <a:spLocks/>
            </p:cNvSpPr>
            <p:nvPr>
              <p:custDataLst>
                <p:tags r:id="rId20"/>
              </p:custDataLst>
            </p:nvPr>
          </p:nvSpPr>
          <p:spPr bwMode="auto">
            <a:xfrm>
              <a:off x="3099" y="4142"/>
              <a:ext cx="44" cy="59"/>
            </a:xfrm>
            <a:custGeom>
              <a:avLst/>
              <a:gdLst>
                <a:gd name="T0" fmla="*/ 0 w 50"/>
                <a:gd name="T1" fmla="*/ 1402775488 h 73"/>
                <a:gd name="T2" fmla="*/ 0 w 50"/>
                <a:gd name="T3" fmla="*/ 0 h 73"/>
                <a:gd name="T4" fmla="*/ 1663011336 w 50"/>
                <a:gd name="T5" fmla="*/ 1402775488 h 73"/>
                <a:gd name="T6" fmla="*/ 1663011336 w 50"/>
                <a:gd name="T7" fmla="*/ 1402775488 h 73"/>
                <a:gd name="T8" fmla="*/ 1663011336 w 50"/>
                <a:gd name="T9" fmla="*/ 1402775488 h 73"/>
                <a:gd name="T10" fmla="*/ 1663011336 w 50"/>
                <a:gd name="T11" fmla="*/ 1402775488 h 73"/>
                <a:gd name="T12" fmla="*/ 1663011336 w 50"/>
                <a:gd name="T13" fmla="*/ 1402775488 h 73"/>
                <a:gd name="T14" fmla="*/ 1663011336 w 50"/>
                <a:gd name="T15" fmla="*/ 1402775488 h 73"/>
                <a:gd name="T16" fmla="*/ 0 w 50"/>
                <a:gd name="T17" fmla="*/ 1402775488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3"/>
                <a:gd name="T29" fmla="*/ 50 w 5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3">
                  <a:moveTo>
                    <a:pt x="0" y="48"/>
                  </a:moveTo>
                  <a:lnTo>
                    <a:pt x="0" y="0"/>
                  </a:lnTo>
                  <a:lnTo>
                    <a:pt x="8" y="23"/>
                  </a:lnTo>
                  <a:lnTo>
                    <a:pt x="33" y="40"/>
                  </a:lnTo>
                  <a:lnTo>
                    <a:pt x="49" y="48"/>
                  </a:lnTo>
                  <a:lnTo>
                    <a:pt x="42" y="57"/>
                  </a:lnTo>
                  <a:lnTo>
                    <a:pt x="17" y="63"/>
                  </a:lnTo>
                  <a:lnTo>
                    <a:pt x="8" y="72"/>
                  </a:lnTo>
                  <a:lnTo>
                    <a:pt x="0" y="48"/>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24" name="Freeform 24"/>
            <p:cNvSpPr>
              <a:spLocks/>
            </p:cNvSpPr>
            <p:nvPr>
              <p:custDataLst>
                <p:tags r:id="rId21"/>
              </p:custDataLst>
            </p:nvPr>
          </p:nvSpPr>
          <p:spPr bwMode="auto">
            <a:xfrm>
              <a:off x="3051" y="3733"/>
              <a:ext cx="217" cy="403"/>
            </a:xfrm>
            <a:custGeom>
              <a:avLst/>
              <a:gdLst>
                <a:gd name="T0" fmla="*/ 1579822485 w 253"/>
                <a:gd name="T1" fmla="*/ 1417674751 h 496"/>
                <a:gd name="T2" fmla="*/ 1579822485 w 253"/>
                <a:gd name="T3" fmla="*/ 1417674751 h 496"/>
                <a:gd name="T4" fmla="*/ 1579822485 w 253"/>
                <a:gd name="T5" fmla="*/ 1417674751 h 496"/>
                <a:gd name="T6" fmla="*/ 1579822485 w 253"/>
                <a:gd name="T7" fmla="*/ 1417674751 h 496"/>
                <a:gd name="T8" fmla="*/ 1579822485 w 253"/>
                <a:gd name="T9" fmla="*/ 1417674751 h 496"/>
                <a:gd name="T10" fmla="*/ 1579822485 w 253"/>
                <a:gd name="T11" fmla="*/ 1417674751 h 496"/>
                <a:gd name="T12" fmla="*/ 1579822485 w 253"/>
                <a:gd name="T13" fmla="*/ 1417674751 h 496"/>
                <a:gd name="T14" fmla="*/ 1579822485 w 253"/>
                <a:gd name="T15" fmla="*/ 0 h 496"/>
                <a:gd name="T16" fmla="*/ 1579822485 w 253"/>
                <a:gd name="T17" fmla="*/ 0 h 496"/>
                <a:gd name="T18" fmla="*/ 1579822485 w 253"/>
                <a:gd name="T19" fmla="*/ 1417674751 h 496"/>
                <a:gd name="T20" fmla="*/ 1579822485 w 253"/>
                <a:gd name="T21" fmla="*/ 1417674751 h 496"/>
                <a:gd name="T22" fmla="*/ 1579822485 w 253"/>
                <a:gd name="T23" fmla="*/ 1417674751 h 496"/>
                <a:gd name="T24" fmla="*/ 1579822485 w 253"/>
                <a:gd name="T25" fmla="*/ 1417674751 h 496"/>
                <a:gd name="T26" fmla="*/ 1579822485 w 253"/>
                <a:gd name="T27" fmla="*/ 1417674751 h 496"/>
                <a:gd name="T28" fmla="*/ 1579822485 w 253"/>
                <a:gd name="T29" fmla="*/ 1417674751 h 496"/>
                <a:gd name="T30" fmla="*/ 1579822485 w 253"/>
                <a:gd name="T31" fmla="*/ 1417674751 h 496"/>
                <a:gd name="T32" fmla="*/ 1579822485 w 253"/>
                <a:gd name="T33" fmla="*/ 1417674751 h 496"/>
                <a:gd name="T34" fmla="*/ 1579822485 w 253"/>
                <a:gd name="T35" fmla="*/ 1417674751 h 496"/>
                <a:gd name="T36" fmla="*/ 1579822485 w 253"/>
                <a:gd name="T37" fmla="*/ 1417674751 h 496"/>
                <a:gd name="T38" fmla="*/ 0 w 253"/>
                <a:gd name="T39" fmla="*/ 1417674751 h 496"/>
                <a:gd name="T40" fmla="*/ 1579822485 w 253"/>
                <a:gd name="T41" fmla="*/ 1417674751 h 496"/>
                <a:gd name="T42" fmla="*/ 1579822485 w 253"/>
                <a:gd name="T43" fmla="*/ 1417674751 h 496"/>
                <a:gd name="T44" fmla="*/ 1579822485 w 253"/>
                <a:gd name="T45" fmla="*/ 1417674751 h 496"/>
                <a:gd name="T46" fmla="*/ 1579822485 w 253"/>
                <a:gd name="T47" fmla="*/ 1417674751 h 496"/>
                <a:gd name="T48" fmla="*/ 1579822485 w 253"/>
                <a:gd name="T49" fmla="*/ 1417674751 h 496"/>
                <a:gd name="T50" fmla="*/ 1579822485 w 253"/>
                <a:gd name="T51" fmla="*/ 1417674751 h 496"/>
                <a:gd name="T52" fmla="*/ 1579822485 w 253"/>
                <a:gd name="T53" fmla="*/ 1417674751 h 496"/>
                <a:gd name="T54" fmla="*/ 1579822485 w 253"/>
                <a:gd name="T55" fmla="*/ 1417674751 h 496"/>
                <a:gd name="T56" fmla="*/ 1579822485 w 253"/>
                <a:gd name="T57" fmla="*/ 1417674751 h 496"/>
                <a:gd name="T58" fmla="*/ 1579822485 w 253"/>
                <a:gd name="T59" fmla="*/ 1417674751 h 496"/>
                <a:gd name="T60" fmla="*/ 1579822485 w 253"/>
                <a:gd name="T61" fmla="*/ 1417674751 h 496"/>
                <a:gd name="T62" fmla="*/ 1579822485 w 253"/>
                <a:gd name="T63" fmla="*/ 1417674751 h 496"/>
                <a:gd name="T64" fmla="*/ 1579822485 w 253"/>
                <a:gd name="T65" fmla="*/ 1417674751 h 496"/>
                <a:gd name="T66" fmla="*/ 1579822485 w 253"/>
                <a:gd name="T67" fmla="*/ 1417674751 h 496"/>
                <a:gd name="T68" fmla="*/ 1579822485 w 253"/>
                <a:gd name="T69" fmla="*/ 1417674751 h 496"/>
                <a:gd name="T70" fmla="*/ 1579822485 w 253"/>
                <a:gd name="T71" fmla="*/ 1417674751 h 496"/>
                <a:gd name="T72" fmla="*/ 1579822485 w 253"/>
                <a:gd name="T73" fmla="*/ 1417674751 h 496"/>
                <a:gd name="T74" fmla="*/ 1579822485 w 253"/>
                <a:gd name="T75" fmla="*/ 1417674751 h 496"/>
                <a:gd name="T76" fmla="*/ 1579822485 w 253"/>
                <a:gd name="T77" fmla="*/ 1417674751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3"/>
                <a:gd name="T118" fmla="*/ 0 h 496"/>
                <a:gd name="T119" fmla="*/ 253 w 253"/>
                <a:gd name="T120" fmla="*/ 496 h 4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25" name="Freeform 25"/>
            <p:cNvSpPr>
              <a:spLocks/>
            </p:cNvSpPr>
            <p:nvPr>
              <p:custDataLst>
                <p:tags r:id="rId22"/>
              </p:custDataLst>
            </p:nvPr>
          </p:nvSpPr>
          <p:spPr bwMode="auto">
            <a:xfrm>
              <a:off x="3183" y="4122"/>
              <a:ext cx="37" cy="21"/>
            </a:xfrm>
            <a:custGeom>
              <a:avLst/>
              <a:gdLst>
                <a:gd name="T0" fmla="*/ 0 w 42"/>
                <a:gd name="T1" fmla="*/ 1400947172 h 26"/>
                <a:gd name="T2" fmla="*/ 1666612876 w 42"/>
                <a:gd name="T3" fmla="*/ 1400947172 h 26"/>
                <a:gd name="T4" fmla="*/ 1666612876 w 42"/>
                <a:gd name="T5" fmla="*/ 1400947172 h 26"/>
                <a:gd name="T6" fmla="*/ 1666612876 w 42"/>
                <a:gd name="T7" fmla="*/ 1400947172 h 26"/>
                <a:gd name="T8" fmla="*/ 1666612876 w 42"/>
                <a:gd name="T9" fmla="*/ 0 h 26"/>
                <a:gd name="T10" fmla="*/ 1666612876 w 42"/>
                <a:gd name="T11" fmla="*/ 0 h 26"/>
                <a:gd name="T12" fmla="*/ 1666612876 w 42"/>
                <a:gd name="T13" fmla="*/ 0 h 26"/>
                <a:gd name="T14" fmla="*/ 0 w 42"/>
                <a:gd name="T15" fmla="*/ 1400947172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0" y="8"/>
                  </a:moveTo>
                  <a:lnTo>
                    <a:pt x="16" y="17"/>
                  </a:lnTo>
                  <a:lnTo>
                    <a:pt x="24" y="25"/>
                  </a:lnTo>
                  <a:lnTo>
                    <a:pt x="41" y="8"/>
                  </a:lnTo>
                  <a:lnTo>
                    <a:pt x="41" y="0"/>
                  </a:lnTo>
                  <a:lnTo>
                    <a:pt x="16" y="0"/>
                  </a:lnTo>
                  <a:lnTo>
                    <a:pt x="7" y="0"/>
                  </a:lnTo>
                  <a:lnTo>
                    <a:pt x="0" y="8"/>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26" name="Freeform 26"/>
            <p:cNvSpPr>
              <a:spLocks/>
            </p:cNvSpPr>
            <p:nvPr>
              <p:custDataLst>
                <p:tags r:id="rId23"/>
              </p:custDataLst>
            </p:nvPr>
          </p:nvSpPr>
          <p:spPr bwMode="auto">
            <a:xfrm>
              <a:off x="3051" y="3036"/>
              <a:ext cx="22" cy="14"/>
            </a:xfrm>
            <a:custGeom>
              <a:avLst/>
              <a:gdLst>
                <a:gd name="T0" fmla="*/ 0 w 26"/>
                <a:gd name="T1" fmla="*/ 1456424896 h 17"/>
                <a:gd name="T2" fmla="*/ 1537547463 w 26"/>
                <a:gd name="T3" fmla="*/ 1456424896 h 17"/>
                <a:gd name="T4" fmla="*/ 1537547463 w 26"/>
                <a:gd name="T5" fmla="*/ 0 h 17"/>
                <a:gd name="T6" fmla="*/ 1537547463 w 26"/>
                <a:gd name="T7" fmla="*/ 0 h 17"/>
                <a:gd name="T8" fmla="*/ 0 w 26"/>
                <a:gd name="T9" fmla="*/ 1456424896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27" name="Freeform 27"/>
            <p:cNvSpPr>
              <a:spLocks/>
            </p:cNvSpPr>
            <p:nvPr>
              <p:custDataLst>
                <p:tags r:id="rId24"/>
              </p:custDataLst>
            </p:nvPr>
          </p:nvSpPr>
          <p:spPr bwMode="auto">
            <a:xfrm>
              <a:off x="3051" y="3036"/>
              <a:ext cx="22" cy="14"/>
            </a:xfrm>
            <a:custGeom>
              <a:avLst/>
              <a:gdLst>
                <a:gd name="T0" fmla="*/ 0 w 26"/>
                <a:gd name="T1" fmla="*/ 1456424896 h 17"/>
                <a:gd name="T2" fmla="*/ 1537547463 w 26"/>
                <a:gd name="T3" fmla="*/ 1456424896 h 17"/>
                <a:gd name="T4" fmla="*/ 1537547463 w 26"/>
                <a:gd name="T5" fmla="*/ 0 h 17"/>
                <a:gd name="T6" fmla="*/ 1537547463 w 26"/>
                <a:gd name="T7" fmla="*/ 0 h 17"/>
                <a:gd name="T8" fmla="*/ 0 w 26"/>
                <a:gd name="T9" fmla="*/ 1456424896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28" name="Freeform 28"/>
            <p:cNvSpPr>
              <a:spLocks/>
            </p:cNvSpPr>
            <p:nvPr>
              <p:custDataLst>
                <p:tags r:id="rId25"/>
              </p:custDataLst>
            </p:nvPr>
          </p:nvSpPr>
          <p:spPr bwMode="auto">
            <a:xfrm>
              <a:off x="3150" y="2904"/>
              <a:ext cx="28" cy="16"/>
            </a:xfrm>
            <a:custGeom>
              <a:avLst/>
              <a:gdLst>
                <a:gd name="T0" fmla="*/ 0 w 33"/>
                <a:gd name="T1" fmla="*/ 0 h 18"/>
                <a:gd name="T2" fmla="*/ 1546030468 w 33"/>
                <a:gd name="T3" fmla="*/ 1696777203 h 18"/>
                <a:gd name="T4" fmla="*/ 1546030468 w 33"/>
                <a:gd name="T5" fmla="*/ 1696777203 h 18"/>
                <a:gd name="T6" fmla="*/ 1546030468 w 33"/>
                <a:gd name="T7" fmla="*/ 1696777203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29" name="Freeform 29"/>
            <p:cNvSpPr>
              <a:spLocks/>
            </p:cNvSpPr>
            <p:nvPr>
              <p:custDataLst>
                <p:tags r:id="rId26"/>
              </p:custDataLst>
            </p:nvPr>
          </p:nvSpPr>
          <p:spPr bwMode="auto">
            <a:xfrm>
              <a:off x="3150" y="2904"/>
              <a:ext cx="28" cy="16"/>
            </a:xfrm>
            <a:custGeom>
              <a:avLst/>
              <a:gdLst>
                <a:gd name="T0" fmla="*/ 0 w 33"/>
                <a:gd name="T1" fmla="*/ 0 h 18"/>
                <a:gd name="T2" fmla="*/ 1546030468 w 33"/>
                <a:gd name="T3" fmla="*/ 1696777203 h 18"/>
                <a:gd name="T4" fmla="*/ 1546030468 w 33"/>
                <a:gd name="T5" fmla="*/ 1696777203 h 18"/>
                <a:gd name="T6" fmla="*/ 1546030468 w 33"/>
                <a:gd name="T7" fmla="*/ 1696777203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30" name="Freeform 30"/>
            <p:cNvSpPr>
              <a:spLocks/>
            </p:cNvSpPr>
            <p:nvPr>
              <p:custDataLst>
                <p:tags r:id="rId27"/>
              </p:custDataLst>
            </p:nvPr>
          </p:nvSpPr>
          <p:spPr bwMode="auto">
            <a:xfrm>
              <a:off x="3150" y="2951"/>
              <a:ext cx="28" cy="21"/>
            </a:xfrm>
            <a:custGeom>
              <a:avLst/>
              <a:gdLst>
                <a:gd name="T0" fmla="*/ 0 w 33"/>
                <a:gd name="T1" fmla="*/ 1515264461 h 25"/>
                <a:gd name="T2" fmla="*/ 1546030468 w 33"/>
                <a:gd name="T3" fmla="*/ 1515264461 h 25"/>
                <a:gd name="T4" fmla="*/ 1546030468 w 33"/>
                <a:gd name="T5" fmla="*/ 1515264461 h 25"/>
                <a:gd name="T6" fmla="*/ 1546030468 w 33"/>
                <a:gd name="T7" fmla="*/ 1515264461 h 25"/>
                <a:gd name="T8" fmla="*/ 1546030468 w 33"/>
                <a:gd name="T9" fmla="*/ 1515264461 h 25"/>
                <a:gd name="T10" fmla="*/ 1546030468 w 33"/>
                <a:gd name="T11" fmla="*/ 0 h 25"/>
                <a:gd name="T12" fmla="*/ 0 w 33"/>
                <a:gd name="T13" fmla="*/ 1515264461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31" name="Freeform 31"/>
            <p:cNvSpPr>
              <a:spLocks/>
            </p:cNvSpPr>
            <p:nvPr>
              <p:custDataLst>
                <p:tags r:id="rId28"/>
              </p:custDataLst>
            </p:nvPr>
          </p:nvSpPr>
          <p:spPr bwMode="auto">
            <a:xfrm>
              <a:off x="3150" y="2951"/>
              <a:ext cx="28" cy="21"/>
            </a:xfrm>
            <a:custGeom>
              <a:avLst/>
              <a:gdLst>
                <a:gd name="T0" fmla="*/ 0 w 33"/>
                <a:gd name="T1" fmla="*/ 1515264461 h 25"/>
                <a:gd name="T2" fmla="*/ 1546030468 w 33"/>
                <a:gd name="T3" fmla="*/ 1515264461 h 25"/>
                <a:gd name="T4" fmla="*/ 1546030468 w 33"/>
                <a:gd name="T5" fmla="*/ 1515264461 h 25"/>
                <a:gd name="T6" fmla="*/ 1546030468 w 33"/>
                <a:gd name="T7" fmla="*/ 1515264461 h 25"/>
                <a:gd name="T8" fmla="*/ 1546030468 w 33"/>
                <a:gd name="T9" fmla="*/ 1515264461 h 25"/>
                <a:gd name="T10" fmla="*/ 1546030468 w 33"/>
                <a:gd name="T11" fmla="*/ 0 h 25"/>
                <a:gd name="T12" fmla="*/ 0 w 33"/>
                <a:gd name="T13" fmla="*/ 1515264461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32" name="Freeform 32"/>
            <p:cNvSpPr>
              <a:spLocks/>
            </p:cNvSpPr>
            <p:nvPr>
              <p:custDataLst>
                <p:tags r:id="rId29"/>
              </p:custDataLst>
            </p:nvPr>
          </p:nvSpPr>
          <p:spPr bwMode="auto">
            <a:xfrm>
              <a:off x="3204" y="2880"/>
              <a:ext cx="70" cy="79"/>
            </a:xfrm>
            <a:custGeom>
              <a:avLst/>
              <a:gdLst>
                <a:gd name="T0" fmla="*/ 0 w 83"/>
                <a:gd name="T1" fmla="*/ 1424428254 h 97"/>
                <a:gd name="T2" fmla="*/ 0 w 83"/>
                <a:gd name="T3" fmla="*/ 1424428254 h 97"/>
                <a:gd name="T4" fmla="*/ 1527459700 w 83"/>
                <a:gd name="T5" fmla="*/ 1424428254 h 97"/>
                <a:gd name="T6" fmla="*/ 1527459700 w 83"/>
                <a:gd name="T7" fmla="*/ 1424428254 h 97"/>
                <a:gd name="T8" fmla="*/ 1527459700 w 83"/>
                <a:gd name="T9" fmla="*/ 1424428254 h 97"/>
                <a:gd name="T10" fmla="*/ 1527459700 w 83"/>
                <a:gd name="T11" fmla="*/ 1424428254 h 97"/>
                <a:gd name="T12" fmla="*/ 1527459700 w 83"/>
                <a:gd name="T13" fmla="*/ 1424428254 h 97"/>
                <a:gd name="T14" fmla="*/ 1527459700 w 83"/>
                <a:gd name="T15" fmla="*/ 1424428254 h 97"/>
                <a:gd name="T16" fmla="*/ 1527459700 w 83"/>
                <a:gd name="T17" fmla="*/ 1424428254 h 97"/>
                <a:gd name="T18" fmla="*/ 1527459700 w 83"/>
                <a:gd name="T19" fmla="*/ 1424428254 h 97"/>
                <a:gd name="T20" fmla="*/ 1527459700 w 83"/>
                <a:gd name="T21" fmla="*/ 1424428254 h 97"/>
                <a:gd name="T22" fmla="*/ 1527459700 w 83"/>
                <a:gd name="T23" fmla="*/ 1424428254 h 97"/>
                <a:gd name="T24" fmla="*/ 1527459700 w 83"/>
                <a:gd name="T25" fmla="*/ 1424428254 h 97"/>
                <a:gd name="T26" fmla="*/ 1527459700 w 83"/>
                <a:gd name="T27" fmla="*/ 1424428254 h 97"/>
                <a:gd name="T28" fmla="*/ 1527459700 w 83"/>
                <a:gd name="T29" fmla="*/ 1424428254 h 97"/>
                <a:gd name="T30" fmla="*/ 1527459700 w 83"/>
                <a:gd name="T31" fmla="*/ 1424428254 h 97"/>
                <a:gd name="T32" fmla="*/ 1527459700 w 83"/>
                <a:gd name="T33" fmla="*/ 1424428254 h 97"/>
                <a:gd name="T34" fmla="*/ 1527459700 w 83"/>
                <a:gd name="T35" fmla="*/ 0 h 97"/>
                <a:gd name="T36" fmla="*/ 1527459700 w 83"/>
                <a:gd name="T37" fmla="*/ 1424428254 h 97"/>
                <a:gd name="T38" fmla="*/ 1527459700 w 83"/>
                <a:gd name="T39" fmla="*/ 1424428254 h 97"/>
                <a:gd name="T40" fmla="*/ 1527459700 w 83"/>
                <a:gd name="T41" fmla="*/ 1424428254 h 97"/>
                <a:gd name="T42" fmla="*/ 0 w 83"/>
                <a:gd name="T43" fmla="*/ 1424428254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97"/>
                <a:gd name="T68" fmla="*/ 83 w 83"/>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33" name="Freeform 33"/>
            <p:cNvSpPr>
              <a:spLocks/>
            </p:cNvSpPr>
            <p:nvPr>
              <p:custDataLst>
                <p:tags r:id="rId30"/>
              </p:custDataLst>
            </p:nvPr>
          </p:nvSpPr>
          <p:spPr bwMode="auto">
            <a:xfrm>
              <a:off x="2573" y="3148"/>
              <a:ext cx="328" cy="205"/>
            </a:xfrm>
            <a:custGeom>
              <a:avLst/>
              <a:gdLst>
                <a:gd name="T0" fmla="*/ 1574997994 w 383"/>
                <a:gd name="T1" fmla="*/ 1421138830 h 252"/>
                <a:gd name="T2" fmla="*/ 1574997994 w 383"/>
                <a:gd name="T3" fmla="*/ 1421138830 h 252"/>
                <a:gd name="T4" fmla="*/ 1574997994 w 383"/>
                <a:gd name="T5" fmla="*/ 1421138830 h 252"/>
                <a:gd name="T6" fmla="*/ 1574997994 w 383"/>
                <a:gd name="T7" fmla="*/ 1421138830 h 252"/>
                <a:gd name="T8" fmla="*/ 1574997994 w 383"/>
                <a:gd name="T9" fmla="*/ 1421138830 h 252"/>
                <a:gd name="T10" fmla="*/ 1574997994 w 383"/>
                <a:gd name="T11" fmla="*/ 1421138830 h 252"/>
                <a:gd name="T12" fmla="*/ 1574997994 w 383"/>
                <a:gd name="T13" fmla="*/ 1421138830 h 252"/>
                <a:gd name="T14" fmla="*/ 1574997994 w 383"/>
                <a:gd name="T15" fmla="*/ 1421138830 h 252"/>
                <a:gd name="T16" fmla="*/ 1574997994 w 383"/>
                <a:gd name="T17" fmla="*/ 1421138830 h 252"/>
                <a:gd name="T18" fmla="*/ 1574997994 w 383"/>
                <a:gd name="T19" fmla="*/ 1421138830 h 252"/>
                <a:gd name="T20" fmla="*/ 1574997994 w 383"/>
                <a:gd name="T21" fmla="*/ 1421138830 h 252"/>
                <a:gd name="T22" fmla="*/ 1574997994 w 383"/>
                <a:gd name="T23" fmla="*/ 1421138830 h 252"/>
                <a:gd name="T24" fmla="*/ 1574997994 w 383"/>
                <a:gd name="T25" fmla="*/ 1421138830 h 252"/>
                <a:gd name="T26" fmla="*/ 1574997994 w 383"/>
                <a:gd name="T27" fmla="*/ 1421138830 h 252"/>
                <a:gd name="T28" fmla="*/ 1574997994 w 383"/>
                <a:gd name="T29" fmla="*/ 1421138830 h 252"/>
                <a:gd name="T30" fmla="*/ 1574997994 w 383"/>
                <a:gd name="T31" fmla="*/ 1421138830 h 252"/>
                <a:gd name="T32" fmla="*/ 1574997994 w 383"/>
                <a:gd name="T33" fmla="*/ 1421138830 h 252"/>
                <a:gd name="T34" fmla="*/ 1574997994 w 383"/>
                <a:gd name="T35" fmla="*/ 1421138830 h 252"/>
                <a:gd name="T36" fmla="*/ 1574997994 w 383"/>
                <a:gd name="T37" fmla="*/ 1421138830 h 252"/>
                <a:gd name="T38" fmla="*/ 1574997994 w 383"/>
                <a:gd name="T39" fmla="*/ 1421138830 h 252"/>
                <a:gd name="T40" fmla="*/ 1574997994 w 383"/>
                <a:gd name="T41" fmla="*/ 1421138830 h 252"/>
                <a:gd name="T42" fmla="*/ 1574997994 w 383"/>
                <a:gd name="T43" fmla="*/ 1421138830 h 252"/>
                <a:gd name="T44" fmla="*/ 1574997994 w 383"/>
                <a:gd name="T45" fmla="*/ 1421138830 h 252"/>
                <a:gd name="T46" fmla="*/ 1574997994 w 383"/>
                <a:gd name="T47" fmla="*/ 1421138830 h 252"/>
                <a:gd name="T48" fmla="*/ 1574997994 w 383"/>
                <a:gd name="T49" fmla="*/ 1421138830 h 252"/>
                <a:gd name="T50" fmla="*/ 1574997994 w 383"/>
                <a:gd name="T51" fmla="*/ 1421138830 h 252"/>
                <a:gd name="T52" fmla="*/ 1574997994 w 383"/>
                <a:gd name="T53" fmla="*/ 1421138830 h 252"/>
                <a:gd name="T54" fmla="*/ 1574997994 w 383"/>
                <a:gd name="T55" fmla="*/ 1421138830 h 252"/>
                <a:gd name="T56" fmla="*/ 1574997994 w 383"/>
                <a:gd name="T57" fmla="*/ 1421138830 h 252"/>
                <a:gd name="T58" fmla="*/ 1574997994 w 383"/>
                <a:gd name="T59" fmla="*/ 1421138830 h 252"/>
                <a:gd name="T60" fmla="*/ 1574997994 w 383"/>
                <a:gd name="T61" fmla="*/ 0 h 252"/>
                <a:gd name="T62" fmla="*/ 1574997994 w 383"/>
                <a:gd name="T63" fmla="*/ 1421138830 h 252"/>
                <a:gd name="T64" fmla="*/ 1574997994 w 383"/>
                <a:gd name="T65" fmla="*/ 1421138830 h 252"/>
                <a:gd name="T66" fmla="*/ 1574997994 w 383"/>
                <a:gd name="T67" fmla="*/ 1421138830 h 252"/>
                <a:gd name="T68" fmla="*/ 1574997994 w 383"/>
                <a:gd name="T69" fmla="*/ 1421138830 h 252"/>
                <a:gd name="T70" fmla="*/ 1574997994 w 383"/>
                <a:gd name="T71" fmla="*/ 1421138830 h 2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3"/>
                <a:gd name="T109" fmla="*/ 0 h 252"/>
                <a:gd name="T110" fmla="*/ 383 w 383"/>
                <a:gd name="T111" fmla="*/ 252 h 2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34" name="Freeform 34"/>
            <p:cNvSpPr>
              <a:spLocks/>
            </p:cNvSpPr>
            <p:nvPr>
              <p:custDataLst>
                <p:tags r:id="rId31"/>
              </p:custDataLst>
            </p:nvPr>
          </p:nvSpPr>
          <p:spPr bwMode="auto">
            <a:xfrm>
              <a:off x="2879" y="3307"/>
              <a:ext cx="14" cy="26"/>
            </a:xfrm>
            <a:custGeom>
              <a:avLst/>
              <a:gdLst>
                <a:gd name="T0" fmla="*/ 0 w 17"/>
                <a:gd name="T1" fmla="*/ 1417674751 h 32"/>
                <a:gd name="T2" fmla="*/ 1456424896 w 17"/>
                <a:gd name="T3" fmla="*/ 1417674751 h 32"/>
                <a:gd name="T4" fmla="*/ 1456424896 w 17"/>
                <a:gd name="T5" fmla="*/ 0 h 32"/>
                <a:gd name="T6" fmla="*/ 0 w 17"/>
                <a:gd name="T7" fmla="*/ 1417674751 h 32"/>
                <a:gd name="T8" fmla="*/ 0 w 17"/>
                <a:gd name="T9" fmla="*/ 1417674751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1"/>
                  </a:moveTo>
                  <a:lnTo>
                    <a:pt x="16" y="31"/>
                  </a:lnTo>
                  <a:lnTo>
                    <a:pt x="16" y="0"/>
                  </a:lnTo>
                  <a:lnTo>
                    <a:pt x="0" y="7"/>
                  </a:lnTo>
                  <a:lnTo>
                    <a:pt x="0" y="31"/>
                  </a:lnTo>
                </a:path>
              </a:pathLst>
            </a:custGeom>
            <a:solidFill>
              <a:schemeClr val="accent1"/>
            </a:solidFill>
            <a:ln w="9525" cap="rnd">
              <a:solidFill>
                <a:schemeClr val="accent1"/>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35" name="Freeform 35"/>
            <p:cNvSpPr>
              <a:spLocks/>
            </p:cNvSpPr>
            <p:nvPr>
              <p:custDataLst>
                <p:tags r:id="rId32"/>
              </p:custDataLst>
            </p:nvPr>
          </p:nvSpPr>
          <p:spPr bwMode="auto">
            <a:xfrm>
              <a:off x="2844" y="3313"/>
              <a:ext cx="41" cy="47"/>
            </a:xfrm>
            <a:custGeom>
              <a:avLst/>
              <a:gdLst>
                <a:gd name="T0" fmla="*/ 1566805560 w 48"/>
                <a:gd name="T1" fmla="*/ 1362766842 h 59"/>
                <a:gd name="T2" fmla="*/ 1566805560 w 48"/>
                <a:gd name="T3" fmla="*/ 1362766842 h 59"/>
                <a:gd name="T4" fmla="*/ 1566805560 w 48"/>
                <a:gd name="T5" fmla="*/ 1362766842 h 59"/>
                <a:gd name="T6" fmla="*/ 1566805560 w 48"/>
                <a:gd name="T7" fmla="*/ 1362766842 h 59"/>
                <a:gd name="T8" fmla="*/ 0 w 48"/>
                <a:gd name="T9" fmla="*/ 1362766842 h 59"/>
                <a:gd name="T10" fmla="*/ 1566805560 w 48"/>
                <a:gd name="T11" fmla="*/ 1362766842 h 59"/>
                <a:gd name="T12" fmla="*/ 1566805560 w 48"/>
                <a:gd name="T13" fmla="*/ 1362766842 h 59"/>
                <a:gd name="T14" fmla="*/ 1566805560 w 48"/>
                <a:gd name="T15" fmla="*/ 1362766842 h 59"/>
                <a:gd name="T16" fmla="*/ 1566805560 w 48"/>
                <a:gd name="T17" fmla="*/ 0 h 59"/>
                <a:gd name="T18" fmla="*/ 1566805560 w 48"/>
                <a:gd name="T19" fmla="*/ 0 h 59"/>
                <a:gd name="T20" fmla="*/ 1566805560 w 48"/>
                <a:gd name="T21" fmla="*/ 136276684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9"/>
                <a:gd name="T35" fmla="*/ 48 w 4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36" name="Freeform 36"/>
            <p:cNvSpPr>
              <a:spLocks/>
            </p:cNvSpPr>
            <p:nvPr>
              <p:custDataLst>
                <p:tags r:id="rId33"/>
              </p:custDataLst>
            </p:nvPr>
          </p:nvSpPr>
          <p:spPr bwMode="auto">
            <a:xfrm>
              <a:off x="2871" y="3339"/>
              <a:ext cx="70" cy="27"/>
            </a:xfrm>
            <a:custGeom>
              <a:avLst/>
              <a:gdLst>
                <a:gd name="T0" fmla="*/ 1564941979 w 82"/>
                <a:gd name="T1" fmla="*/ 0 h 33"/>
                <a:gd name="T2" fmla="*/ 1564941979 w 82"/>
                <a:gd name="T3" fmla="*/ 0 h 33"/>
                <a:gd name="T4" fmla="*/ 1564941979 w 82"/>
                <a:gd name="T5" fmla="*/ 1437571698 h 33"/>
                <a:gd name="T6" fmla="*/ 1564941979 w 82"/>
                <a:gd name="T7" fmla="*/ 1437571698 h 33"/>
                <a:gd name="T8" fmla="*/ 1564941979 w 82"/>
                <a:gd name="T9" fmla="*/ 1437571698 h 33"/>
                <a:gd name="T10" fmla="*/ 1564941979 w 82"/>
                <a:gd name="T11" fmla="*/ 1437571698 h 33"/>
                <a:gd name="T12" fmla="*/ 1564941979 w 82"/>
                <a:gd name="T13" fmla="*/ 1437571698 h 33"/>
                <a:gd name="T14" fmla="*/ 0 w 82"/>
                <a:gd name="T15" fmla="*/ 1437571698 h 33"/>
                <a:gd name="T16" fmla="*/ 1564941979 w 8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33"/>
                <a:gd name="T29" fmla="*/ 82 w 8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33">
                  <a:moveTo>
                    <a:pt x="16" y="0"/>
                  </a:moveTo>
                  <a:lnTo>
                    <a:pt x="59" y="0"/>
                  </a:lnTo>
                  <a:lnTo>
                    <a:pt x="81" y="7"/>
                  </a:lnTo>
                  <a:lnTo>
                    <a:pt x="65" y="15"/>
                  </a:lnTo>
                  <a:lnTo>
                    <a:pt x="34" y="32"/>
                  </a:lnTo>
                  <a:lnTo>
                    <a:pt x="25" y="32"/>
                  </a:lnTo>
                  <a:lnTo>
                    <a:pt x="25" y="25"/>
                  </a:lnTo>
                  <a:lnTo>
                    <a:pt x="0" y="15"/>
                  </a:lnTo>
                  <a:lnTo>
                    <a:pt x="16" y="0"/>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37" name="Freeform 37"/>
            <p:cNvSpPr>
              <a:spLocks/>
            </p:cNvSpPr>
            <p:nvPr>
              <p:custDataLst>
                <p:tags r:id="rId34"/>
              </p:custDataLst>
            </p:nvPr>
          </p:nvSpPr>
          <p:spPr bwMode="auto">
            <a:xfrm>
              <a:off x="2865" y="3353"/>
              <a:ext cx="28" cy="13"/>
            </a:xfrm>
            <a:custGeom>
              <a:avLst/>
              <a:gdLst>
                <a:gd name="T0" fmla="*/ 1546030468 w 33"/>
                <a:gd name="T1" fmla="*/ 0 h 18"/>
                <a:gd name="T2" fmla="*/ 0 w 33"/>
                <a:gd name="T3" fmla="*/ 1120138075 h 18"/>
                <a:gd name="T4" fmla="*/ 1546030468 w 33"/>
                <a:gd name="T5" fmla="*/ 1120138075 h 18"/>
                <a:gd name="T6" fmla="*/ 1546030468 w 33"/>
                <a:gd name="T7" fmla="*/ 1120138075 h 18"/>
                <a:gd name="T8" fmla="*/ 1546030468 w 33"/>
                <a:gd name="T9" fmla="*/ 1120138075 h 18"/>
                <a:gd name="T10" fmla="*/ 1546030468 w 33"/>
                <a:gd name="T11" fmla="*/ 0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7" y="0"/>
                  </a:moveTo>
                  <a:lnTo>
                    <a:pt x="0" y="10"/>
                  </a:lnTo>
                  <a:lnTo>
                    <a:pt x="7" y="17"/>
                  </a:lnTo>
                  <a:lnTo>
                    <a:pt x="32" y="17"/>
                  </a:lnTo>
                  <a:lnTo>
                    <a:pt x="32" y="10"/>
                  </a:lnTo>
                  <a:lnTo>
                    <a:pt x="7" y="0"/>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38" name="Freeform 38"/>
            <p:cNvSpPr>
              <a:spLocks/>
            </p:cNvSpPr>
            <p:nvPr>
              <p:custDataLst>
                <p:tags r:id="rId35"/>
              </p:custDataLst>
            </p:nvPr>
          </p:nvSpPr>
          <p:spPr bwMode="auto">
            <a:xfrm>
              <a:off x="2901" y="3345"/>
              <a:ext cx="40" cy="48"/>
            </a:xfrm>
            <a:custGeom>
              <a:avLst/>
              <a:gdLst>
                <a:gd name="T0" fmla="*/ 1491308088 w 48"/>
                <a:gd name="T1" fmla="*/ 0 h 59"/>
                <a:gd name="T2" fmla="*/ 1491308088 w 48"/>
                <a:gd name="T3" fmla="*/ 1421373836 h 59"/>
                <a:gd name="T4" fmla="*/ 1491308088 w 48"/>
                <a:gd name="T5" fmla="*/ 1421373836 h 59"/>
                <a:gd name="T6" fmla="*/ 1491308088 w 48"/>
                <a:gd name="T7" fmla="*/ 1421373836 h 59"/>
                <a:gd name="T8" fmla="*/ 1491308088 w 48"/>
                <a:gd name="T9" fmla="*/ 1421373836 h 59"/>
                <a:gd name="T10" fmla="*/ 1491308088 w 48"/>
                <a:gd name="T11" fmla="*/ 1421373836 h 59"/>
                <a:gd name="T12" fmla="*/ 0 w 48"/>
                <a:gd name="T13" fmla="*/ 1421373836 h 59"/>
                <a:gd name="T14" fmla="*/ 0 w 48"/>
                <a:gd name="T15" fmla="*/ 1421373836 h 59"/>
                <a:gd name="T16" fmla="*/ 1491308088 w 48"/>
                <a:gd name="T17" fmla="*/ 1421373836 h 59"/>
                <a:gd name="T18" fmla="*/ 1491308088 w 4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9"/>
                <a:gd name="T32" fmla="*/ 48 w 4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39" name="Freeform 39"/>
            <p:cNvSpPr>
              <a:spLocks/>
            </p:cNvSpPr>
            <p:nvPr>
              <p:custDataLst>
                <p:tags r:id="rId36"/>
              </p:custDataLst>
            </p:nvPr>
          </p:nvSpPr>
          <p:spPr bwMode="auto">
            <a:xfrm>
              <a:off x="2914" y="3386"/>
              <a:ext cx="35" cy="33"/>
            </a:xfrm>
            <a:custGeom>
              <a:avLst/>
              <a:gdLst>
                <a:gd name="T0" fmla="*/ 1491308088 w 42"/>
                <a:gd name="T1" fmla="*/ 1391201483 h 41"/>
                <a:gd name="T2" fmla="*/ 1491308088 w 42"/>
                <a:gd name="T3" fmla="*/ 1391201483 h 41"/>
                <a:gd name="T4" fmla="*/ 1491308088 w 42"/>
                <a:gd name="T5" fmla="*/ 1391201483 h 41"/>
                <a:gd name="T6" fmla="*/ 1491308088 w 42"/>
                <a:gd name="T7" fmla="*/ 1391201483 h 41"/>
                <a:gd name="T8" fmla="*/ 1491308088 w 42"/>
                <a:gd name="T9" fmla="*/ 1391201483 h 41"/>
                <a:gd name="T10" fmla="*/ 0 w 42"/>
                <a:gd name="T11" fmla="*/ 0 h 41"/>
                <a:gd name="T12" fmla="*/ 0 w 42"/>
                <a:gd name="T13" fmla="*/ 1391201483 h 41"/>
                <a:gd name="T14" fmla="*/ 1491308088 w 42"/>
                <a:gd name="T15" fmla="*/ 1391201483 h 41"/>
                <a:gd name="T16" fmla="*/ 1491308088 w 42"/>
                <a:gd name="T17" fmla="*/ 1391201483 h 41"/>
                <a:gd name="T18" fmla="*/ 1491308088 w 42"/>
                <a:gd name="T19" fmla="*/ 1391201483 h 41"/>
                <a:gd name="T20" fmla="*/ 1491308088 w 42"/>
                <a:gd name="T21" fmla="*/ 1391201483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1"/>
                <a:gd name="T35" fmla="*/ 42 w 42"/>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40" name="Freeform 40"/>
            <p:cNvSpPr>
              <a:spLocks/>
            </p:cNvSpPr>
            <p:nvPr>
              <p:custDataLst>
                <p:tags r:id="rId37"/>
              </p:custDataLst>
            </p:nvPr>
          </p:nvSpPr>
          <p:spPr bwMode="auto">
            <a:xfrm>
              <a:off x="2948" y="3405"/>
              <a:ext cx="36" cy="27"/>
            </a:xfrm>
            <a:custGeom>
              <a:avLst/>
              <a:gdLst>
                <a:gd name="T0" fmla="*/ 0 w 42"/>
                <a:gd name="T1" fmla="*/ 1528823807 h 32"/>
                <a:gd name="T2" fmla="*/ 1577743088 w 42"/>
                <a:gd name="T3" fmla="*/ 1528823807 h 32"/>
                <a:gd name="T4" fmla="*/ 1577743088 w 42"/>
                <a:gd name="T5" fmla="*/ 1528823807 h 32"/>
                <a:gd name="T6" fmla="*/ 1577743088 w 42"/>
                <a:gd name="T7" fmla="*/ 1528823807 h 32"/>
                <a:gd name="T8" fmla="*/ 1577743088 w 42"/>
                <a:gd name="T9" fmla="*/ 1528823807 h 32"/>
                <a:gd name="T10" fmla="*/ 1577743088 w 42"/>
                <a:gd name="T11" fmla="*/ 1528823807 h 32"/>
                <a:gd name="T12" fmla="*/ 1577743088 w 42"/>
                <a:gd name="T13" fmla="*/ 0 h 32"/>
                <a:gd name="T14" fmla="*/ 1577743088 w 42"/>
                <a:gd name="T15" fmla="*/ 1528823807 h 32"/>
                <a:gd name="T16" fmla="*/ 1577743088 w 42"/>
                <a:gd name="T17" fmla="*/ 1528823807 h 32"/>
                <a:gd name="T18" fmla="*/ 0 w 42"/>
                <a:gd name="T19" fmla="*/ 0 h 32"/>
                <a:gd name="T20" fmla="*/ 0 w 42"/>
                <a:gd name="T21" fmla="*/ 152882380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41" name="Freeform 41"/>
            <p:cNvSpPr>
              <a:spLocks/>
            </p:cNvSpPr>
            <p:nvPr>
              <p:custDataLst>
                <p:tags r:id="rId38"/>
              </p:custDataLst>
            </p:nvPr>
          </p:nvSpPr>
          <p:spPr bwMode="auto">
            <a:xfrm>
              <a:off x="2984" y="3405"/>
              <a:ext cx="27" cy="27"/>
            </a:xfrm>
            <a:custGeom>
              <a:avLst/>
              <a:gdLst>
                <a:gd name="T0" fmla="*/ 1528823807 w 32"/>
                <a:gd name="T1" fmla="*/ 1528823807 h 32"/>
                <a:gd name="T2" fmla="*/ 1528823807 w 32"/>
                <a:gd name="T3" fmla="*/ 1528823807 h 32"/>
                <a:gd name="T4" fmla="*/ 1528823807 w 32"/>
                <a:gd name="T5" fmla="*/ 1528823807 h 32"/>
                <a:gd name="T6" fmla="*/ 1528823807 w 32"/>
                <a:gd name="T7" fmla="*/ 1528823807 h 32"/>
                <a:gd name="T8" fmla="*/ 1528823807 w 32"/>
                <a:gd name="T9" fmla="*/ 1528823807 h 32"/>
                <a:gd name="T10" fmla="*/ 0 w 32"/>
                <a:gd name="T11" fmla="*/ 1528823807 h 32"/>
                <a:gd name="T12" fmla="*/ 0 w 32"/>
                <a:gd name="T13" fmla="*/ 0 h 32"/>
                <a:gd name="T14" fmla="*/ 1528823807 w 32"/>
                <a:gd name="T15" fmla="*/ 0 h 32"/>
                <a:gd name="T16" fmla="*/ 1528823807 w 32"/>
                <a:gd name="T17" fmla="*/ 0 h 32"/>
                <a:gd name="T18" fmla="*/ 1528823807 w 32"/>
                <a:gd name="T19" fmla="*/ 152882380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42" name="Freeform 42"/>
            <p:cNvSpPr>
              <a:spLocks/>
            </p:cNvSpPr>
            <p:nvPr>
              <p:custDataLst>
                <p:tags r:id="rId39"/>
              </p:custDataLst>
            </p:nvPr>
          </p:nvSpPr>
          <p:spPr bwMode="auto">
            <a:xfrm>
              <a:off x="2984" y="3405"/>
              <a:ext cx="27" cy="27"/>
            </a:xfrm>
            <a:custGeom>
              <a:avLst/>
              <a:gdLst>
                <a:gd name="T0" fmla="*/ 1528823807 w 32"/>
                <a:gd name="T1" fmla="*/ 1528823807 h 32"/>
                <a:gd name="T2" fmla="*/ 1528823807 w 32"/>
                <a:gd name="T3" fmla="*/ 1528823807 h 32"/>
                <a:gd name="T4" fmla="*/ 1528823807 w 32"/>
                <a:gd name="T5" fmla="*/ 1528823807 h 32"/>
                <a:gd name="T6" fmla="*/ 1528823807 w 32"/>
                <a:gd name="T7" fmla="*/ 1528823807 h 32"/>
                <a:gd name="T8" fmla="*/ 1528823807 w 32"/>
                <a:gd name="T9" fmla="*/ 1528823807 h 32"/>
                <a:gd name="T10" fmla="*/ 0 w 32"/>
                <a:gd name="T11" fmla="*/ 1528823807 h 32"/>
                <a:gd name="T12" fmla="*/ 0 w 32"/>
                <a:gd name="T13" fmla="*/ 0 h 32"/>
                <a:gd name="T14" fmla="*/ 1528823807 w 32"/>
                <a:gd name="T15" fmla="*/ 0 h 32"/>
                <a:gd name="T16" fmla="*/ 1528823807 w 32"/>
                <a:gd name="T17" fmla="*/ 0 h 32"/>
                <a:gd name="T18" fmla="*/ 1528823807 w 32"/>
                <a:gd name="T19" fmla="*/ 152882380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43" name="Freeform 43"/>
            <p:cNvSpPr>
              <a:spLocks/>
            </p:cNvSpPr>
            <p:nvPr>
              <p:custDataLst>
                <p:tags r:id="rId40"/>
              </p:custDataLst>
            </p:nvPr>
          </p:nvSpPr>
          <p:spPr bwMode="auto">
            <a:xfrm>
              <a:off x="2975" y="3405"/>
              <a:ext cx="15" cy="14"/>
            </a:xfrm>
            <a:custGeom>
              <a:avLst/>
              <a:gdLst>
                <a:gd name="T0" fmla="*/ 1671916334 w 17"/>
                <a:gd name="T1" fmla="*/ 1456424896 h 17"/>
                <a:gd name="T2" fmla="*/ 1671916334 w 17"/>
                <a:gd name="T3" fmla="*/ 0 h 17"/>
                <a:gd name="T4" fmla="*/ 0 w 17"/>
                <a:gd name="T5" fmla="*/ 0 h 17"/>
                <a:gd name="T6" fmla="*/ 1671916334 w 17"/>
                <a:gd name="T7" fmla="*/ 145642489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44" name="Freeform 44"/>
            <p:cNvSpPr>
              <a:spLocks/>
            </p:cNvSpPr>
            <p:nvPr>
              <p:custDataLst>
                <p:tags r:id="rId41"/>
              </p:custDataLst>
            </p:nvPr>
          </p:nvSpPr>
          <p:spPr bwMode="auto">
            <a:xfrm>
              <a:off x="2975" y="3405"/>
              <a:ext cx="15" cy="14"/>
            </a:xfrm>
            <a:custGeom>
              <a:avLst/>
              <a:gdLst>
                <a:gd name="T0" fmla="*/ 1671916334 w 17"/>
                <a:gd name="T1" fmla="*/ 1456424896 h 17"/>
                <a:gd name="T2" fmla="*/ 1671916334 w 17"/>
                <a:gd name="T3" fmla="*/ 0 h 17"/>
                <a:gd name="T4" fmla="*/ 0 w 17"/>
                <a:gd name="T5" fmla="*/ 0 h 17"/>
                <a:gd name="T6" fmla="*/ 1671916334 w 17"/>
                <a:gd name="T7" fmla="*/ 145642489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chemeClr val="accent1"/>
            </a:solidFill>
            <a:ln w="9525" cap="rnd">
              <a:solidFill>
                <a:schemeClr val="accent1"/>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45" name="Freeform 45"/>
            <p:cNvSpPr>
              <a:spLocks/>
            </p:cNvSpPr>
            <p:nvPr>
              <p:custDataLst>
                <p:tags r:id="rId42"/>
              </p:custDataLst>
            </p:nvPr>
          </p:nvSpPr>
          <p:spPr bwMode="auto">
            <a:xfrm>
              <a:off x="3065" y="3294"/>
              <a:ext cx="42" cy="26"/>
            </a:xfrm>
            <a:custGeom>
              <a:avLst/>
              <a:gdLst>
                <a:gd name="T0" fmla="*/ 0 w 50"/>
                <a:gd name="T1" fmla="*/ 1417674751 h 32"/>
                <a:gd name="T2" fmla="*/ 0 w 50"/>
                <a:gd name="T3" fmla="*/ 0 h 32"/>
                <a:gd name="T4" fmla="*/ 1515264461 w 50"/>
                <a:gd name="T5" fmla="*/ 0 h 32"/>
                <a:gd name="T6" fmla="*/ 1515264461 w 50"/>
                <a:gd name="T7" fmla="*/ 1417674751 h 32"/>
                <a:gd name="T8" fmla="*/ 1515264461 w 50"/>
                <a:gd name="T9" fmla="*/ 1417674751 h 32"/>
                <a:gd name="T10" fmla="*/ 1515264461 w 50"/>
                <a:gd name="T11" fmla="*/ 1417674751 h 32"/>
                <a:gd name="T12" fmla="*/ 1515264461 w 50"/>
                <a:gd name="T13" fmla="*/ 1417674751 h 32"/>
                <a:gd name="T14" fmla="*/ 1515264461 w 50"/>
                <a:gd name="T15" fmla="*/ 1417674751 h 32"/>
                <a:gd name="T16" fmla="*/ 1515264461 w 50"/>
                <a:gd name="T17" fmla="*/ 1417674751 h 32"/>
                <a:gd name="T18" fmla="*/ 1515264461 w 50"/>
                <a:gd name="T19" fmla="*/ 1417674751 h 32"/>
                <a:gd name="T20" fmla="*/ 1515264461 w 50"/>
                <a:gd name="T21" fmla="*/ 1417674751 h 32"/>
                <a:gd name="T22" fmla="*/ 1515264461 w 50"/>
                <a:gd name="T23" fmla="*/ 1417674751 h 32"/>
                <a:gd name="T24" fmla="*/ 0 w 50"/>
                <a:gd name="T25" fmla="*/ 141767475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2"/>
                <a:gd name="T41" fmla="*/ 50 w 5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46" name="Freeform 46"/>
            <p:cNvSpPr>
              <a:spLocks/>
            </p:cNvSpPr>
            <p:nvPr>
              <p:custDataLst>
                <p:tags r:id="rId43"/>
              </p:custDataLst>
            </p:nvPr>
          </p:nvSpPr>
          <p:spPr bwMode="auto">
            <a:xfrm>
              <a:off x="3038" y="3294"/>
              <a:ext cx="27" cy="19"/>
            </a:xfrm>
            <a:custGeom>
              <a:avLst/>
              <a:gdLst>
                <a:gd name="T0" fmla="*/ 1528823807 w 32"/>
                <a:gd name="T1" fmla="*/ 1345905550 h 24"/>
                <a:gd name="T2" fmla="*/ 1528823807 w 32"/>
                <a:gd name="T3" fmla="*/ 0 h 24"/>
                <a:gd name="T4" fmla="*/ 1528823807 w 32"/>
                <a:gd name="T5" fmla="*/ 0 h 24"/>
                <a:gd name="T6" fmla="*/ 1528823807 w 32"/>
                <a:gd name="T7" fmla="*/ 1345905550 h 24"/>
                <a:gd name="T8" fmla="*/ 0 w 32"/>
                <a:gd name="T9" fmla="*/ 1345905550 h 24"/>
                <a:gd name="T10" fmla="*/ 1528823807 w 32"/>
                <a:gd name="T11" fmla="*/ 1345905550 h 24"/>
                <a:gd name="T12" fmla="*/ 1528823807 w 32"/>
                <a:gd name="T13" fmla="*/ 1345905550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1" y="23"/>
                  </a:moveTo>
                  <a:lnTo>
                    <a:pt x="31" y="0"/>
                  </a:lnTo>
                  <a:lnTo>
                    <a:pt x="15" y="0"/>
                  </a:lnTo>
                  <a:lnTo>
                    <a:pt x="24" y="16"/>
                  </a:lnTo>
                  <a:lnTo>
                    <a:pt x="0" y="23"/>
                  </a:lnTo>
                  <a:lnTo>
                    <a:pt x="6" y="23"/>
                  </a:lnTo>
                  <a:lnTo>
                    <a:pt x="31" y="2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47" name="Freeform 47"/>
            <p:cNvSpPr>
              <a:spLocks/>
            </p:cNvSpPr>
            <p:nvPr>
              <p:custDataLst>
                <p:tags r:id="rId44"/>
              </p:custDataLst>
            </p:nvPr>
          </p:nvSpPr>
          <p:spPr bwMode="auto">
            <a:xfrm>
              <a:off x="2968" y="3490"/>
              <a:ext cx="64" cy="67"/>
            </a:xfrm>
            <a:custGeom>
              <a:avLst/>
              <a:gdLst>
                <a:gd name="T0" fmla="*/ 1606298944 w 74"/>
                <a:gd name="T1" fmla="*/ 1433678479 h 82"/>
                <a:gd name="T2" fmla="*/ 1606298944 w 74"/>
                <a:gd name="T3" fmla="*/ 1433678479 h 82"/>
                <a:gd name="T4" fmla="*/ 1606298944 w 74"/>
                <a:gd name="T5" fmla="*/ 1433678479 h 82"/>
                <a:gd name="T6" fmla="*/ 1606298944 w 74"/>
                <a:gd name="T7" fmla="*/ 0 h 82"/>
                <a:gd name="T8" fmla="*/ 1606298944 w 74"/>
                <a:gd name="T9" fmla="*/ 1433678479 h 82"/>
                <a:gd name="T10" fmla="*/ 1606298944 w 74"/>
                <a:gd name="T11" fmla="*/ 1433678479 h 82"/>
                <a:gd name="T12" fmla="*/ 0 w 74"/>
                <a:gd name="T13" fmla="*/ 1433678479 h 82"/>
                <a:gd name="T14" fmla="*/ 0 w 74"/>
                <a:gd name="T15" fmla="*/ 1433678479 h 82"/>
                <a:gd name="T16" fmla="*/ 1606298944 w 74"/>
                <a:gd name="T17" fmla="*/ 1433678479 h 82"/>
                <a:gd name="T18" fmla="*/ 1606298944 w 74"/>
                <a:gd name="T19" fmla="*/ 1433678479 h 82"/>
                <a:gd name="T20" fmla="*/ 1606298944 w 74"/>
                <a:gd name="T21" fmla="*/ 1433678479 h 82"/>
                <a:gd name="T22" fmla="*/ 1606298944 w 74"/>
                <a:gd name="T23" fmla="*/ 1433678479 h 82"/>
                <a:gd name="T24" fmla="*/ 0 w 74"/>
                <a:gd name="T25" fmla="*/ 1433678479 h 82"/>
                <a:gd name="T26" fmla="*/ 1606298944 w 74"/>
                <a:gd name="T27" fmla="*/ 1433678479 h 82"/>
                <a:gd name="T28" fmla="*/ 1606298944 w 74"/>
                <a:gd name="T29" fmla="*/ 1433678479 h 82"/>
                <a:gd name="T30" fmla="*/ 1606298944 w 74"/>
                <a:gd name="T31" fmla="*/ 1433678479 h 82"/>
                <a:gd name="T32" fmla="*/ 1606298944 w 74"/>
                <a:gd name="T33" fmla="*/ 1433678479 h 82"/>
                <a:gd name="T34" fmla="*/ 1606298944 w 74"/>
                <a:gd name="T35" fmla="*/ 1433678479 h 82"/>
                <a:gd name="T36" fmla="*/ 1606298944 w 74"/>
                <a:gd name="T37" fmla="*/ 1433678479 h 82"/>
                <a:gd name="T38" fmla="*/ 1606298944 w 74"/>
                <a:gd name="T39" fmla="*/ 1433678479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82"/>
                <a:gd name="T62" fmla="*/ 74 w 74"/>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48" name="Freeform 48"/>
            <p:cNvSpPr>
              <a:spLocks/>
            </p:cNvSpPr>
            <p:nvPr>
              <p:custDataLst>
                <p:tags r:id="rId45"/>
              </p:custDataLst>
            </p:nvPr>
          </p:nvSpPr>
          <p:spPr bwMode="auto">
            <a:xfrm>
              <a:off x="2962" y="3503"/>
              <a:ext cx="140" cy="191"/>
            </a:xfrm>
            <a:custGeom>
              <a:avLst/>
              <a:gdLst>
                <a:gd name="T0" fmla="*/ 1584202623 w 163"/>
                <a:gd name="T1" fmla="*/ 1418603004 h 235"/>
                <a:gd name="T2" fmla="*/ 1584202623 w 163"/>
                <a:gd name="T3" fmla="*/ 1418603004 h 235"/>
                <a:gd name="T4" fmla="*/ 1584202623 w 163"/>
                <a:gd name="T5" fmla="*/ 1418603004 h 235"/>
                <a:gd name="T6" fmla="*/ 1584202623 w 163"/>
                <a:gd name="T7" fmla="*/ 1418603004 h 235"/>
                <a:gd name="T8" fmla="*/ 1584202623 w 163"/>
                <a:gd name="T9" fmla="*/ 1418603004 h 235"/>
                <a:gd name="T10" fmla="*/ 1584202623 w 163"/>
                <a:gd name="T11" fmla="*/ 1418603004 h 235"/>
                <a:gd name="T12" fmla="*/ 1584202623 w 163"/>
                <a:gd name="T13" fmla="*/ 1418603004 h 235"/>
                <a:gd name="T14" fmla="*/ 1584202623 w 163"/>
                <a:gd name="T15" fmla="*/ 1418603004 h 235"/>
                <a:gd name="T16" fmla="*/ 1584202623 w 163"/>
                <a:gd name="T17" fmla="*/ 1418603004 h 235"/>
                <a:gd name="T18" fmla="*/ 1584202623 w 163"/>
                <a:gd name="T19" fmla="*/ 1418603004 h 235"/>
                <a:gd name="T20" fmla="*/ 1584202623 w 163"/>
                <a:gd name="T21" fmla="*/ 1418603004 h 235"/>
                <a:gd name="T22" fmla="*/ 1584202623 w 163"/>
                <a:gd name="T23" fmla="*/ 1418603004 h 235"/>
                <a:gd name="T24" fmla="*/ 1584202623 w 163"/>
                <a:gd name="T25" fmla="*/ 1418603004 h 235"/>
                <a:gd name="T26" fmla="*/ 1584202623 w 163"/>
                <a:gd name="T27" fmla="*/ 1418603004 h 235"/>
                <a:gd name="T28" fmla="*/ 1584202623 w 163"/>
                <a:gd name="T29" fmla="*/ 0 h 235"/>
                <a:gd name="T30" fmla="*/ 1584202623 w 163"/>
                <a:gd name="T31" fmla="*/ 0 h 235"/>
                <a:gd name="T32" fmla="*/ 1584202623 w 163"/>
                <a:gd name="T33" fmla="*/ 1418603004 h 235"/>
                <a:gd name="T34" fmla="*/ 1584202623 w 163"/>
                <a:gd name="T35" fmla="*/ 1418603004 h 235"/>
                <a:gd name="T36" fmla="*/ 1584202623 w 163"/>
                <a:gd name="T37" fmla="*/ 1418603004 h 235"/>
                <a:gd name="T38" fmla="*/ 1584202623 w 163"/>
                <a:gd name="T39" fmla="*/ 1418603004 h 235"/>
                <a:gd name="T40" fmla="*/ 1584202623 w 163"/>
                <a:gd name="T41" fmla="*/ 1418603004 h 235"/>
                <a:gd name="T42" fmla="*/ 1584202623 w 163"/>
                <a:gd name="T43" fmla="*/ 1418603004 h 235"/>
                <a:gd name="T44" fmla="*/ 1584202623 w 163"/>
                <a:gd name="T45" fmla="*/ 1418603004 h 235"/>
                <a:gd name="T46" fmla="*/ 0 w 163"/>
                <a:gd name="T47" fmla="*/ 1418603004 h 235"/>
                <a:gd name="T48" fmla="*/ 1584202623 w 163"/>
                <a:gd name="T49" fmla="*/ 1418603004 h 235"/>
                <a:gd name="T50" fmla="*/ 0 w 163"/>
                <a:gd name="T51" fmla="*/ 1418603004 h 235"/>
                <a:gd name="T52" fmla="*/ 1584202623 w 163"/>
                <a:gd name="T53" fmla="*/ 1418603004 h 235"/>
                <a:gd name="T54" fmla="*/ 1584202623 w 163"/>
                <a:gd name="T55" fmla="*/ 1418603004 h 235"/>
                <a:gd name="T56" fmla="*/ 1584202623 w 163"/>
                <a:gd name="T57" fmla="*/ 1418603004 h 235"/>
                <a:gd name="T58" fmla="*/ 1584202623 w 163"/>
                <a:gd name="T59" fmla="*/ 1418603004 h 235"/>
                <a:gd name="T60" fmla="*/ 1584202623 w 163"/>
                <a:gd name="T61" fmla="*/ 1418603004 h 235"/>
                <a:gd name="T62" fmla="*/ 1584202623 w 163"/>
                <a:gd name="T63" fmla="*/ 1418603004 h 235"/>
                <a:gd name="T64" fmla="*/ 1584202623 w 163"/>
                <a:gd name="T65" fmla="*/ 1418603004 h 235"/>
                <a:gd name="T66" fmla="*/ 1584202623 w 163"/>
                <a:gd name="T67" fmla="*/ 1418603004 h 235"/>
                <a:gd name="T68" fmla="*/ 1584202623 w 163"/>
                <a:gd name="T69" fmla="*/ 1418603004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235"/>
                <a:gd name="T107" fmla="*/ 163 w 163"/>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49" name="Freeform 49"/>
            <p:cNvSpPr>
              <a:spLocks/>
            </p:cNvSpPr>
            <p:nvPr>
              <p:custDataLst>
                <p:tags r:id="rId46"/>
              </p:custDataLst>
            </p:nvPr>
          </p:nvSpPr>
          <p:spPr bwMode="auto">
            <a:xfrm>
              <a:off x="3094" y="3603"/>
              <a:ext cx="126" cy="145"/>
            </a:xfrm>
            <a:custGeom>
              <a:avLst/>
              <a:gdLst>
                <a:gd name="T0" fmla="*/ 1577743088 w 147"/>
                <a:gd name="T1" fmla="*/ 1425036096 h 178"/>
                <a:gd name="T2" fmla="*/ 1577743088 w 147"/>
                <a:gd name="T3" fmla="*/ 1425036096 h 178"/>
                <a:gd name="T4" fmla="*/ 1577743088 w 147"/>
                <a:gd name="T5" fmla="*/ 1425036096 h 178"/>
                <a:gd name="T6" fmla="*/ 1577743088 w 147"/>
                <a:gd name="T7" fmla="*/ 1425036096 h 178"/>
                <a:gd name="T8" fmla="*/ 1577743088 w 147"/>
                <a:gd name="T9" fmla="*/ 1425036096 h 178"/>
                <a:gd name="T10" fmla="*/ 1577743088 w 147"/>
                <a:gd name="T11" fmla="*/ 1425036096 h 178"/>
                <a:gd name="T12" fmla="*/ 1577743088 w 147"/>
                <a:gd name="T13" fmla="*/ 1425036096 h 178"/>
                <a:gd name="T14" fmla="*/ 1577743088 w 147"/>
                <a:gd name="T15" fmla="*/ 1425036096 h 178"/>
                <a:gd name="T16" fmla="*/ 1577743088 w 147"/>
                <a:gd name="T17" fmla="*/ 1425036096 h 178"/>
                <a:gd name="T18" fmla="*/ 1577743088 w 147"/>
                <a:gd name="T19" fmla="*/ 1425036096 h 178"/>
                <a:gd name="T20" fmla="*/ 1577743088 w 147"/>
                <a:gd name="T21" fmla="*/ 0 h 178"/>
                <a:gd name="T22" fmla="*/ 1577743088 w 147"/>
                <a:gd name="T23" fmla="*/ 0 h 178"/>
                <a:gd name="T24" fmla="*/ 1577743088 w 147"/>
                <a:gd name="T25" fmla="*/ 1425036096 h 178"/>
                <a:gd name="T26" fmla="*/ 0 w 147"/>
                <a:gd name="T27" fmla="*/ 1425036096 h 178"/>
                <a:gd name="T28" fmla="*/ 1577743088 w 147"/>
                <a:gd name="T29" fmla="*/ 1425036096 h 178"/>
                <a:gd name="T30" fmla="*/ 0 w 147"/>
                <a:gd name="T31" fmla="*/ 1425036096 h 178"/>
                <a:gd name="T32" fmla="*/ 1577743088 w 147"/>
                <a:gd name="T33" fmla="*/ 1425036096 h 178"/>
                <a:gd name="T34" fmla="*/ 0 w 147"/>
                <a:gd name="T35" fmla="*/ 1425036096 h 178"/>
                <a:gd name="T36" fmla="*/ 1577743088 w 147"/>
                <a:gd name="T37" fmla="*/ 1425036096 h 178"/>
                <a:gd name="T38" fmla="*/ 1577743088 w 147"/>
                <a:gd name="T39" fmla="*/ 1425036096 h 178"/>
                <a:gd name="T40" fmla="*/ 1577743088 w 147"/>
                <a:gd name="T41" fmla="*/ 1425036096 h 178"/>
                <a:gd name="T42" fmla="*/ 1577743088 w 147"/>
                <a:gd name="T43" fmla="*/ 1425036096 h 178"/>
                <a:gd name="T44" fmla="*/ 1577743088 w 147"/>
                <a:gd name="T45" fmla="*/ 1425036096 h 178"/>
                <a:gd name="T46" fmla="*/ 1577743088 w 147"/>
                <a:gd name="T47" fmla="*/ 1425036096 h 178"/>
                <a:gd name="T48" fmla="*/ 1577743088 w 147"/>
                <a:gd name="T49" fmla="*/ 1425036096 h 178"/>
                <a:gd name="T50" fmla="*/ 1577743088 w 147"/>
                <a:gd name="T51" fmla="*/ 1425036096 h 178"/>
                <a:gd name="T52" fmla="*/ 1577743088 w 147"/>
                <a:gd name="T53" fmla="*/ 1425036096 h 178"/>
                <a:gd name="T54" fmla="*/ 1577743088 w 147"/>
                <a:gd name="T55" fmla="*/ 1425036096 h 178"/>
                <a:gd name="T56" fmla="*/ 1577743088 w 147"/>
                <a:gd name="T57" fmla="*/ 1425036096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78"/>
                <a:gd name="T89" fmla="*/ 147 w 147"/>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0" name="Freeform 50"/>
            <p:cNvSpPr>
              <a:spLocks/>
            </p:cNvSpPr>
            <p:nvPr>
              <p:custDataLst>
                <p:tags r:id="rId47"/>
              </p:custDataLst>
            </p:nvPr>
          </p:nvSpPr>
          <p:spPr bwMode="auto">
            <a:xfrm>
              <a:off x="3170" y="3707"/>
              <a:ext cx="91" cy="92"/>
            </a:xfrm>
            <a:custGeom>
              <a:avLst/>
              <a:gdLst>
                <a:gd name="T0" fmla="*/ 1582708445 w 106"/>
                <a:gd name="T1" fmla="*/ 1398607386 h 114"/>
                <a:gd name="T2" fmla="*/ 1582708445 w 106"/>
                <a:gd name="T3" fmla="*/ 1398607386 h 114"/>
                <a:gd name="T4" fmla="*/ 1582708445 w 106"/>
                <a:gd name="T5" fmla="*/ 1398607386 h 114"/>
                <a:gd name="T6" fmla="*/ 1582708445 w 106"/>
                <a:gd name="T7" fmla="*/ 1398607386 h 114"/>
                <a:gd name="T8" fmla="*/ 1582708445 w 106"/>
                <a:gd name="T9" fmla="*/ 1398607386 h 114"/>
                <a:gd name="T10" fmla="*/ 1582708445 w 106"/>
                <a:gd name="T11" fmla="*/ 1398607386 h 114"/>
                <a:gd name="T12" fmla="*/ 1582708445 w 106"/>
                <a:gd name="T13" fmla="*/ 1398607386 h 114"/>
                <a:gd name="T14" fmla="*/ 1582708445 w 106"/>
                <a:gd name="T15" fmla="*/ 0 h 114"/>
                <a:gd name="T16" fmla="*/ 1582708445 w 106"/>
                <a:gd name="T17" fmla="*/ 0 h 114"/>
                <a:gd name="T18" fmla="*/ 0 w 106"/>
                <a:gd name="T19" fmla="*/ 1398607386 h 114"/>
                <a:gd name="T20" fmla="*/ 1582708445 w 106"/>
                <a:gd name="T21" fmla="*/ 1398607386 h 114"/>
                <a:gd name="T22" fmla="*/ 1582708445 w 106"/>
                <a:gd name="T23" fmla="*/ 1398607386 h 114"/>
                <a:gd name="T24" fmla="*/ 1582708445 w 106"/>
                <a:gd name="T25" fmla="*/ 1398607386 h 114"/>
                <a:gd name="T26" fmla="*/ 1582708445 w 106"/>
                <a:gd name="T27" fmla="*/ 1398607386 h 114"/>
                <a:gd name="T28" fmla="*/ 1582708445 w 106"/>
                <a:gd name="T29" fmla="*/ 1398607386 h 114"/>
                <a:gd name="T30" fmla="*/ 1582708445 w 106"/>
                <a:gd name="T31" fmla="*/ 1398607386 h 114"/>
                <a:gd name="T32" fmla="*/ 1582708445 w 106"/>
                <a:gd name="T33" fmla="*/ 1398607386 h 114"/>
                <a:gd name="T34" fmla="*/ 1582708445 w 106"/>
                <a:gd name="T35" fmla="*/ 1398607386 h 114"/>
                <a:gd name="T36" fmla="*/ 1582708445 w 106"/>
                <a:gd name="T37" fmla="*/ 1398607386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14"/>
                <a:gd name="T59" fmla="*/ 106 w 106"/>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1" name="Freeform 51"/>
            <p:cNvSpPr>
              <a:spLocks/>
            </p:cNvSpPr>
            <p:nvPr>
              <p:custDataLst>
                <p:tags r:id="rId48"/>
              </p:custDataLst>
            </p:nvPr>
          </p:nvSpPr>
          <p:spPr bwMode="auto">
            <a:xfrm>
              <a:off x="3211" y="3833"/>
              <a:ext cx="63" cy="53"/>
            </a:xfrm>
            <a:custGeom>
              <a:avLst/>
              <a:gdLst>
                <a:gd name="T0" fmla="*/ 1515264461 w 75"/>
                <a:gd name="T1" fmla="*/ 1384821296 h 66"/>
                <a:gd name="T2" fmla="*/ 1515264461 w 75"/>
                <a:gd name="T3" fmla="*/ 1384821296 h 66"/>
                <a:gd name="T4" fmla="*/ 1515264461 w 75"/>
                <a:gd name="T5" fmla="*/ 1384821296 h 66"/>
                <a:gd name="T6" fmla="*/ 1515264461 w 75"/>
                <a:gd name="T7" fmla="*/ 1384821296 h 66"/>
                <a:gd name="T8" fmla="*/ 1515264461 w 75"/>
                <a:gd name="T9" fmla="*/ 1384821296 h 66"/>
                <a:gd name="T10" fmla="*/ 1515264461 w 75"/>
                <a:gd name="T11" fmla="*/ 0 h 66"/>
                <a:gd name="T12" fmla="*/ 1515264461 w 75"/>
                <a:gd name="T13" fmla="*/ 0 h 66"/>
                <a:gd name="T14" fmla="*/ 0 w 75"/>
                <a:gd name="T15" fmla="*/ 1384821296 h 66"/>
                <a:gd name="T16" fmla="*/ 1515264461 w 75"/>
                <a:gd name="T17" fmla="*/ 1384821296 h 66"/>
                <a:gd name="T18" fmla="*/ 1515264461 w 75"/>
                <a:gd name="T19" fmla="*/ 1384821296 h 66"/>
                <a:gd name="T20" fmla="*/ 1515264461 w 75"/>
                <a:gd name="T21" fmla="*/ 1384821296 h 66"/>
                <a:gd name="T22" fmla="*/ 1515264461 w 75"/>
                <a:gd name="T23" fmla="*/ 1384821296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6"/>
                <a:gd name="T38" fmla="*/ 75 w 75"/>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2" name="Freeform 52"/>
            <p:cNvSpPr>
              <a:spLocks/>
            </p:cNvSpPr>
            <p:nvPr>
              <p:custDataLst>
                <p:tags r:id="rId49"/>
              </p:custDataLst>
            </p:nvPr>
          </p:nvSpPr>
          <p:spPr bwMode="auto">
            <a:xfrm>
              <a:off x="3043" y="3450"/>
              <a:ext cx="432" cy="423"/>
            </a:xfrm>
            <a:custGeom>
              <a:avLst/>
              <a:gdLst>
                <a:gd name="T0" fmla="*/ 1571500787 w 505"/>
                <a:gd name="T1" fmla="*/ 1421032180 h 520"/>
                <a:gd name="T2" fmla="*/ 1571500787 w 505"/>
                <a:gd name="T3" fmla="*/ 1421032180 h 520"/>
                <a:gd name="T4" fmla="*/ 1571500787 w 505"/>
                <a:gd name="T5" fmla="*/ 1421032180 h 520"/>
                <a:gd name="T6" fmla="*/ 1571500787 w 505"/>
                <a:gd name="T7" fmla="*/ 1421032180 h 520"/>
                <a:gd name="T8" fmla="*/ 1571500787 w 505"/>
                <a:gd name="T9" fmla="*/ 1421032180 h 520"/>
                <a:gd name="T10" fmla="*/ 1571500787 w 505"/>
                <a:gd name="T11" fmla="*/ 1421032180 h 520"/>
                <a:gd name="T12" fmla="*/ 1571500787 w 505"/>
                <a:gd name="T13" fmla="*/ 0 h 520"/>
                <a:gd name="T14" fmla="*/ 1571500787 w 505"/>
                <a:gd name="T15" fmla="*/ 1421032180 h 520"/>
                <a:gd name="T16" fmla="*/ 1571500787 w 505"/>
                <a:gd name="T17" fmla="*/ 1421032180 h 520"/>
                <a:gd name="T18" fmla="*/ 1571500787 w 505"/>
                <a:gd name="T19" fmla="*/ 1421032180 h 520"/>
                <a:gd name="T20" fmla="*/ 1571500787 w 505"/>
                <a:gd name="T21" fmla="*/ 1421032180 h 520"/>
                <a:gd name="T22" fmla="*/ 1571500787 w 505"/>
                <a:gd name="T23" fmla="*/ 1421032180 h 520"/>
                <a:gd name="T24" fmla="*/ 1571500787 w 505"/>
                <a:gd name="T25" fmla="*/ 1421032180 h 520"/>
                <a:gd name="T26" fmla="*/ 1571500787 w 505"/>
                <a:gd name="T27" fmla="*/ 1421032180 h 520"/>
                <a:gd name="T28" fmla="*/ 1571500787 w 505"/>
                <a:gd name="T29" fmla="*/ 1421032180 h 520"/>
                <a:gd name="T30" fmla="*/ 0 w 505"/>
                <a:gd name="T31" fmla="*/ 1421032180 h 520"/>
                <a:gd name="T32" fmla="*/ 1571500787 w 505"/>
                <a:gd name="T33" fmla="*/ 1421032180 h 520"/>
                <a:gd name="T34" fmla="*/ 1571500787 w 505"/>
                <a:gd name="T35" fmla="*/ 1421032180 h 520"/>
                <a:gd name="T36" fmla="*/ 1571500787 w 505"/>
                <a:gd name="T37" fmla="*/ 1421032180 h 520"/>
                <a:gd name="T38" fmla="*/ 1571500787 w 505"/>
                <a:gd name="T39" fmla="*/ 1421032180 h 520"/>
                <a:gd name="T40" fmla="*/ 1571500787 w 505"/>
                <a:gd name="T41" fmla="*/ 1421032180 h 520"/>
                <a:gd name="T42" fmla="*/ 1571500787 w 505"/>
                <a:gd name="T43" fmla="*/ 1421032180 h 520"/>
                <a:gd name="T44" fmla="*/ 1571500787 w 505"/>
                <a:gd name="T45" fmla="*/ 1421032180 h 520"/>
                <a:gd name="T46" fmla="*/ 1571500787 w 505"/>
                <a:gd name="T47" fmla="*/ 1421032180 h 520"/>
                <a:gd name="T48" fmla="*/ 1571500787 w 505"/>
                <a:gd name="T49" fmla="*/ 1421032180 h 520"/>
                <a:gd name="T50" fmla="*/ 1571500787 w 505"/>
                <a:gd name="T51" fmla="*/ 1421032180 h 520"/>
                <a:gd name="T52" fmla="*/ 1571500787 w 505"/>
                <a:gd name="T53" fmla="*/ 1421032180 h 520"/>
                <a:gd name="T54" fmla="*/ 1571500787 w 505"/>
                <a:gd name="T55" fmla="*/ 1421032180 h 520"/>
                <a:gd name="T56" fmla="*/ 1571500787 w 505"/>
                <a:gd name="T57" fmla="*/ 1421032180 h 520"/>
                <a:gd name="T58" fmla="*/ 1571500787 w 505"/>
                <a:gd name="T59" fmla="*/ 1421032180 h 520"/>
                <a:gd name="T60" fmla="*/ 1571500787 w 505"/>
                <a:gd name="T61" fmla="*/ 1421032180 h 520"/>
                <a:gd name="T62" fmla="*/ 1571500787 w 505"/>
                <a:gd name="T63" fmla="*/ 1421032180 h 520"/>
                <a:gd name="T64" fmla="*/ 1571500787 w 505"/>
                <a:gd name="T65" fmla="*/ 1421032180 h 520"/>
                <a:gd name="T66" fmla="*/ 1571500787 w 505"/>
                <a:gd name="T67" fmla="*/ 1421032180 h 520"/>
                <a:gd name="T68" fmla="*/ 1571500787 w 505"/>
                <a:gd name="T69" fmla="*/ 1421032180 h 520"/>
                <a:gd name="T70" fmla="*/ 1571500787 w 505"/>
                <a:gd name="T71" fmla="*/ 1421032180 h 520"/>
                <a:gd name="T72" fmla="*/ 1571500787 w 505"/>
                <a:gd name="T73" fmla="*/ 1421032180 h 520"/>
                <a:gd name="T74" fmla="*/ 1571500787 w 505"/>
                <a:gd name="T75" fmla="*/ 1421032180 h 520"/>
                <a:gd name="T76" fmla="*/ 1571500787 w 505"/>
                <a:gd name="T77" fmla="*/ 1421032180 h 520"/>
                <a:gd name="T78" fmla="*/ 1571500787 w 505"/>
                <a:gd name="T79" fmla="*/ 1421032180 h 520"/>
                <a:gd name="T80" fmla="*/ 1571500787 w 505"/>
                <a:gd name="T81" fmla="*/ 1421032180 h 520"/>
                <a:gd name="T82" fmla="*/ 1571500787 w 505"/>
                <a:gd name="T83" fmla="*/ 1421032180 h 520"/>
                <a:gd name="T84" fmla="*/ 1571500787 w 505"/>
                <a:gd name="T85" fmla="*/ 1421032180 h 520"/>
                <a:gd name="T86" fmla="*/ 1571500787 w 505"/>
                <a:gd name="T87" fmla="*/ 1421032180 h 520"/>
                <a:gd name="T88" fmla="*/ 1571500787 w 505"/>
                <a:gd name="T89" fmla="*/ 1421032180 h 520"/>
                <a:gd name="T90" fmla="*/ 1571500787 w 505"/>
                <a:gd name="T91" fmla="*/ 1421032180 h 520"/>
                <a:gd name="T92" fmla="*/ 1571500787 w 505"/>
                <a:gd name="T93" fmla="*/ 1421032180 h 520"/>
                <a:gd name="T94" fmla="*/ 1571500787 w 505"/>
                <a:gd name="T95" fmla="*/ 1421032180 h 520"/>
                <a:gd name="T96" fmla="*/ 1571500787 w 505"/>
                <a:gd name="T97" fmla="*/ 1421032180 h 520"/>
                <a:gd name="T98" fmla="*/ 1571500787 w 505"/>
                <a:gd name="T99" fmla="*/ 1421032180 h 520"/>
                <a:gd name="T100" fmla="*/ 1571500787 w 505"/>
                <a:gd name="T101" fmla="*/ 1421032180 h 520"/>
                <a:gd name="T102" fmla="*/ 1571500787 w 505"/>
                <a:gd name="T103" fmla="*/ 1421032180 h 520"/>
                <a:gd name="T104" fmla="*/ 1571500787 w 505"/>
                <a:gd name="T105" fmla="*/ 1421032180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5"/>
                <a:gd name="T160" fmla="*/ 0 h 520"/>
                <a:gd name="T161" fmla="*/ 505 w 50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3" name="Freeform 53"/>
            <p:cNvSpPr>
              <a:spLocks/>
            </p:cNvSpPr>
            <p:nvPr>
              <p:custDataLst>
                <p:tags r:id="rId50"/>
              </p:custDataLst>
            </p:nvPr>
          </p:nvSpPr>
          <p:spPr bwMode="auto">
            <a:xfrm>
              <a:off x="3260" y="3444"/>
              <a:ext cx="27" cy="40"/>
            </a:xfrm>
            <a:custGeom>
              <a:avLst/>
              <a:gdLst>
                <a:gd name="T0" fmla="*/ 0 w 33"/>
                <a:gd name="T1" fmla="*/ 1491308088 h 48"/>
                <a:gd name="T2" fmla="*/ 1437571698 w 33"/>
                <a:gd name="T3" fmla="*/ 1491308088 h 48"/>
                <a:gd name="T4" fmla="*/ 1437571698 w 33"/>
                <a:gd name="T5" fmla="*/ 1491308088 h 48"/>
                <a:gd name="T6" fmla="*/ 1437571698 w 33"/>
                <a:gd name="T7" fmla="*/ 1491308088 h 48"/>
                <a:gd name="T8" fmla="*/ 0 w 33"/>
                <a:gd name="T9" fmla="*/ 0 h 48"/>
                <a:gd name="T10" fmla="*/ 0 w 33"/>
                <a:gd name="T11" fmla="*/ 1491308088 h 48"/>
                <a:gd name="T12" fmla="*/ 0 w 33"/>
                <a:gd name="T13" fmla="*/ 1491308088 h 48"/>
                <a:gd name="T14" fmla="*/ 0 w 33"/>
                <a:gd name="T15" fmla="*/ 1491308088 h 4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8"/>
                <a:gd name="T26" fmla="*/ 33 w 3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8">
                  <a:moveTo>
                    <a:pt x="0" y="41"/>
                  </a:moveTo>
                  <a:lnTo>
                    <a:pt x="8" y="47"/>
                  </a:lnTo>
                  <a:lnTo>
                    <a:pt x="17" y="41"/>
                  </a:lnTo>
                  <a:lnTo>
                    <a:pt x="32" y="23"/>
                  </a:lnTo>
                  <a:lnTo>
                    <a:pt x="0" y="0"/>
                  </a:lnTo>
                  <a:lnTo>
                    <a:pt x="0" y="7"/>
                  </a:lnTo>
                  <a:lnTo>
                    <a:pt x="0" y="23"/>
                  </a:lnTo>
                  <a:lnTo>
                    <a:pt x="0" y="41"/>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4" name="Freeform 54"/>
            <p:cNvSpPr>
              <a:spLocks/>
            </p:cNvSpPr>
            <p:nvPr>
              <p:custDataLst>
                <p:tags r:id="rId51"/>
              </p:custDataLst>
            </p:nvPr>
          </p:nvSpPr>
          <p:spPr bwMode="auto">
            <a:xfrm>
              <a:off x="3219" y="3444"/>
              <a:ext cx="42" cy="40"/>
            </a:xfrm>
            <a:custGeom>
              <a:avLst/>
              <a:gdLst>
                <a:gd name="T0" fmla="*/ 1577743088 w 49"/>
                <a:gd name="T1" fmla="*/ 1491308088 h 48"/>
                <a:gd name="T2" fmla="*/ 1577743088 w 49"/>
                <a:gd name="T3" fmla="*/ 1491308088 h 48"/>
                <a:gd name="T4" fmla="*/ 1577743088 w 49"/>
                <a:gd name="T5" fmla="*/ 1491308088 h 48"/>
                <a:gd name="T6" fmla="*/ 1577743088 w 49"/>
                <a:gd name="T7" fmla="*/ 0 h 48"/>
                <a:gd name="T8" fmla="*/ 1577743088 w 49"/>
                <a:gd name="T9" fmla="*/ 0 h 48"/>
                <a:gd name="T10" fmla="*/ 0 w 49"/>
                <a:gd name="T11" fmla="*/ 1491308088 h 48"/>
                <a:gd name="T12" fmla="*/ 1577743088 w 49"/>
                <a:gd name="T13" fmla="*/ 1491308088 h 48"/>
                <a:gd name="T14" fmla="*/ 1577743088 w 49"/>
                <a:gd name="T15" fmla="*/ 1491308088 h 48"/>
                <a:gd name="T16" fmla="*/ 1577743088 w 49"/>
                <a:gd name="T17" fmla="*/ 1491308088 h 48"/>
                <a:gd name="T18" fmla="*/ 1577743088 w 49"/>
                <a:gd name="T19" fmla="*/ 149130808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8"/>
                <a:gd name="T32" fmla="*/ 49 w 4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5" name="Freeform 55"/>
            <p:cNvSpPr>
              <a:spLocks/>
            </p:cNvSpPr>
            <p:nvPr>
              <p:custDataLst>
                <p:tags r:id="rId52"/>
              </p:custDataLst>
            </p:nvPr>
          </p:nvSpPr>
          <p:spPr bwMode="auto">
            <a:xfrm>
              <a:off x="3183" y="3419"/>
              <a:ext cx="50" cy="73"/>
            </a:xfrm>
            <a:custGeom>
              <a:avLst/>
              <a:gdLst>
                <a:gd name="T0" fmla="*/ 1652418934 w 57"/>
                <a:gd name="T1" fmla="*/ 0 h 90"/>
                <a:gd name="T2" fmla="*/ 1652418934 w 57"/>
                <a:gd name="T3" fmla="*/ 1412832143 h 90"/>
                <a:gd name="T4" fmla="*/ 1652418934 w 57"/>
                <a:gd name="T5" fmla="*/ 1412832143 h 90"/>
                <a:gd name="T6" fmla="*/ 1652418934 w 57"/>
                <a:gd name="T7" fmla="*/ 1412832143 h 90"/>
                <a:gd name="T8" fmla="*/ 1652418934 w 57"/>
                <a:gd name="T9" fmla="*/ 1412832143 h 90"/>
                <a:gd name="T10" fmla="*/ 1652418934 w 57"/>
                <a:gd name="T11" fmla="*/ 1412832143 h 90"/>
                <a:gd name="T12" fmla="*/ 1652418934 w 57"/>
                <a:gd name="T13" fmla="*/ 1412832143 h 90"/>
                <a:gd name="T14" fmla="*/ 1652418934 w 57"/>
                <a:gd name="T15" fmla="*/ 1412832143 h 90"/>
                <a:gd name="T16" fmla="*/ 1652418934 w 57"/>
                <a:gd name="T17" fmla="*/ 1412832143 h 90"/>
                <a:gd name="T18" fmla="*/ 1652418934 w 57"/>
                <a:gd name="T19" fmla="*/ 1412832143 h 90"/>
                <a:gd name="T20" fmla="*/ 1652418934 w 57"/>
                <a:gd name="T21" fmla="*/ 1412832143 h 90"/>
                <a:gd name="T22" fmla="*/ 1652418934 w 57"/>
                <a:gd name="T23" fmla="*/ 1412832143 h 90"/>
                <a:gd name="T24" fmla="*/ 1652418934 w 57"/>
                <a:gd name="T25" fmla="*/ 1412832143 h 90"/>
                <a:gd name="T26" fmla="*/ 0 w 57"/>
                <a:gd name="T27" fmla="*/ 1412832143 h 90"/>
                <a:gd name="T28" fmla="*/ 0 w 57"/>
                <a:gd name="T29" fmla="*/ 1412832143 h 90"/>
                <a:gd name="T30" fmla="*/ 1652418934 w 57"/>
                <a:gd name="T31" fmla="*/ 1412832143 h 90"/>
                <a:gd name="T32" fmla="*/ 1652418934 w 57"/>
                <a:gd name="T33" fmla="*/ 1412832143 h 90"/>
                <a:gd name="T34" fmla="*/ 1652418934 w 57"/>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90"/>
                <a:gd name="T56" fmla="*/ 57 w 57"/>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6" name="Freeform 56"/>
            <p:cNvSpPr>
              <a:spLocks/>
            </p:cNvSpPr>
            <p:nvPr>
              <p:custDataLst>
                <p:tags r:id="rId53"/>
              </p:custDataLst>
            </p:nvPr>
          </p:nvSpPr>
          <p:spPr bwMode="auto">
            <a:xfrm>
              <a:off x="3051" y="3378"/>
              <a:ext cx="147" cy="120"/>
            </a:xfrm>
            <a:custGeom>
              <a:avLst/>
              <a:gdLst>
                <a:gd name="T0" fmla="*/ 1568583495 w 172"/>
                <a:gd name="T1" fmla="*/ 1411786181 h 148"/>
                <a:gd name="T2" fmla="*/ 1568583495 w 172"/>
                <a:gd name="T3" fmla="*/ 1411786181 h 148"/>
                <a:gd name="T4" fmla="*/ 1568583495 w 172"/>
                <a:gd name="T5" fmla="*/ 1411786181 h 148"/>
                <a:gd name="T6" fmla="*/ 1568583495 w 172"/>
                <a:gd name="T7" fmla="*/ 1411786181 h 148"/>
                <a:gd name="T8" fmla="*/ 1568583495 w 172"/>
                <a:gd name="T9" fmla="*/ 1411786181 h 148"/>
                <a:gd name="T10" fmla="*/ 1568583495 w 172"/>
                <a:gd name="T11" fmla="*/ 1411786181 h 148"/>
                <a:gd name="T12" fmla="*/ 1568583495 w 172"/>
                <a:gd name="T13" fmla="*/ 1411786181 h 148"/>
                <a:gd name="T14" fmla="*/ 1568583495 w 172"/>
                <a:gd name="T15" fmla="*/ 1411786181 h 148"/>
                <a:gd name="T16" fmla="*/ 1568583495 w 172"/>
                <a:gd name="T17" fmla="*/ 1411786181 h 148"/>
                <a:gd name="T18" fmla="*/ 1568583495 w 172"/>
                <a:gd name="T19" fmla="*/ 1411786181 h 148"/>
                <a:gd name="T20" fmla="*/ 1568583495 w 172"/>
                <a:gd name="T21" fmla="*/ 1411786181 h 148"/>
                <a:gd name="T22" fmla="*/ 1568583495 w 172"/>
                <a:gd name="T23" fmla="*/ 1411786181 h 148"/>
                <a:gd name="T24" fmla="*/ 1568583495 w 172"/>
                <a:gd name="T25" fmla="*/ 1411786181 h 148"/>
                <a:gd name="T26" fmla="*/ 1568583495 w 172"/>
                <a:gd name="T27" fmla="*/ 1411786181 h 148"/>
                <a:gd name="T28" fmla="*/ 1568583495 w 172"/>
                <a:gd name="T29" fmla="*/ 1411786181 h 148"/>
                <a:gd name="T30" fmla="*/ 1568583495 w 172"/>
                <a:gd name="T31" fmla="*/ 1411786181 h 148"/>
                <a:gd name="T32" fmla="*/ 1568583495 w 172"/>
                <a:gd name="T33" fmla="*/ 1411786181 h 148"/>
                <a:gd name="T34" fmla="*/ 1568583495 w 172"/>
                <a:gd name="T35" fmla="*/ 1411786181 h 148"/>
                <a:gd name="T36" fmla="*/ 1568583495 w 172"/>
                <a:gd name="T37" fmla="*/ 1411786181 h 148"/>
                <a:gd name="T38" fmla="*/ 1568583495 w 172"/>
                <a:gd name="T39" fmla="*/ 1411786181 h 148"/>
                <a:gd name="T40" fmla="*/ 1568583495 w 172"/>
                <a:gd name="T41" fmla="*/ 1411786181 h 148"/>
                <a:gd name="T42" fmla="*/ 1568583495 w 172"/>
                <a:gd name="T43" fmla="*/ 1411786181 h 148"/>
                <a:gd name="T44" fmla="*/ 1568583495 w 172"/>
                <a:gd name="T45" fmla="*/ 1411786181 h 148"/>
                <a:gd name="T46" fmla="*/ 1568583495 w 172"/>
                <a:gd name="T47" fmla="*/ 1411786181 h 148"/>
                <a:gd name="T48" fmla="*/ 0 w 172"/>
                <a:gd name="T49" fmla="*/ 1411786181 h 148"/>
                <a:gd name="T50" fmla="*/ 1568583495 w 172"/>
                <a:gd name="T51" fmla="*/ 1411786181 h 148"/>
                <a:gd name="T52" fmla="*/ 1568583495 w 172"/>
                <a:gd name="T53" fmla="*/ 1411786181 h 148"/>
                <a:gd name="T54" fmla="*/ 1568583495 w 172"/>
                <a:gd name="T55" fmla="*/ 1411786181 h 148"/>
                <a:gd name="T56" fmla="*/ 1568583495 w 172"/>
                <a:gd name="T57" fmla="*/ 1411786181 h 148"/>
                <a:gd name="T58" fmla="*/ 1568583495 w 172"/>
                <a:gd name="T59" fmla="*/ 1411786181 h 148"/>
                <a:gd name="T60" fmla="*/ 1568583495 w 172"/>
                <a:gd name="T61" fmla="*/ 1411786181 h 148"/>
                <a:gd name="T62" fmla="*/ 1568583495 w 172"/>
                <a:gd name="T63" fmla="*/ 1411786181 h 148"/>
                <a:gd name="T64" fmla="*/ 1568583495 w 172"/>
                <a:gd name="T65" fmla="*/ 1411786181 h 148"/>
                <a:gd name="T66" fmla="*/ 1568583495 w 172"/>
                <a:gd name="T67" fmla="*/ 0 h 148"/>
                <a:gd name="T68" fmla="*/ 1568583495 w 172"/>
                <a:gd name="T69" fmla="*/ 1411786181 h 148"/>
                <a:gd name="T70" fmla="*/ 1568583495 w 172"/>
                <a:gd name="T71" fmla="*/ 1411786181 h 148"/>
                <a:gd name="T72" fmla="*/ 1568583495 w 172"/>
                <a:gd name="T73" fmla="*/ 1411786181 h 148"/>
                <a:gd name="T74" fmla="*/ 1568583495 w 172"/>
                <a:gd name="T75" fmla="*/ 1411786181 h 148"/>
                <a:gd name="T76" fmla="*/ 1568583495 w 172"/>
                <a:gd name="T77" fmla="*/ 1411786181 h 148"/>
                <a:gd name="T78" fmla="*/ 1568583495 w 172"/>
                <a:gd name="T79" fmla="*/ 1411786181 h 148"/>
                <a:gd name="T80" fmla="*/ 1568583495 w 172"/>
                <a:gd name="T81" fmla="*/ 1411786181 h 148"/>
                <a:gd name="T82" fmla="*/ 1568583495 w 172"/>
                <a:gd name="T83" fmla="*/ 1411786181 h 148"/>
                <a:gd name="T84" fmla="*/ 1568583495 w 172"/>
                <a:gd name="T85" fmla="*/ 1411786181 h 148"/>
                <a:gd name="T86" fmla="*/ 1568583495 w 172"/>
                <a:gd name="T87" fmla="*/ 1411786181 h 148"/>
                <a:gd name="T88" fmla="*/ 1568583495 w 172"/>
                <a:gd name="T89" fmla="*/ 1411786181 h 148"/>
                <a:gd name="T90" fmla="*/ 1568583495 w 172"/>
                <a:gd name="T91" fmla="*/ 1411786181 h 148"/>
                <a:gd name="T92" fmla="*/ 1568583495 w 172"/>
                <a:gd name="T93" fmla="*/ 1411786181 h 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48"/>
                <a:gd name="T143" fmla="*/ 172 w 172"/>
                <a:gd name="T144" fmla="*/ 148 h 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solidFill>
              <a:srgbClr val="57ABDF"/>
            </a:solidFill>
            <a:ln w="9525" cap="rnd">
              <a:solidFill>
                <a:srgbClr val="57ABDF"/>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57" name="Freeform 57"/>
            <p:cNvSpPr>
              <a:spLocks/>
            </p:cNvSpPr>
            <p:nvPr>
              <p:custDataLst>
                <p:tags r:id="rId54"/>
              </p:custDataLst>
            </p:nvPr>
          </p:nvSpPr>
          <p:spPr bwMode="auto">
            <a:xfrm>
              <a:off x="3038" y="3977"/>
              <a:ext cx="15" cy="28"/>
            </a:xfrm>
            <a:custGeom>
              <a:avLst/>
              <a:gdLst>
                <a:gd name="T0" fmla="*/ 1671916334 w 17"/>
                <a:gd name="T1" fmla="*/ 0 h 33"/>
                <a:gd name="T2" fmla="*/ 0 w 17"/>
                <a:gd name="T3" fmla="*/ 1546030468 h 33"/>
                <a:gd name="T4" fmla="*/ 1671916334 w 17"/>
                <a:gd name="T5" fmla="*/ 1546030468 h 33"/>
                <a:gd name="T6" fmla="*/ 1671916334 w 17"/>
                <a:gd name="T7" fmla="*/ 1546030468 h 33"/>
                <a:gd name="T8" fmla="*/ 1671916334 w 17"/>
                <a:gd name="T9" fmla="*/ 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6" y="0"/>
                  </a:moveTo>
                  <a:lnTo>
                    <a:pt x="0" y="23"/>
                  </a:lnTo>
                  <a:lnTo>
                    <a:pt x="6" y="32"/>
                  </a:lnTo>
                  <a:lnTo>
                    <a:pt x="16" y="7"/>
                  </a:lnTo>
                  <a:lnTo>
                    <a:pt x="6"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58" name="Freeform 58"/>
            <p:cNvSpPr>
              <a:spLocks/>
            </p:cNvSpPr>
            <p:nvPr>
              <p:custDataLst>
                <p:tags r:id="rId55"/>
              </p:custDataLst>
            </p:nvPr>
          </p:nvSpPr>
          <p:spPr bwMode="auto">
            <a:xfrm>
              <a:off x="2995" y="3307"/>
              <a:ext cx="23" cy="14"/>
            </a:xfrm>
            <a:custGeom>
              <a:avLst/>
              <a:gdLst>
                <a:gd name="T0" fmla="*/ 0 w 26"/>
                <a:gd name="T1" fmla="*/ 1456424896 h 17"/>
                <a:gd name="T2" fmla="*/ 1680501256 w 26"/>
                <a:gd name="T3" fmla="*/ 1456424896 h 17"/>
                <a:gd name="T4" fmla="*/ 1680501256 w 26"/>
                <a:gd name="T5" fmla="*/ 1456424896 h 17"/>
                <a:gd name="T6" fmla="*/ 1680501256 w 26"/>
                <a:gd name="T7" fmla="*/ 0 h 17"/>
                <a:gd name="T8" fmla="*/ 0 w 26"/>
                <a:gd name="T9" fmla="*/ 1456424896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7"/>
                  </a:moveTo>
                  <a:lnTo>
                    <a:pt x="16" y="16"/>
                  </a:lnTo>
                  <a:lnTo>
                    <a:pt x="25" y="7"/>
                  </a:lnTo>
                  <a:lnTo>
                    <a:pt x="9" y="0"/>
                  </a:lnTo>
                  <a:lnTo>
                    <a:pt x="0" y="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59" name="Freeform 59"/>
            <p:cNvSpPr>
              <a:spLocks/>
            </p:cNvSpPr>
            <p:nvPr>
              <p:custDataLst>
                <p:tags r:id="rId56"/>
              </p:custDataLst>
            </p:nvPr>
          </p:nvSpPr>
          <p:spPr bwMode="auto">
            <a:xfrm>
              <a:off x="2927" y="3253"/>
              <a:ext cx="112" cy="42"/>
            </a:xfrm>
            <a:custGeom>
              <a:avLst/>
              <a:gdLst>
                <a:gd name="T0" fmla="*/ 0 w 132"/>
                <a:gd name="T1" fmla="*/ 1515264461 h 50"/>
                <a:gd name="T2" fmla="*/ 1546030468 w 132"/>
                <a:gd name="T3" fmla="*/ 1515264461 h 50"/>
                <a:gd name="T4" fmla="*/ 1546030468 w 132"/>
                <a:gd name="T5" fmla="*/ 1515264461 h 50"/>
                <a:gd name="T6" fmla="*/ 1546030468 w 132"/>
                <a:gd name="T7" fmla="*/ 1515264461 h 50"/>
                <a:gd name="T8" fmla="*/ 1546030468 w 132"/>
                <a:gd name="T9" fmla="*/ 1515264461 h 50"/>
                <a:gd name="T10" fmla="*/ 1546030468 w 132"/>
                <a:gd name="T11" fmla="*/ 1515264461 h 50"/>
                <a:gd name="T12" fmla="*/ 1546030468 w 132"/>
                <a:gd name="T13" fmla="*/ 1515264461 h 50"/>
                <a:gd name="T14" fmla="*/ 1546030468 w 132"/>
                <a:gd name="T15" fmla="*/ 1515264461 h 50"/>
                <a:gd name="T16" fmla="*/ 1546030468 w 132"/>
                <a:gd name="T17" fmla="*/ 1515264461 h 50"/>
                <a:gd name="T18" fmla="*/ 1546030468 w 132"/>
                <a:gd name="T19" fmla="*/ 1515264461 h 50"/>
                <a:gd name="T20" fmla="*/ 1546030468 w 132"/>
                <a:gd name="T21" fmla="*/ 1515264461 h 50"/>
                <a:gd name="T22" fmla="*/ 1546030468 w 132"/>
                <a:gd name="T23" fmla="*/ 1515264461 h 50"/>
                <a:gd name="T24" fmla="*/ 1546030468 w 132"/>
                <a:gd name="T25" fmla="*/ 1515264461 h 50"/>
                <a:gd name="T26" fmla="*/ 1546030468 w 132"/>
                <a:gd name="T27" fmla="*/ 1515264461 h 50"/>
                <a:gd name="T28" fmla="*/ 1546030468 w 132"/>
                <a:gd name="T29" fmla="*/ 1515264461 h 50"/>
                <a:gd name="T30" fmla="*/ 1546030468 w 132"/>
                <a:gd name="T31" fmla="*/ 0 h 50"/>
                <a:gd name="T32" fmla="*/ 1546030468 w 132"/>
                <a:gd name="T33" fmla="*/ 1515264461 h 50"/>
                <a:gd name="T34" fmla="*/ 0 w 132"/>
                <a:gd name="T35" fmla="*/ 1515264461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50"/>
                <a:gd name="T56" fmla="*/ 132 w 132"/>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60" name="Freeform 60"/>
            <p:cNvSpPr>
              <a:spLocks/>
            </p:cNvSpPr>
            <p:nvPr>
              <p:custDataLst>
                <p:tags r:id="rId57"/>
              </p:custDataLst>
            </p:nvPr>
          </p:nvSpPr>
          <p:spPr bwMode="auto">
            <a:xfrm>
              <a:off x="2995" y="3233"/>
              <a:ext cx="16" cy="22"/>
            </a:xfrm>
            <a:custGeom>
              <a:avLst/>
              <a:gdLst>
                <a:gd name="T0" fmla="*/ 0 w 17"/>
                <a:gd name="T1" fmla="*/ 0 h 26"/>
                <a:gd name="T2" fmla="*/ 0 w 17"/>
                <a:gd name="T3" fmla="*/ 1537547463 h 26"/>
                <a:gd name="T4" fmla="*/ 1902269252 w 17"/>
                <a:gd name="T5" fmla="*/ 1537547463 h 26"/>
                <a:gd name="T6" fmla="*/ 1902269252 w 17"/>
                <a:gd name="T7" fmla="*/ 1537547463 h 26"/>
                <a:gd name="T8" fmla="*/ 0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0"/>
                  </a:moveTo>
                  <a:lnTo>
                    <a:pt x="0" y="8"/>
                  </a:lnTo>
                  <a:lnTo>
                    <a:pt x="16" y="25"/>
                  </a:lnTo>
                  <a:lnTo>
                    <a:pt x="16" y="8"/>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61" name="Freeform 61"/>
            <p:cNvSpPr>
              <a:spLocks/>
            </p:cNvSpPr>
            <p:nvPr>
              <p:custDataLst>
                <p:tags r:id="rId58"/>
              </p:custDataLst>
            </p:nvPr>
          </p:nvSpPr>
          <p:spPr bwMode="auto">
            <a:xfrm>
              <a:off x="2901" y="2583"/>
              <a:ext cx="75" cy="73"/>
            </a:xfrm>
            <a:custGeom>
              <a:avLst/>
              <a:gdLst>
                <a:gd name="T0" fmla="*/ 0 w 89"/>
                <a:gd name="T1" fmla="*/ 1381951498 h 91"/>
                <a:gd name="T2" fmla="*/ 1525008903 w 89"/>
                <a:gd name="T3" fmla="*/ 1381951498 h 91"/>
                <a:gd name="T4" fmla="*/ 1525008903 w 89"/>
                <a:gd name="T5" fmla="*/ 1381951498 h 91"/>
                <a:gd name="T6" fmla="*/ 1525008903 w 89"/>
                <a:gd name="T7" fmla="*/ 1381951498 h 91"/>
                <a:gd name="T8" fmla="*/ 1525008903 w 89"/>
                <a:gd name="T9" fmla="*/ 1381951498 h 91"/>
                <a:gd name="T10" fmla="*/ 1525008903 w 89"/>
                <a:gd name="T11" fmla="*/ 1381951498 h 91"/>
                <a:gd name="T12" fmla="*/ 1525008903 w 89"/>
                <a:gd name="T13" fmla="*/ 1381951498 h 91"/>
                <a:gd name="T14" fmla="*/ 1525008903 w 89"/>
                <a:gd name="T15" fmla="*/ 1381951498 h 91"/>
                <a:gd name="T16" fmla="*/ 1525008903 w 89"/>
                <a:gd name="T17" fmla="*/ 1381951498 h 91"/>
                <a:gd name="T18" fmla="*/ 1525008903 w 89"/>
                <a:gd name="T19" fmla="*/ 1381951498 h 91"/>
                <a:gd name="T20" fmla="*/ 1525008903 w 89"/>
                <a:gd name="T21" fmla="*/ 1381951498 h 91"/>
                <a:gd name="T22" fmla="*/ 1525008903 w 89"/>
                <a:gd name="T23" fmla="*/ 0 h 91"/>
                <a:gd name="T24" fmla="*/ 1525008903 w 89"/>
                <a:gd name="T25" fmla="*/ 1381951498 h 91"/>
                <a:gd name="T26" fmla="*/ 1525008903 w 89"/>
                <a:gd name="T27" fmla="*/ 1381951498 h 91"/>
                <a:gd name="T28" fmla="*/ 1525008903 w 89"/>
                <a:gd name="T29" fmla="*/ 1381951498 h 91"/>
                <a:gd name="T30" fmla="*/ 0 w 89"/>
                <a:gd name="T31" fmla="*/ 138195149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91"/>
                <a:gd name="T50" fmla="*/ 89 w 89"/>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62" name="Freeform 62"/>
            <p:cNvSpPr>
              <a:spLocks/>
            </p:cNvSpPr>
            <p:nvPr>
              <p:custDataLst>
                <p:tags r:id="rId59"/>
              </p:custDataLst>
            </p:nvPr>
          </p:nvSpPr>
          <p:spPr bwMode="auto">
            <a:xfrm>
              <a:off x="3010" y="2524"/>
              <a:ext cx="22" cy="33"/>
            </a:xfrm>
            <a:custGeom>
              <a:avLst/>
              <a:gdLst>
                <a:gd name="T0" fmla="*/ 0 w 26"/>
                <a:gd name="T1" fmla="*/ 1391201483 h 41"/>
                <a:gd name="T2" fmla="*/ 0 w 26"/>
                <a:gd name="T3" fmla="*/ 1391201483 h 41"/>
                <a:gd name="T4" fmla="*/ 1537547463 w 26"/>
                <a:gd name="T5" fmla="*/ 1391201483 h 41"/>
                <a:gd name="T6" fmla="*/ 1537547463 w 26"/>
                <a:gd name="T7" fmla="*/ 1391201483 h 41"/>
                <a:gd name="T8" fmla="*/ 1537547463 w 26"/>
                <a:gd name="T9" fmla="*/ 1391201483 h 41"/>
                <a:gd name="T10" fmla="*/ 1537547463 w 26"/>
                <a:gd name="T11" fmla="*/ 0 h 41"/>
                <a:gd name="T12" fmla="*/ 1537547463 w 26"/>
                <a:gd name="T13" fmla="*/ 0 h 41"/>
                <a:gd name="T14" fmla="*/ 0 w 26"/>
                <a:gd name="T15" fmla="*/ 1391201483 h 41"/>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1"/>
                <a:gd name="T26" fmla="*/ 26 w 2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1">
                  <a:moveTo>
                    <a:pt x="0" y="25"/>
                  </a:moveTo>
                  <a:lnTo>
                    <a:pt x="0" y="40"/>
                  </a:lnTo>
                  <a:lnTo>
                    <a:pt x="17" y="31"/>
                  </a:lnTo>
                  <a:lnTo>
                    <a:pt x="25" y="25"/>
                  </a:lnTo>
                  <a:lnTo>
                    <a:pt x="25" y="16"/>
                  </a:lnTo>
                  <a:lnTo>
                    <a:pt x="25" y="0"/>
                  </a:lnTo>
                  <a:lnTo>
                    <a:pt x="9" y="0"/>
                  </a:lnTo>
                  <a:lnTo>
                    <a:pt x="0"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63" name="Freeform 63"/>
            <p:cNvSpPr>
              <a:spLocks/>
            </p:cNvSpPr>
            <p:nvPr>
              <p:custDataLst>
                <p:tags r:id="rId60"/>
              </p:custDataLst>
            </p:nvPr>
          </p:nvSpPr>
          <p:spPr bwMode="auto">
            <a:xfrm>
              <a:off x="2968" y="2345"/>
              <a:ext cx="50" cy="35"/>
            </a:xfrm>
            <a:custGeom>
              <a:avLst/>
              <a:gdLst>
                <a:gd name="T0" fmla="*/ 0 w 58"/>
                <a:gd name="T1" fmla="*/ 0 h 43"/>
                <a:gd name="T2" fmla="*/ 0 w 58"/>
                <a:gd name="T3" fmla="*/ 1422751470 h 43"/>
                <a:gd name="T4" fmla="*/ 0 w 58"/>
                <a:gd name="T5" fmla="*/ 1422751470 h 43"/>
                <a:gd name="T6" fmla="*/ 1595930178 w 58"/>
                <a:gd name="T7" fmla="*/ 1422751470 h 43"/>
                <a:gd name="T8" fmla="*/ 1595930178 w 58"/>
                <a:gd name="T9" fmla="*/ 1422751470 h 43"/>
                <a:gd name="T10" fmla="*/ 1595930178 w 58"/>
                <a:gd name="T11" fmla="*/ 1422751470 h 43"/>
                <a:gd name="T12" fmla="*/ 1595930178 w 58"/>
                <a:gd name="T13" fmla="*/ 1422751470 h 43"/>
                <a:gd name="T14" fmla="*/ 1595930178 w 58"/>
                <a:gd name="T15" fmla="*/ 1422751470 h 43"/>
                <a:gd name="T16" fmla="*/ 1595930178 w 58"/>
                <a:gd name="T17" fmla="*/ 0 h 43"/>
                <a:gd name="T18" fmla="*/ 1595930178 w 58"/>
                <a:gd name="T19" fmla="*/ 0 h 43"/>
                <a:gd name="T20" fmla="*/ 0 w 58"/>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3"/>
                <a:gd name="T35" fmla="*/ 58 w 5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64" name="Freeform 64"/>
            <p:cNvSpPr>
              <a:spLocks/>
            </p:cNvSpPr>
            <p:nvPr>
              <p:custDataLst>
                <p:tags r:id="rId61"/>
              </p:custDataLst>
            </p:nvPr>
          </p:nvSpPr>
          <p:spPr bwMode="auto">
            <a:xfrm>
              <a:off x="2796" y="2281"/>
              <a:ext cx="35" cy="34"/>
            </a:xfrm>
            <a:custGeom>
              <a:avLst/>
              <a:gdLst>
                <a:gd name="T0" fmla="*/ 0 w 41"/>
                <a:gd name="T1" fmla="*/ 1476794228 h 41"/>
                <a:gd name="T2" fmla="*/ 1564941979 w 41"/>
                <a:gd name="T3" fmla="*/ 1476794228 h 41"/>
                <a:gd name="T4" fmla="*/ 1564941979 w 41"/>
                <a:gd name="T5" fmla="*/ 1476794228 h 41"/>
                <a:gd name="T6" fmla="*/ 1564941979 w 41"/>
                <a:gd name="T7" fmla="*/ 0 h 41"/>
                <a:gd name="T8" fmla="*/ 1564941979 w 41"/>
                <a:gd name="T9" fmla="*/ 0 h 41"/>
                <a:gd name="T10" fmla="*/ 0 w 41"/>
                <a:gd name="T11" fmla="*/ 1476794228 h 41"/>
                <a:gd name="T12" fmla="*/ 0 60000 65536"/>
                <a:gd name="T13" fmla="*/ 0 60000 65536"/>
                <a:gd name="T14" fmla="*/ 0 60000 65536"/>
                <a:gd name="T15" fmla="*/ 0 60000 65536"/>
                <a:gd name="T16" fmla="*/ 0 60000 65536"/>
                <a:gd name="T17" fmla="*/ 0 60000 65536"/>
                <a:gd name="T18" fmla="*/ 0 w 41"/>
                <a:gd name="T19" fmla="*/ 0 h 41"/>
                <a:gd name="T20" fmla="*/ 41 w 4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1" h="41">
                  <a:moveTo>
                    <a:pt x="0" y="23"/>
                  </a:moveTo>
                  <a:lnTo>
                    <a:pt x="40" y="40"/>
                  </a:lnTo>
                  <a:lnTo>
                    <a:pt x="40" y="16"/>
                  </a:lnTo>
                  <a:lnTo>
                    <a:pt x="23" y="0"/>
                  </a:lnTo>
                  <a:lnTo>
                    <a:pt x="16" y="0"/>
                  </a:lnTo>
                  <a:lnTo>
                    <a:pt x="0" y="2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65" name="Freeform 65"/>
            <p:cNvSpPr>
              <a:spLocks/>
            </p:cNvSpPr>
            <p:nvPr>
              <p:custDataLst>
                <p:tags r:id="rId62"/>
              </p:custDataLst>
            </p:nvPr>
          </p:nvSpPr>
          <p:spPr bwMode="auto">
            <a:xfrm>
              <a:off x="2802" y="2215"/>
              <a:ext cx="182" cy="112"/>
            </a:xfrm>
            <a:custGeom>
              <a:avLst/>
              <a:gdLst>
                <a:gd name="T0" fmla="*/ 0 w 212"/>
                <a:gd name="T1" fmla="*/ 0 h 138"/>
                <a:gd name="T2" fmla="*/ 0 w 212"/>
                <a:gd name="T3" fmla="*/ 1414515589 h 138"/>
                <a:gd name="T4" fmla="*/ 1582708445 w 212"/>
                <a:gd name="T5" fmla="*/ 1414515589 h 138"/>
                <a:gd name="T6" fmla="*/ 1582708445 w 212"/>
                <a:gd name="T7" fmla="*/ 1414515589 h 138"/>
                <a:gd name="T8" fmla="*/ 1582708445 w 212"/>
                <a:gd name="T9" fmla="*/ 1414515589 h 138"/>
                <a:gd name="T10" fmla="*/ 1582708445 w 212"/>
                <a:gd name="T11" fmla="*/ 1414515589 h 138"/>
                <a:gd name="T12" fmla="*/ 1582708445 w 212"/>
                <a:gd name="T13" fmla="*/ 1414515589 h 138"/>
                <a:gd name="T14" fmla="*/ 1582708445 w 212"/>
                <a:gd name="T15" fmla="*/ 1414515589 h 138"/>
                <a:gd name="T16" fmla="*/ 1582708445 w 212"/>
                <a:gd name="T17" fmla="*/ 1414515589 h 138"/>
                <a:gd name="T18" fmla="*/ 1582708445 w 212"/>
                <a:gd name="T19" fmla="*/ 1414515589 h 138"/>
                <a:gd name="T20" fmla="*/ 1582708445 w 212"/>
                <a:gd name="T21" fmla="*/ 1414515589 h 138"/>
                <a:gd name="T22" fmla="*/ 1582708445 w 212"/>
                <a:gd name="T23" fmla="*/ 1414515589 h 138"/>
                <a:gd name="T24" fmla="*/ 1582708445 w 212"/>
                <a:gd name="T25" fmla="*/ 1414515589 h 138"/>
                <a:gd name="T26" fmla="*/ 1582708445 w 212"/>
                <a:gd name="T27" fmla="*/ 1414515589 h 138"/>
                <a:gd name="T28" fmla="*/ 1582708445 w 212"/>
                <a:gd name="T29" fmla="*/ 1414515589 h 138"/>
                <a:gd name="T30" fmla="*/ 1582708445 w 212"/>
                <a:gd name="T31" fmla="*/ 1414515589 h 138"/>
                <a:gd name="T32" fmla="*/ 1582708445 w 212"/>
                <a:gd name="T33" fmla="*/ 1414515589 h 138"/>
                <a:gd name="T34" fmla="*/ 1582708445 w 212"/>
                <a:gd name="T35" fmla="*/ 1414515589 h 138"/>
                <a:gd name="T36" fmla="*/ 1582708445 w 212"/>
                <a:gd name="T37" fmla="*/ 1414515589 h 138"/>
                <a:gd name="T38" fmla="*/ 1582708445 w 212"/>
                <a:gd name="T39" fmla="*/ 1414515589 h 138"/>
                <a:gd name="T40" fmla="*/ 1582708445 w 212"/>
                <a:gd name="T41" fmla="*/ 1414515589 h 138"/>
                <a:gd name="T42" fmla="*/ 0 w 212"/>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2"/>
                <a:gd name="T67" fmla="*/ 0 h 138"/>
                <a:gd name="T68" fmla="*/ 212 w 212"/>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66" name="Freeform 66"/>
            <p:cNvSpPr>
              <a:spLocks/>
            </p:cNvSpPr>
            <p:nvPr>
              <p:custDataLst>
                <p:tags r:id="rId63"/>
              </p:custDataLst>
            </p:nvPr>
          </p:nvSpPr>
          <p:spPr bwMode="auto">
            <a:xfrm>
              <a:off x="2815" y="1978"/>
              <a:ext cx="99" cy="185"/>
            </a:xfrm>
            <a:custGeom>
              <a:avLst/>
              <a:gdLst>
                <a:gd name="T0" fmla="*/ 0 w 115"/>
                <a:gd name="T1" fmla="*/ 1413850950 h 228"/>
                <a:gd name="T2" fmla="*/ 1591492418 w 115"/>
                <a:gd name="T3" fmla="*/ 1413850950 h 228"/>
                <a:gd name="T4" fmla="*/ 1591492418 w 115"/>
                <a:gd name="T5" fmla="*/ 1413850950 h 228"/>
                <a:gd name="T6" fmla="*/ 1591492418 w 115"/>
                <a:gd name="T7" fmla="*/ 1413850950 h 228"/>
                <a:gd name="T8" fmla="*/ 1591492418 w 115"/>
                <a:gd name="T9" fmla="*/ 1413850950 h 228"/>
                <a:gd name="T10" fmla="*/ 1591492418 w 115"/>
                <a:gd name="T11" fmla="*/ 1413850950 h 228"/>
                <a:gd name="T12" fmla="*/ 1591492418 w 115"/>
                <a:gd name="T13" fmla="*/ 1413850950 h 228"/>
                <a:gd name="T14" fmla="*/ 1591492418 w 115"/>
                <a:gd name="T15" fmla="*/ 1413850950 h 228"/>
                <a:gd name="T16" fmla="*/ 1591492418 w 115"/>
                <a:gd name="T17" fmla="*/ 1413850950 h 228"/>
                <a:gd name="T18" fmla="*/ 1591492418 w 115"/>
                <a:gd name="T19" fmla="*/ 1413850950 h 228"/>
                <a:gd name="T20" fmla="*/ 1591492418 w 115"/>
                <a:gd name="T21" fmla="*/ 1413850950 h 228"/>
                <a:gd name="T22" fmla="*/ 1591492418 w 115"/>
                <a:gd name="T23" fmla="*/ 1413850950 h 228"/>
                <a:gd name="T24" fmla="*/ 1591492418 w 115"/>
                <a:gd name="T25" fmla="*/ 1413850950 h 228"/>
                <a:gd name="T26" fmla="*/ 1591492418 w 115"/>
                <a:gd name="T27" fmla="*/ 1413850950 h 228"/>
                <a:gd name="T28" fmla="*/ 1591492418 w 115"/>
                <a:gd name="T29" fmla="*/ 0 h 228"/>
                <a:gd name="T30" fmla="*/ 1591492418 w 115"/>
                <a:gd name="T31" fmla="*/ 0 h 228"/>
                <a:gd name="T32" fmla="*/ 1591492418 w 115"/>
                <a:gd name="T33" fmla="*/ 1413850950 h 228"/>
                <a:gd name="T34" fmla="*/ 0 w 115"/>
                <a:gd name="T35" fmla="*/ 1413850950 h 228"/>
                <a:gd name="T36" fmla="*/ 0 w 115"/>
                <a:gd name="T37" fmla="*/ 1413850950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228"/>
                <a:gd name="T59" fmla="*/ 115 w 115"/>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67" name="Freeform 67"/>
            <p:cNvSpPr>
              <a:spLocks/>
            </p:cNvSpPr>
            <p:nvPr>
              <p:custDataLst>
                <p:tags r:id="rId64"/>
              </p:custDataLst>
            </p:nvPr>
          </p:nvSpPr>
          <p:spPr bwMode="auto">
            <a:xfrm>
              <a:off x="2865" y="1992"/>
              <a:ext cx="203" cy="263"/>
            </a:xfrm>
            <a:custGeom>
              <a:avLst/>
              <a:gdLst>
                <a:gd name="T0" fmla="*/ 0 w 374"/>
                <a:gd name="T1" fmla="*/ 568852357 h 511"/>
                <a:gd name="T2" fmla="*/ 632672178 w 374"/>
                <a:gd name="T3" fmla="*/ 568852357 h 511"/>
                <a:gd name="T4" fmla="*/ 632672178 w 374"/>
                <a:gd name="T5" fmla="*/ 568852357 h 511"/>
                <a:gd name="T6" fmla="*/ 632672178 w 374"/>
                <a:gd name="T7" fmla="*/ 568852357 h 511"/>
                <a:gd name="T8" fmla="*/ 632672178 w 374"/>
                <a:gd name="T9" fmla="*/ 568852357 h 511"/>
                <a:gd name="T10" fmla="*/ 632672178 w 374"/>
                <a:gd name="T11" fmla="*/ 568852357 h 511"/>
                <a:gd name="T12" fmla="*/ 632672178 w 374"/>
                <a:gd name="T13" fmla="*/ 568852357 h 511"/>
                <a:gd name="T14" fmla="*/ 632672178 w 374"/>
                <a:gd name="T15" fmla="*/ 568852357 h 511"/>
                <a:gd name="T16" fmla="*/ 632672178 w 374"/>
                <a:gd name="T17" fmla="*/ 568852357 h 511"/>
                <a:gd name="T18" fmla="*/ 632672178 w 374"/>
                <a:gd name="T19" fmla="*/ 568852357 h 511"/>
                <a:gd name="T20" fmla="*/ 632672178 w 374"/>
                <a:gd name="T21" fmla="*/ 568852357 h 511"/>
                <a:gd name="T22" fmla="*/ 632672178 w 374"/>
                <a:gd name="T23" fmla="*/ 568852357 h 511"/>
                <a:gd name="T24" fmla="*/ 632672178 w 374"/>
                <a:gd name="T25" fmla="*/ 568852357 h 511"/>
                <a:gd name="T26" fmla="*/ 632672178 w 374"/>
                <a:gd name="T27" fmla="*/ 568852357 h 511"/>
                <a:gd name="T28" fmla="*/ 632672178 w 374"/>
                <a:gd name="T29" fmla="*/ 568852357 h 511"/>
                <a:gd name="T30" fmla="*/ 632672178 w 374"/>
                <a:gd name="T31" fmla="*/ 568852357 h 511"/>
                <a:gd name="T32" fmla="*/ 632672178 w 374"/>
                <a:gd name="T33" fmla="*/ 568852357 h 511"/>
                <a:gd name="T34" fmla="*/ 632672178 w 374"/>
                <a:gd name="T35" fmla="*/ 568852357 h 511"/>
                <a:gd name="T36" fmla="*/ 632672178 w 374"/>
                <a:gd name="T37" fmla="*/ 568852357 h 511"/>
                <a:gd name="T38" fmla="*/ 632672178 w 374"/>
                <a:gd name="T39" fmla="*/ 568852357 h 511"/>
                <a:gd name="T40" fmla="*/ 632672178 w 374"/>
                <a:gd name="T41" fmla="*/ 568852357 h 511"/>
                <a:gd name="T42" fmla="*/ 632672178 w 374"/>
                <a:gd name="T43" fmla="*/ 568852357 h 511"/>
                <a:gd name="T44" fmla="*/ 632672178 w 374"/>
                <a:gd name="T45" fmla="*/ 568852357 h 511"/>
                <a:gd name="T46" fmla="*/ 632672178 w 374"/>
                <a:gd name="T47" fmla="*/ 568852357 h 511"/>
                <a:gd name="T48" fmla="*/ 632672178 w 374"/>
                <a:gd name="T49" fmla="*/ 568852357 h 511"/>
                <a:gd name="T50" fmla="*/ 632672178 w 374"/>
                <a:gd name="T51" fmla="*/ 568852357 h 511"/>
                <a:gd name="T52" fmla="*/ 632672178 w 374"/>
                <a:gd name="T53" fmla="*/ 568852357 h 511"/>
                <a:gd name="T54" fmla="*/ 632672178 w 374"/>
                <a:gd name="T55" fmla="*/ 568852357 h 511"/>
                <a:gd name="T56" fmla="*/ 632672178 w 374"/>
                <a:gd name="T57" fmla="*/ 568852357 h 511"/>
                <a:gd name="T58" fmla="*/ 632672178 w 374"/>
                <a:gd name="T59" fmla="*/ 568852357 h 511"/>
                <a:gd name="T60" fmla="*/ 632672178 w 374"/>
                <a:gd name="T61" fmla="*/ 568852357 h 511"/>
                <a:gd name="T62" fmla="*/ 632672178 w 374"/>
                <a:gd name="T63" fmla="*/ 568852357 h 511"/>
                <a:gd name="T64" fmla="*/ 632672178 w 374"/>
                <a:gd name="T65" fmla="*/ 568852357 h 511"/>
                <a:gd name="T66" fmla="*/ 632672178 w 374"/>
                <a:gd name="T67" fmla="*/ 568852357 h 511"/>
                <a:gd name="T68" fmla="*/ 632672178 w 374"/>
                <a:gd name="T69" fmla="*/ 568852357 h 511"/>
                <a:gd name="T70" fmla="*/ 632672178 w 374"/>
                <a:gd name="T71" fmla="*/ 568852357 h 511"/>
                <a:gd name="T72" fmla="*/ 632672178 w 374"/>
                <a:gd name="T73" fmla="*/ 568852357 h 511"/>
                <a:gd name="T74" fmla="*/ 632672178 w 374"/>
                <a:gd name="T75" fmla="*/ 568852357 h 511"/>
                <a:gd name="T76" fmla="*/ 632672178 w 374"/>
                <a:gd name="T77" fmla="*/ 568852357 h 511"/>
                <a:gd name="T78" fmla="*/ 632672178 w 374"/>
                <a:gd name="T79" fmla="*/ 568852357 h 511"/>
                <a:gd name="T80" fmla="*/ 632672178 w 374"/>
                <a:gd name="T81" fmla="*/ 568852357 h 511"/>
                <a:gd name="T82" fmla="*/ 632672178 w 374"/>
                <a:gd name="T83" fmla="*/ 0 h 511"/>
                <a:gd name="T84" fmla="*/ 632672178 w 374"/>
                <a:gd name="T85" fmla="*/ 0 h 511"/>
                <a:gd name="T86" fmla="*/ 632672178 w 374"/>
                <a:gd name="T87" fmla="*/ 568852357 h 511"/>
                <a:gd name="T88" fmla="*/ 632672178 w 374"/>
                <a:gd name="T89" fmla="*/ 0 h 511"/>
                <a:gd name="T90" fmla="*/ 632672178 w 374"/>
                <a:gd name="T91" fmla="*/ 568852357 h 511"/>
                <a:gd name="T92" fmla="*/ 632672178 w 374"/>
                <a:gd name="T93" fmla="*/ 568852357 h 511"/>
                <a:gd name="T94" fmla="*/ 632672178 w 374"/>
                <a:gd name="T95" fmla="*/ 568852357 h 511"/>
                <a:gd name="T96" fmla="*/ 632672178 w 374"/>
                <a:gd name="T97" fmla="*/ 568852357 h 511"/>
                <a:gd name="T98" fmla="*/ 632672178 w 374"/>
                <a:gd name="T99" fmla="*/ 568852357 h 511"/>
                <a:gd name="T100" fmla="*/ 0 w 374"/>
                <a:gd name="T101" fmla="*/ 568852357 h 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511"/>
                <a:gd name="T155" fmla="*/ 374 w 374"/>
                <a:gd name="T156" fmla="*/ 511 h 5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511">
                  <a:moveTo>
                    <a:pt x="0" y="156"/>
                  </a:moveTo>
                  <a:lnTo>
                    <a:pt x="7" y="196"/>
                  </a:lnTo>
                  <a:lnTo>
                    <a:pt x="23" y="219"/>
                  </a:lnTo>
                  <a:lnTo>
                    <a:pt x="66" y="219"/>
                  </a:lnTo>
                  <a:lnTo>
                    <a:pt x="88" y="211"/>
                  </a:lnTo>
                  <a:lnTo>
                    <a:pt x="162" y="203"/>
                  </a:lnTo>
                  <a:lnTo>
                    <a:pt x="138" y="219"/>
                  </a:lnTo>
                  <a:lnTo>
                    <a:pt x="97" y="236"/>
                  </a:lnTo>
                  <a:lnTo>
                    <a:pt x="88" y="251"/>
                  </a:lnTo>
                  <a:lnTo>
                    <a:pt x="56" y="236"/>
                  </a:lnTo>
                  <a:lnTo>
                    <a:pt x="47" y="276"/>
                  </a:lnTo>
                  <a:lnTo>
                    <a:pt x="66" y="293"/>
                  </a:lnTo>
                  <a:lnTo>
                    <a:pt x="72" y="348"/>
                  </a:lnTo>
                  <a:lnTo>
                    <a:pt x="56" y="358"/>
                  </a:lnTo>
                  <a:lnTo>
                    <a:pt x="32" y="398"/>
                  </a:lnTo>
                  <a:lnTo>
                    <a:pt x="66" y="405"/>
                  </a:lnTo>
                  <a:lnTo>
                    <a:pt x="32" y="413"/>
                  </a:lnTo>
                  <a:lnTo>
                    <a:pt x="32" y="438"/>
                  </a:lnTo>
                  <a:lnTo>
                    <a:pt x="41" y="445"/>
                  </a:lnTo>
                  <a:lnTo>
                    <a:pt x="7" y="470"/>
                  </a:lnTo>
                  <a:lnTo>
                    <a:pt x="7" y="495"/>
                  </a:lnTo>
                  <a:lnTo>
                    <a:pt x="66" y="503"/>
                  </a:lnTo>
                  <a:lnTo>
                    <a:pt x="81" y="495"/>
                  </a:lnTo>
                  <a:lnTo>
                    <a:pt x="97" y="503"/>
                  </a:lnTo>
                  <a:lnTo>
                    <a:pt x="113" y="495"/>
                  </a:lnTo>
                  <a:lnTo>
                    <a:pt x="121" y="510"/>
                  </a:lnTo>
                  <a:lnTo>
                    <a:pt x="146" y="495"/>
                  </a:lnTo>
                  <a:lnTo>
                    <a:pt x="162" y="470"/>
                  </a:lnTo>
                  <a:lnTo>
                    <a:pt x="146" y="445"/>
                  </a:lnTo>
                  <a:lnTo>
                    <a:pt x="162" y="430"/>
                  </a:lnTo>
                  <a:lnTo>
                    <a:pt x="162" y="405"/>
                  </a:lnTo>
                  <a:lnTo>
                    <a:pt x="186" y="405"/>
                  </a:lnTo>
                  <a:lnTo>
                    <a:pt x="209" y="308"/>
                  </a:lnTo>
                  <a:lnTo>
                    <a:pt x="243" y="293"/>
                  </a:lnTo>
                  <a:lnTo>
                    <a:pt x="275" y="227"/>
                  </a:lnTo>
                  <a:lnTo>
                    <a:pt x="333" y="156"/>
                  </a:lnTo>
                  <a:lnTo>
                    <a:pt x="333" y="137"/>
                  </a:lnTo>
                  <a:lnTo>
                    <a:pt x="373" y="90"/>
                  </a:lnTo>
                  <a:lnTo>
                    <a:pt x="373" y="65"/>
                  </a:lnTo>
                  <a:lnTo>
                    <a:pt x="349" y="57"/>
                  </a:lnTo>
                  <a:lnTo>
                    <a:pt x="333" y="25"/>
                  </a:lnTo>
                  <a:lnTo>
                    <a:pt x="268" y="0"/>
                  </a:lnTo>
                  <a:lnTo>
                    <a:pt x="227" y="0"/>
                  </a:lnTo>
                  <a:lnTo>
                    <a:pt x="203" y="9"/>
                  </a:lnTo>
                  <a:lnTo>
                    <a:pt x="169" y="0"/>
                  </a:lnTo>
                  <a:lnTo>
                    <a:pt x="121" y="17"/>
                  </a:lnTo>
                  <a:lnTo>
                    <a:pt x="97" y="49"/>
                  </a:lnTo>
                  <a:lnTo>
                    <a:pt x="47" y="90"/>
                  </a:lnTo>
                  <a:lnTo>
                    <a:pt x="47" y="113"/>
                  </a:lnTo>
                  <a:lnTo>
                    <a:pt x="16" y="113"/>
                  </a:lnTo>
                  <a:lnTo>
                    <a:pt x="0" y="156"/>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68" name="Freeform 68"/>
            <p:cNvSpPr>
              <a:spLocks/>
            </p:cNvSpPr>
            <p:nvPr>
              <p:custDataLst>
                <p:tags r:id="rId65"/>
              </p:custDataLst>
            </p:nvPr>
          </p:nvSpPr>
          <p:spPr bwMode="auto">
            <a:xfrm>
              <a:off x="2691" y="2097"/>
              <a:ext cx="119" cy="86"/>
            </a:xfrm>
            <a:custGeom>
              <a:avLst/>
              <a:gdLst>
                <a:gd name="T0" fmla="*/ 0 w 140"/>
                <a:gd name="T1" fmla="*/ 1413562571 h 106"/>
                <a:gd name="T2" fmla="*/ 0 w 140"/>
                <a:gd name="T3" fmla="*/ 1413562571 h 106"/>
                <a:gd name="T4" fmla="*/ 1551556935 w 140"/>
                <a:gd name="T5" fmla="*/ 1413562571 h 106"/>
                <a:gd name="T6" fmla="*/ 1551556935 w 140"/>
                <a:gd name="T7" fmla="*/ 1413562571 h 106"/>
                <a:gd name="T8" fmla="*/ 1551556935 w 140"/>
                <a:gd name="T9" fmla="*/ 1413562571 h 106"/>
                <a:gd name="T10" fmla="*/ 1551556935 w 140"/>
                <a:gd name="T11" fmla="*/ 1413562571 h 106"/>
                <a:gd name="T12" fmla="*/ 1551556935 w 140"/>
                <a:gd name="T13" fmla="*/ 1413562571 h 106"/>
                <a:gd name="T14" fmla="*/ 1551556935 w 140"/>
                <a:gd name="T15" fmla="*/ 1413562571 h 106"/>
                <a:gd name="T16" fmla="*/ 1551556935 w 140"/>
                <a:gd name="T17" fmla="*/ 1413562571 h 106"/>
                <a:gd name="T18" fmla="*/ 1551556935 w 140"/>
                <a:gd name="T19" fmla="*/ 1413562571 h 106"/>
                <a:gd name="T20" fmla="*/ 1551556935 w 140"/>
                <a:gd name="T21" fmla="*/ 1413562571 h 106"/>
                <a:gd name="T22" fmla="*/ 1551556935 w 140"/>
                <a:gd name="T23" fmla="*/ 1413562571 h 106"/>
                <a:gd name="T24" fmla="*/ 1551556935 w 140"/>
                <a:gd name="T25" fmla="*/ 1413562571 h 106"/>
                <a:gd name="T26" fmla="*/ 1551556935 w 140"/>
                <a:gd name="T27" fmla="*/ 1413562571 h 106"/>
                <a:gd name="T28" fmla="*/ 1551556935 w 140"/>
                <a:gd name="T29" fmla="*/ 1413562571 h 106"/>
                <a:gd name="T30" fmla="*/ 1551556935 w 140"/>
                <a:gd name="T31" fmla="*/ 1413562571 h 106"/>
                <a:gd name="T32" fmla="*/ 1551556935 w 140"/>
                <a:gd name="T33" fmla="*/ 0 h 106"/>
                <a:gd name="T34" fmla="*/ 0 w 140"/>
                <a:gd name="T35" fmla="*/ 1413562571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06"/>
                <a:gd name="T56" fmla="*/ 140 w 14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69" name="Freeform 69"/>
            <p:cNvSpPr>
              <a:spLocks/>
            </p:cNvSpPr>
            <p:nvPr>
              <p:custDataLst>
                <p:tags r:id="rId66"/>
              </p:custDataLst>
            </p:nvPr>
          </p:nvSpPr>
          <p:spPr bwMode="auto">
            <a:xfrm>
              <a:off x="2796" y="2175"/>
              <a:ext cx="49" cy="26"/>
            </a:xfrm>
            <a:custGeom>
              <a:avLst/>
              <a:gdLst>
                <a:gd name="T0" fmla="*/ 0 w 58"/>
                <a:gd name="T1" fmla="*/ 1333056883 h 33"/>
                <a:gd name="T2" fmla="*/ 1532731343 w 58"/>
                <a:gd name="T3" fmla="*/ 1333056883 h 33"/>
                <a:gd name="T4" fmla="*/ 1532731343 w 58"/>
                <a:gd name="T5" fmla="*/ 1333056883 h 33"/>
                <a:gd name="T6" fmla="*/ 1532731343 w 58"/>
                <a:gd name="T7" fmla="*/ 0 h 33"/>
                <a:gd name="T8" fmla="*/ 1532731343 w 58"/>
                <a:gd name="T9" fmla="*/ 0 h 33"/>
                <a:gd name="T10" fmla="*/ 0 w 58"/>
                <a:gd name="T11" fmla="*/ 1333056883 h 33"/>
                <a:gd name="T12" fmla="*/ 0 60000 65536"/>
                <a:gd name="T13" fmla="*/ 0 60000 65536"/>
                <a:gd name="T14" fmla="*/ 0 60000 65536"/>
                <a:gd name="T15" fmla="*/ 0 60000 65536"/>
                <a:gd name="T16" fmla="*/ 0 60000 65536"/>
                <a:gd name="T17" fmla="*/ 0 60000 65536"/>
                <a:gd name="T18" fmla="*/ 0 w 58"/>
                <a:gd name="T19" fmla="*/ 0 h 33"/>
                <a:gd name="T20" fmla="*/ 58 w 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8" h="33">
                  <a:moveTo>
                    <a:pt x="0" y="9"/>
                  </a:moveTo>
                  <a:lnTo>
                    <a:pt x="48" y="32"/>
                  </a:lnTo>
                  <a:lnTo>
                    <a:pt x="57" y="17"/>
                  </a:lnTo>
                  <a:lnTo>
                    <a:pt x="57" y="0"/>
                  </a:lnTo>
                  <a:lnTo>
                    <a:pt x="23" y="0"/>
                  </a:lnTo>
                  <a:lnTo>
                    <a:pt x="0" y="9"/>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0" name="Freeform 70"/>
            <p:cNvSpPr>
              <a:spLocks/>
            </p:cNvSpPr>
            <p:nvPr>
              <p:custDataLst>
                <p:tags r:id="rId67"/>
              </p:custDataLst>
            </p:nvPr>
          </p:nvSpPr>
          <p:spPr bwMode="auto">
            <a:xfrm>
              <a:off x="2699" y="2182"/>
              <a:ext cx="22" cy="34"/>
            </a:xfrm>
            <a:custGeom>
              <a:avLst/>
              <a:gdLst>
                <a:gd name="T0" fmla="*/ 0 w 26"/>
                <a:gd name="T1" fmla="*/ 0 h 42"/>
                <a:gd name="T2" fmla="*/ 0 w 26"/>
                <a:gd name="T3" fmla="*/ 1407307878 h 42"/>
                <a:gd name="T4" fmla="*/ 1537547463 w 26"/>
                <a:gd name="T5" fmla="*/ 1407307878 h 42"/>
                <a:gd name="T6" fmla="*/ 1537547463 w 26"/>
                <a:gd name="T7" fmla="*/ 0 h 42"/>
                <a:gd name="T8" fmla="*/ 0 w 26"/>
                <a:gd name="T9" fmla="*/ 0 h 42"/>
                <a:gd name="T10" fmla="*/ 0 60000 65536"/>
                <a:gd name="T11" fmla="*/ 0 60000 65536"/>
                <a:gd name="T12" fmla="*/ 0 60000 65536"/>
                <a:gd name="T13" fmla="*/ 0 60000 65536"/>
                <a:gd name="T14" fmla="*/ 0 60000 65536"/>
                <a:gd name="T15" fmla="*/ 0 w 26"/>
                <a:gd name="T16" fmla="*/ 0 h 42"/>
                <a:gd name="T17" fmla="*/ 26 w 26"/>
                <a:gd name="T18" fmla="*/ 42 h 42"/>
              </a:gdLst>
              <a:ahLst/>
              <a:cxnLst>
                <a:cxn ang="T10">
                  <a:pos x="T0" y="T1"/>
                </a:cxn>
                <a:cxn ang="T11">
                  <a:pos x="T2" y="T3"/>
                </a:cxn>
                <a:cxn ang="T12">
                  <a:pos x="T4" y="T5"/>
                </a:cxn>
                <a:cxn ang="T13">
                  <a:pos x="T6" y="T7"/>
                </a:cxn>
                <a:cxn ang="T14">
                  <a:pos x="T8" y="T9"/>
                </a:cxn>
              </a:cxnLst>
              <a:rect l="T15" t="T16" r="T17" b="T18"/>
              <a:pathLst>
                <a:path w="26" h="42">
                  <a:moveTo>
                    <a:pt x="0" y="0"/>
                  </a:moveTo>
                  <a:lnTo>
                    <a:pt x="0" y="33"/>
                  </a:lnTo>
                  <a:lnTo>
                    <a:pt x="25" y="41"/>
                  </a:lnTo>
                  <a:lnTo>
                    <a:pt x="9"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1" name="Freeform 71"/>
            <p:cNvSpPr>
              <a:spLocks/>
            </p:cNvSpPr>
            <p:nvPr>
              <p:custDataLst>
                <p:tags r:id="rId68"/>
              </p:custDataLst>
            </p:nvPr>
          </p:nvSpPr>
          <p:spPr bwMode="auto">
            <a:xfrm>
              <a:off x="2705" y="2228"/>
              <a:ext cx="78" cy="73"/>
            </a:xfrm>
            <a:custGeom>
              <a:avLst/>
              <a:gdLst>
                <a:gd name="T0" fmla="*/ 0 w 89"/>
                <a:gd name="T1" fmla="*/ 1444759545 h 89"/>
                <a:gd name="T2" fmla="*/ 1649449629 w 89"/>
                <a:gd name="T3" fmla="*/ 1444759545 h 89"/>
                <a:gd name="T4" fmla="*/ 1649449629 w 89"/>
                <a:gd name="T5" fmla="*/ 1444759545 h 89"/>
                <a:gd name="T6" fmla="*/ 1649449629 w 89"/>
                <a:gd name="T7" fmla="*/ 1444759545 h 89"/>
                <a:gd name="T8" fmla="*/ 1649449629 w 89"/>
                <a:gd name="T9" fmla="*/ 1444759545 h 89"/>
                <a:gd name="T10" fmla="*/ 1649449629 w 89"/>
                <a:gd name="T11" fmla="*/ 1444759545 h 89"/>
                <a:gd name="T12" fmla="*/ 1649449629 w 89"/>
                <a:gd name="T13" fmla="*/ 1444759545 h 89"/>
                <a:gd name="T14" fmla="*/ 1649449629 w 89"/>
                <a:gd name="T15" fmla="*/ 0 h 89"/>
                <a:gd name="T16" fmla="*/ 1649449629 w 89"/>
                <a:gd name="T17" fmla="*/ 0 h 89"/>
                <a:gd name="T18" fmla="*/ 1649449629 w 89"/>
                <a:gd name="T19" fmla="*/ 1444759545 h 89"/>
                <a:gd name="T20" fmla="*/ 1649449629 w 89"/>
                <a:gd name="T21" fmla="*/ 1444759545 h 89"/>
                <a:gd name="T22" fmla="*/ 0 w 89"/>
                <a:gd name="T23" fmla="*/ 1444759545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89"/>
                <a:gd name="T38" fmla="*/ 89 w 8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2" name="Freeform 72"/>
            <p:cNvSpPr>
              <a:spLocks/>
            </p:cNvSpPr>
            <p:nvPr>
              <p:custDataLst>
                <p:tags r:id="rId69"/>
              </p:custDataLst>
            </p:nvPr>
          </p:nvSpPr>
          <p:spPr bwMode="auto">
            <a:xfrm>
              <a:off x="2608" y="2135"/>
              <a:ext cx="57" cy="21"/>
            </a:xfrm>
            <a:custGeom>
              <a:avLst/>
              <a:gdLst>
                <a:gd name="T0" fmla="*/ 0 w 67"/>
                <a:gd name="T1" fmla="*/ 1400947172 h 26"/>
                <a:gd name="T2" fmla="*/ 1554282551 w 67"/>
                <a:gd name="T3" fmla="*/ 1400947172 h 26"/>
                <a:gd name="T4" fmla="*/ 1554282551 w 67"/>
                <a:gd name="T5" fmla="*/ 1400947172 h 26"/>
                <a:gd name="T6" fmla="*/ 1554282551 w 67"/>
                <a:gd name="T7" fmla="*/ 0 h 26"/>
                <a:gd name="T8" fmla="*/ 1554282551 w 67"/>
                <a:gd name="T9" fmla="*/ 1400947172 h 26"/>
                <a:gd name="T10" fmla="*/ 0 w 67"/>
                <a:gd name="T11" fmla="*/ 1400947172 h 26"/>
                <a:gd name="T12" fmla="*/ 0 60000 65536"/>
                <a:gd name="T13" fmla="*/ 0 60000 65536"/>
                <a:gd name="T14" fmla="*/ 0 60000 65536"/>
                <a:gd name="T15" fmla="*/ 0 60000 65536"/>
                <a:gd name="T16" fmla="*/ 0 60000 65536"/>
                <a:gd name="T17" fmla="*/ 0 60000 65536"/>
                <a:gd name="T18" fmla="*/ 0 w 67"/>
                <a:gd name="T19" fmla="*/ 0 h 26"/>
                <a:gd name="T20" fmla="*/ 67 w 6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7" h="26">
                  <a:moveTo>
                    <a:pt x="0" y="25"/>
                  </a:moveTo>
                  <a:lnTo>
                    <a:pt x="56" y="25"/>
                  </a:lnTo>
                  <a:lnTo>
                    <a:pt x="66" y="16"/>
                  </a:lnTo>
                  <a:lnTo>
                    <a:pt x="41" y="0"/>
                  </a:lnTo>
                  <a:lnTo>
                    <a:pt x="9" y="9"/>
                  </a:lnTo>
                  <a:lnTo>
                    <a:pt x="0" y="25"/>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3" name="Freeform 73"/>
            <p:cNvSpPr>
              <a:spLocks/>
            </p:cNvSpPr>
            <p:nvPr>
              <p:custDataLst>
                <p:tags r:id="rId70"/>
              </p:custDataLst>
            </p:nvPr>
          </p:nvSpPr>
          <p:spPr bwMode="auto">
            <a:xfrm>
              <a:off x="2587" y="2163"/>
              <a:ext cx="22" cy="20"/>
            </a:xfrm>
            <a:custGeom>
              <a:avLst/>
              <a:gdLst>
                <a:gd name="T0" fmla="*/ 0 w 25"/>
                <a:gd name="T1" fmla="*/ 1374389534 h 25"/>
                <a:gd name="T2" fmla="*/ 1663011336 w 25"/>
                <a:gd name="T3" fmla="*/ 1374389534 h 25"/>
                <a:gd name="T4" fmla="*/ 1663011336 w 25"/>
                <a:gd name="T5" fmla="*/ 1374389534 h 25"/>
                <a:gd name="T6" fmla="*/ 1663011336 w 25"/>
                <a:gd name="T7" fmla="*/ 0 h 25"/>
                <a:gd name="T8" fmla="*/ 0 w 25"/>
                <a:gd name="T9" fmla="*/ 1374389534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7"/>
                  </a:moveTo>
                  <a:lnTo>
                    <a:pt x="8" y="24"/>
                  </a:lnTo>
                  <a:lnTo>
                    <a:pt x="24" y="24"/>
                  </a:lnTo>
                  <a:lnTo>
                    <a:pt x="16" y="0"/>
                  </a:lnTo>
                  <a:lnTo>
                    <a:pt x="0" y="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4" name="Freeform 74"/>
            <p:cNvSpPr>
              <a:spLocks/>
            </p:cNvSpPr>
            <p:nvPr>
              <p:custDataLst>
                <p:tags r:id="rId71"/>
              </p:custDataLst>
            </p:nvPr>
          </p:nvSpPr>
          <p:spPr bwMode="auto">
            <a:xfrm>
              <a:off x="2608" y="2168"/>
              <a:ext cx="43" cy="33"/>
            </a:xfrm>
            <a:custGeom>
              <a:avLst/>
              <a:gdLst>
                <a:gd name="T0" fmla="*/ 0 w 50"/>
                <a:gd name="T1" fmla="*/ 1391201483 h 41"/>
                <a:gd name="T2" fmla="*/ 1588278905 w 50"/>
                <a:gd name="T3" fmla="*/ 1391201483 h 41"/>
                <a:gd name="T4" fmla="*/ 1588278905 w 50"/>
                <a:gd name="T5" fmla="*/ 1391201483 h 41"/>
                <a:gd name="T6" fmla="*/ 1588278905 w 50"/>
                <a:gd name="T7" fmla="*/ 1391201483 h 41"/>
                <a:gd name="T8" fmla="*/ 1588278905 w 50"/>
                <a:gd name="T9" fmla="*/ 0 h 41"/>
                <a:gd name="T10" fmla="*/ 0 w 50"/>
                <a:gd name="T11" fmla="*/ 1391201483 h 41"/>
                <a:gd name="T12" fmla="*/ 0 60000 65536"/>
                <a:gd name="T13" fmla="*/ 0 60000 65536"/>
                <a:gd name="T14" fmla="*/ 0 60000 65536"/>
                <a:gd name="T15" fmla="*/ 0 60000 65536"/>
                <a:gd name="T16" fmla="*/ 0 60000 65536"/>
                <a:gd name="T17" fmla="*/ 0 60000 65536"/>
                <a:gd name="T18" fmla="*/ 0 w 50"/>
                <a:gd name="T19" fmla="*/ 0 h 41"/>
                <a:gd name="T20" fmla="*/ 50 w 5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 h="41">
                  <a:moveTo>
                    <a:pt x="0" y="17"/>
                  </a:moveTo>
                  <a:lnTo>
                    <a:pt x="9" y="33"/>
                  </a:lnTo>
                  <a:lnTo>
                    <a:pt x="24" y="40"/>
                  </a:lnTo>
                  <a:lnTo>
                    <a:pt x="49" y="25"/>
                  </a:lnTo>
                  <a:lnTo>
                    <a:pt x="49" y="0"/>
                  </a:lnTo>
                  <a:lnTo>
                    <a:pt x="0" y="17"/>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5" name="Freeform 75"/>
            <p:cNvSpPr>
              <a:spLocks/>
            </p:cNvSpPr>
            <p:nvPr>
              <p:custDataLst>
                <p:tags r:id="rId72"/>
              </p:custDataLst>
            </p:nvPr>
          </p:nvSpPr>
          <p:spPr bwMode="auto">
            <a:xfrm>
              <a:off x="2496" y="2188"/>
              <a:ext cx="92" cy="80"/>
            </a:xfrm>
            <a:custGeom>
              <a:avLst/>
              <a:gdLst>
                <a:gd name="T0" fmla="*/ 0 w 107"/>
                <a:gd name="T1" fmla="*/ 1460717966 h 97"/>
                <a:gd name="T2" fmla="*/ 1587588575 w 107"/>
                <a:gd name="T3" fmla="*/ 1460717966 h 97"/>
                <a:gd name="T4" fmla="*/ 1587588575 w 107"/>
                <a:gd name="T5" fmla="*/ 1460717966 h 97"/>
                <a:gd name="T6" fmla="*/ 1587588575 w 107"/>
                <a:gd name="T7" fmla="*/ 1460717966 h 97"/>
                <a:gd name="T8" fmla="*/ 1587588575 w 107"/>
                <a:gd name="T9" fmla="*/ 1460717966 h 97"/>
                <a:gd name="T10" fmla="*/ 1587588575 w 107"/>
                <a:gd name="T11" fmla="*/ 1460717966 h 97"/>
                <a:gd name="T12" fmla="*/ 1587588575 w 107"/>
                <a:gd name="T13" fmla="*/ 1460717966 h 97"/>
                <a:gd name="T14" fmla="*/ 1587588575 w 107"/>
                <a:gd name="T15" fmla="*/ 1460717966 h 97"/>
                <a:gd name="T16" fmla="*/ 1587588575 w 107"/>
                <a:gd name="T17" fmla="*/ 0 h 97"/>
                <a:gd name="T18" fmla="*/ 1587588575 w 107"/>
                <a:gd name="T19" fmla="*/ 1460717966 h 97"/>
                <a:gd name="T20" fmla="*/ 1587588575 w 107"/>
                <a:gd name="T21" fmla="*/ 1460717966 h 97"/>
                <a:gd name="T22" fmla="*/ 0 w 107"/>
                <a:gd name="T23" fmla="*/ 146071796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97"/>
                <a:gd name="T38" fmla="*/ 107 w 107"/>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6" name="Freeform 76"/>
            <p:cNvSpPr>
              <a:spLocks/>
            </p:cNvSpPr>
            <p:nvPr>
              <p:custDataLst>
                <p:tags r:id="rId73"/>
              </p:custDataLst>
            </p:nvPr>
          </p:nvSpPr>
          <p:spPr bwMode="auto">
            <a:xfrm>
              <a:off x="2565" y="2228"/>
              <a:ext cx="135" cy="99"/>
            </a:xfrm>
            <a:custGeom>
              <a:avLst/>
              <a:gdLst>
                <a:gd name="T0" fmla="*/ 0 w 156"/>
                <a:gd name="T1" fmla="*/ 1414101534 h 122"/>
                <a:gd name="T2" fmla="*/ 1608230172 w 156"/>
                <a:gd name="T3" fmla="*/ 1414101534 h 122"/>
                <a:gd name="T4" fmla="*/ 1608230172 w 156"/>
                <a:gd name="T5" fmla="*/ 1414101534 h 122"/>
                <a:gd name="T6" fmla="*/ 1608230172 w 156"/>
                <a:gd name="T7" fmla="*/ 1414101534 h 122"/>
                <a:gd name="T8" fmla="*/ 1608230172 w 156"/>
                <a:gd name="T9" fmla="*/ 1414101534 h 122"/>
                <a:gd name="T10" fmla="*/ 1608230172 w 156"/>
                <a:gd name="T11" fmla="*/ 1414101534 h 122"/>
                <a:gd name="T12" fmla="*/ 1608230172 w 156"/>
                <a:gd name="T13" fmla="*/ 1414101534 h 122"/>
                <a:gd name="T14" fmla="*/ 1608230172 w 156"/>
                <a:gd name="T15" fmla="*/ 1414101534 h 122"/>
                <a:gd name="T16" fmla="*/ 1608230172 w 156"/>
                <a:gd name="T17" fmla="*/ 1414101534 h 122"/>
                <a:gd name="T18" fmla="*/ 1608230172 w 156"/>
                <a:gd name="T19" fmla="*/ 1414101534 h 122"/>
                <a:gd name="T20" fmla="*/ 1608230172 w 156"/>
                <a:gd name="T21" fmla="*/ 1414101534 h 122"/>
                <a:gd name="T22" fmla="*/ 1608230172 w 156"/>
                <a:gd name="T23" fmla="*/ 0 h 122"/>
                <a:gd name="T24" fmla="*/ 1608230172 w 156"/>
                <a:gd name="T25" fmla="*/ 1414101534 h 122"/>
                <a:gd name="T26" fmla="*/ 1608230172 w 156"/>
                <a:gd name="T27" fmla="*/ 1414101534 h 122"/>
                <a:gd name="T28" fmla="*/ 1608230172 w 156"/>
                <a:gd name="T29" fmla="*/ 1414101534 h 122"/>
                <a:gd name="T30" fmla="*/ 1608230172 w 156"/>
                <a:gd name="T31" fmla="*/ 1414101534 h 122"/>
                <a:gd name="T32" fmla="*/ 1608230172 w 156"/>
                <a:gd name="T33" fmla="*/ 1414101534 h 122"/>
                <a:gd name="T34" fmla="*/ 1608230172 w 156"/>
                <a:gd name="T35" fmla="*/ 1414101534 h 122"/>
                <a:gd name="T36" fmla="*/ 1608230172 w 156"/>
                <a:gd name="T37" fmla="*/ 1414101534 h 122"/>
                <a:gd name="T38" fmla="*/ 0 w 156"/>
                <a:gd name="T39" fmla="*/ 1414101534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122"/>
                <a:gd name="T62" fmla="*/ 156 w 156"/>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77" name="Freeform 77"/>
            <p:cNvSpPr>
              <a:spLocks/>
            </p:cNvSpPr>
            <p:nvPr>
              <p:custDataLst>
                <p:tags r:id="rId74"/>
              </p:custDataLst>
            </p:nvPr>
          </p:nvSpPr>
          <p:spPr bwMode="auto">
            <a:xfrm>
              <a:off x="2726" y="2332"/>
              <a:ext cx="78" cy="100"/>
            </a:xfrm>
            <a:custGeom>
              <a:avLst/>
              <a:gdLst>
                <a:gd name="T0" fmla="*/ 0 w 90"/>
                <a:gd name="T1" fmla="*/ 1419448507 h 123"/>
                <a:gd name="T2" fmla="*/ 1612998828 w 90"/>
                <a:gd name="T3" fmla="*/ 1419448507 h 123"/>
                <a:gd name="T4" fmla="*/ 1612998828 w 90"/>
                <a:gd name="T5" fmla="*/ 1419448507 h 123"/>
                <a:gd name="T6" fmla="*/ 1612998828 w 90"/>
                <a:gd name="T7" fmla="*/ 1419448507 h 123"/>
                <a:gd name="T8" fmla="*/ 1612998828 w 90"/>
                <a:gd name="T9" fmla="*/ 1419448507 h 123"/>
                <a:gd name="T10" fmla="*/ 1612998828 w 90"/>
                <a:gd name="T11" fmla="*/ 1419448507 h 123"/>
                <a:gd name="T12" fmla="*/ 1612998828 w 90"/>
                <a:gd name="T13" fmla="*/ 1419448507 h 123"/>
                <a:gd name="T14" fmla="*/ 1612998828 w 90"/>
                <a:gd name="T15" fmla="*/ 1419448507 h 123"/>
                <a:gd name="T16" fmla="*/ 1612998828 w 90"/>
                <a:gd name="T17" fmla="*/ 1419448507 h 123"/>
                <a:gd name="T18" fmla="*/ 1612998828 w 90"/>
                <a:gd name="T19" fmla="*/ 1419448507 h 123"/>
                <a:gd name="T20" fmla="*/ 1612998828 w 90"/>
                <a:gd name="T21" fmla="*/ 0 h 123"/>
                <a:gd name="T22" fmla="*/ 1612998828 w 90"/>
                <a:gd name="T23" fmla="*/ 1419448507 h 123"/>
                <a:gd name="T24" fmla="*/ 1612998828 w 90"/>
                <a:gd name="T25" fmla="*/ 1419448507 h 123"/>
                <a:gd name="T26" fmla="*/ 1612998828 w 90"/>
                <a:gd name="T27" fmla="*/ 1419448507 h 123"/>
                <a:gd name="T28" fmla="*/ 1612998828 w 90"/>
                <a:gd name="T29" fmla="*/ 1419448507 h 123"/>
                <a:gd name="T30" fmla="*/ 1612998828 w 90"/>
                <a:gd name="T31" fmla="*/ 1419448507 h 123"/>
                <a:gd name="T32" fmla="*/ 1612998828 w 90"/>
                <a:gd name="T33" fmla="*/ 1419448507 h 123"/>
                <a:gd name="T34" fmla="*/ 0 w 90"/>
                <a:gd name="T35" fmla="*/ 141944850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3"/>
                <a:gd name="T56" fmla="*/ 90 w 90"/>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78" name="Freeform 78"/>
            <p:cNvSpPr>
              <a:spLocks/>
            </p:cNvSpPr>
            <p:nvPr>
              <p:custDataLst>
                <p:tags r:id="rId75"/>
              </p:custDataLst>
            </p:nvPr>
          </p:nvSpPr>
          <p:spPr bwMode="auto">
            <a:xfrm>
              <a:off x="2483" y="2320"/>
              <a:ext cx="112" cy="119"/>
            </a:xfrm>
            <a:custGeom>
              <a:avLst/>
              <a:gdLst>
                <a:gd name="T0" fmla="*/ 0 w 131"/>
                <a:gd name="T1" fmla="*/ 1426652089 h 146"/>
                <a:gd name="T2" fmla="*/ 1569724076 w 131"/>
                <a:gd name="T3" fmla="*/ 1426652089 h 146"/>
                <a:gd name="T4" fmla="*/ 1569724076 w 131"/>
                <a:gd name="T5" fmla="*/ 1426652089 h 146"/>
                <a:gd name="T6" fmla="*/ 1569724076 w 131"/>
                <a:gd name="T7" fmla="*/ 1426652089 h 146"/>
                <a:gd name="T8" fmla="*/ 1569724076 w 131"/>
                <a:gd name="T9" fmla="*/ 1426652089 h 146"/>
                <a:gd name="T10" fmla="*/ 1569724076 w 131"/>
                <a:gd name="T11" fmla="*/ 1426652089 h 146"/>
                <a:gd name="T12" fmla="*/ 1569724076 w 131"/>
                <a:gd name="T13" fmla="*/ 1426652089 h 146"/>
                <a:gd name="T14" fmla="*/ 1569724076 w 131"/>
                <a:gd name="T15" fmla="*/ 1426652089 h 146"/>
                <a:gd name="T16" fmla="*/ 1569724076 w 131"/>
                <a:gd name="T17" fmla="*/ 1426652089 h 146"/>
                <a:gd name="T18" fmla="*/ 1569724076 w 131"/>
                <a:gd name="T19" fmla="*/ 1426652089 h 146"/>
                <a:gd name="T20" fmla="*/ 1569724076 w 131"/>
                <a:gd name="T21" fmla="*/ 0 h 146"/>
                <a:gd name="T22" fmla="*/ 1569724076 w 131"/>
                <a:gd name="T23" fmla="*/ 1426652089 h 146"/>
                <a:gd name="T24" fmla="*/ 1569724076 w 131"/>
                <a:gd name="T25" fmla="*/ 1426652089 h 146"/>
                <a:gd name="T26" fmla="*/ 1569724076 w 131"/>
                <a:gd name="T27" fmla="*/ 1426652089 h 146"/>
                <a:gd name="T28" fmla="*/ 0 w 131"/>
                <a:gd name="T29" fmla="*/ 1426652089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46"/>
                <a:gd name="T47" fmla="*/ 131 w 131"/>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79" name="Freeform 79"/>
            <p:cNvSpPr>
              <a:spLocks/>
            </p:cNvSpPr>
            <p:nvPr>
              <p:custDataLst>
                <p:tags r:id="rId76"/>
              </p:custDataLst>
            </p:nvPr>
          </p:nvSpPr>
          <p:spPr bwMode="auto">
            <a:xfrm>
              <a:off x="2018" y="2713"/>
              <a:ext cx="22" cy="16"/>
            </a:xfrm>
            <a:custGeom>
              <a:avLst/>
              <a:gdLst>
                <a:gd name="T0" fmla="*/ 0 w 26"/>
                <a:gd name="T1" fmla="*/ 1696777203 h 18"/>
                <a:gd name="T2" fmla="*/ 1537547463 w 26"/>
                <a:gd name="T3" fmla="*/ 1696777203 h 18"/>
                <a:gd name="T4" fmla="*/ 1537547463 w 26"/>
                <a:gd name="T5" fmla="*/ 1696777203 h 18"/>
                <a:gd name="T6" fmla="*/ 1537547463 w 26"/>
                <a:gd name="T7" fmla="*/ 0 h 18"/>
                <a:gd name="T8" fmla="*/ 0 w 26"/>
                <a:gd name="T9" fmla="*/ 1696777203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80" name="Freeform 80"/>
            <p:cNvSpPr>
              <a:spLocks/>
            </p:cNvSpPr>
            <p:nvPr>
              <p:custDataLst>
                <p:tags r:id="rId77"/>
              </p:custDataLst>
            </p:nvPr>
          </p:nvSpPr>
          <p:spPr bwMode="auto">
            <a:xfrm>
              <a:off x="2018" y="2713"/>
              <a:ext cx="22" cy="16"/>
            </a:xfrm>
            <a:custGeom>
              <a:avLst/>
              <a:gdLst>
                <a:gd name="T0" fmla="*/ 0 w 26"/>
                <a:gd name="T1" fmla="*/ 1696777203 h 18"/>
                <a:gd name="T2" fmla="*/ 1537547463 w 26"/>
                <a:gd name="T3" fmla="*/ 1696777203 h 18"/>
                <a:gd name="T4" fmla="*/ 1537547463 w 26"/>
                <a:gd name="T5" fmla="*/ 1696777203 h 18"/>
                <a:gd name="T6" fmla="*/ 1537547463 w 26"/>
                <a:gd name="T7" fmla="*/ 0 h 18"/>
                <a:gd name="T8" fmla="*/ 0 w 26"/>
                <a:gd name="T9" fmla="*/ 1696777203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81" name="Freeform 81"/>
            <p:cNvSpPr>
              <a:spLocks/>
            </p:cNvSpPr>
            <p:nvPr>
              <p:custDataLst>
                <p:tags r:id="rId78"/>
              </p:custDataLst>
            </p:nvPr>
          </p:nvSpPr>
          <p:spPr bwMode="auto">
            <a:xfrm>
              <a:off x="2157" y="2753"/>
              <a:ext cx="35" cy="35"/>
            </a:xfrm>
            <a:custGeom>
              <a:avLst/>
              <a:gdLst>
                <a:gd name="T0" fmla="*/ 0 w 41"/>
                <a:gd name="T1" fmla="*/ 1422751470 h 43"/>
                <a:gd name="T2" fmla="*/ 1564941979 w 41"/>
                <a:gd name="T3" fmla="*/ 1422751470 h 43"/>
                <a:gd name="T4" fmla="*/ 1564941979 w 41"/>
                <a:gd name="T5" fmla="*/ 1422751470 h 43"/>
                <a:gd name="T6" fmla="*/ 1564941979 w 41"/>
                <a:gd name="T7" fmla="*/ 1422751470 h 43"/>
                <a:gd name="T8" fmla="*/ 1564941979 w 41"/>
                <a:gd name="T9" fmla="*/ 1422751470 h 43"/>
                <a:gd name="T10" fmla="*/ 1564941979 w 41"/>
                <a:gd name="T11" fmla="*/ 1422751470 h 43"/>
                <a:gd name="T12" fmla="*/ 1564941979 w 41"/>
                <a:gd name="T13" fmla="*/ 1422751470 h 43"/>
                <a:gd name="T14" fmla="*/ 1564941979 w 41"/>
                <a:gd name="T15" fmla="*/ 0 h 43"/>
                <a:gd name="T16" fmla="*/ 0 w 41"/>
                <a:gd name="T17" fmla="*/ 142275147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82" name="Freeform 82"/>
            <p:cNvSpPr>
              <a:spLocks/>
            </p:cNvSpPr>
            <p:nvPr>
              <p:custDataLst>
                <p:tags r:id="rId79"/>
              </p:custDataLst>
            </p:nvPr>
          </p:nvSpPr>
          <p:spPr bwMode="auto">
            <a:xfrm>
              <a:off x="2157" y="2753"/>
              <a:ext cx="35" cy="35"/>
            </a:xfrm>
            <a:custGeom>
              <a:avLst/>
              <a:gdLst>
                <a:gd name="T0" fmla="*/ 0 w 41"/>
                <a:gd name="T1" fmla="*/ 1422751470 h 43"/>
                <a:gd name="T2" fmla="*/ 1564941979 w 41"/>
                <a:gd name="T3" fmla="*/ 1422751470 h 43"/>
                <a:gd name="T4" fmla="*/ 1564941979 w 41"/>
                <a:gd name="T5" fmla="*/ 1422751470 h 43"/>
                <a:gd name="T6" fmla="*/ 1564941979 w 41"/>
                <a:gd name="T7" fmla="*/ 1422751470 h 43"/>
                <a:gd name="T8" fmla="*/ 1564941979 w 41"/>
                <a:gd name="T9" fmla="*/ 1422751470 h 43"/>
                <a:gd name="T10" fmla="*/ 1564941979 w 41"/>
                <a:gd name="T11" fmla="*/ 1422751470 h 43"/>
                <a:gd name="T12" fmla="*/ 1564941979 w 41"/>
                <a:gd name="T13" fmla="*/ 1422751470 h 43"/>
                <a:gd name="T14" fmla="*/ 1564941979 w 41"/>
                <a:gd name="T15" fmla="*/ 0 h 43"/>
                <a:gd name="T16" fmla="*/ 0 w 41"/>
                <a:gd name="T17" fmla="*/ 142275147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83" name="Freeform 83"/>
            <p:cNvSpPr>
              <a:spLocks/>
            </p:cNvSpPr>
            <p:nvPr>
              <p:custDataLst>
                <p:tags r:id="rId80"/>
              </p:custDataLst>
            </p:nvPr>
          </p:nvSpPr>
          <p:spPr bwMode="auto">
            <a:xfrm>
              <a:off x="2400" y="2833"/>
              <a:ext cx="21" cy="40"/>
            </a:xfrm>
            <a:custGeom>
              <a:avLst/>
              <a:gdLst>
                <a:gd name="T0" fmla="*/ 0 w 26"/>
                <a:gd name="T1" fmla="*/ 0 h 51"/>
                <a:gd name="T2" fmla="*/ 0 w 26"/>
                <a:gd name="T3" fmla="*/ 1321020314 h 51"/>
                <a:gd name="T4" fmla="*/ 1400947172 w 26"/>
                <a:gd name="T5" fmla="*/ 1321020314 h 51"/>
                <a:gd name="T6" fmla="*/ 1400947172 w 26"/>
                <a:gd name="T7" fmla="*/ 1321020314 h 51"/>
                <a:gd name="T8" fmla="*/ 1400947172 w 26"/>
                <a:gd name="T9" fmla="*/ 1321020314 h 51"/>
                <a:gd name="T10" fmla="*/ 1400947172 w 26"/>
                <a:gd name="T11" fmla="*/ 1321020314 h 51"/>
                <a:gd name="T12" fmla="*/ 1400947172 w 26"/>
                <a:gd name="T13" fmla="*/ 1321020314 h 51"/>
                <a:gd name="T14" fmla="*/ 1400947172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84" name="Freeform 84"/>
            <p:cNvSpPr>
              <a:spLocks/>
            </p:cNvSpPr>
            <p:nvPr>
              <p:custDataLst>
                <p:tags r:id="rId81"/>
              </p:custDataLst>
            </p:nvPr>
          </p:nvSpPr>
          <p:spPr bwMode="auto">
            <a:xfrm>
              <a:off x="2400" y="2833"/>
              <a:ext cx="21" cy="40"/>
            </a:xfrm>
            <a:custGeom>
              <a:avLst/>
              <a:gdLst>
                <a:gd name="T0" fmla="*/ 0 w 26"/>
                <a:gd name="T1" fmla="*/ 0 h 51"/>
                <a:gd name="T2" fmla="*/ 0 w 26"/>
                <a:gd name="T3" fmla="*/ 1321020314 h 51"/>
                <a:gd name="T4" fmla="*/ 1400947172 w 26"/>
                <a:gd name="T5" fmla="*/ 1321020314 h 51"/>
                <a:gd name="T6" fmla="*/ 1400947172 w 26"/>
                <a:gd name="T7" fmla="*/ 1321020314 h 51"/>
                <a:gd name="T8" fmla="*/ 1400947172 w 26"/>
                <a:gd name="T9" fmla="*/ 1321020314 h 51"/>
                <a:gd name="T10" fmla="*/ 1400947172 w 26"/>
                <a:gd name="T11" fmla="*/ 1321020314 h 51"/>
                <a:gd name="T12" fmla="*/ 1400947172 w 26"/>
                <a:gd name="T13" fmla="*/ 1321020314 h 51"/>
                <a:gd name="T14" fmla="*/ 1400947172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85" name="Freeform 85"/>
            <p:cNvSpPr>
              <a:spLocks/>
            </p:cNvSpPr>
            <p:nvPr>
              <p:custDataLst>
                <p:tags r:id="rId82"/>
              </p:custDataLst>
            </p:nvPr>
          </p:nvSpPr>
          <p:spPr bwMode="auto">
            <a:xfrm>
              <a:off x="2447" y="2892"/>
              <a:ext cx="58" cy="40"/>
            </a:xfrm>
            <a:custGeom>
              <a:avLst/>
              <a:gdLst>
                <a:gd name="T0" fmla="*/ 0 w 67"/>
                <a:gd name="T1" fmla="*/ 0 h 49"/>
                <a:gd name="T2" fmla="*/ 1609297168 w 67"/>
                <a:gd name="T3" fmla="*/ 1431059490 h 49"/>
                <a:gd name="T4" fmla="*/ 1609297168 w 67"/>
                <a:gd name="T5" fmla="*/ 1431059490 h 49"/>
                <a:gd name="T6" fmla="*/ 1609297168 w 67"/>
                <a:gd name="T7" fmla="*/ 1431059490 h 49"/>
                <a:gd name="T8" fmla="*/ 1609297168 w 67"/>
                <a:gd name="T9" fmla="*/ 1431059490 h 49"/>
                <a:gd name="T10" fmla="*/ 1609297168 w 67"/>
                <a:gd name="T11" fmla="*/ 1431059490 h 49"/>
                <a:gd name="T12" fmla="*/ 1609297168 w 67"/>
                <a:gd name="T13" fmla="*/ 1431059490 h 49"/>
                <a:gd name="T14" fmla="*/ 1609297168 w 67"/>
                <a:gd name="T15" fmla="*/ 1431059490 h 49"/>
                <a:gd name="T16" fmla="*/ 1609297168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86" name="Freeform 86"/>
            <p:cNvSpPr>
              <a:spLocks/>
            </p:cNvSpPr>
            <p:nvPr>
              <p:custDataLst>
                <p:tags r:id="rId83"/>
              </p:custDataLst>
            </p:nvPr>
          </p:nvSpPr>
          <p:spPr bwMode="auto">
            <a:xfrm>
              <a:off x="2447" y="2892"/>
              <a:ext cx="58" cy="40"/>
            </a:xfrm>
            <a:custGeom>
              <a:avLst/>
              <a:gdLst>
                <a:gd name="T0" fmla="*/ 0 w 67"/>
                <a:gd name="T1" fmla="*/ 0 h 49"/>
                <a:gd name="T2" fmla="*/ 1609297168 w 67"/>
                <a:gd name="T3" fmla="*/ 1431059490 h 49"/>
                <a:gd name="T4" fmla="*/ 1609297168 w 67"/>
                <a:gd name="T5" fmla="*/ 1431059490 h 49"/>
                <a:gd name="T6" fmla="*/ 1609297168 w 67"/>
                <a:gd name="T7" fmla="*/ 1431059490 h 49"/>
                <a:gd name="T8" fmla="*/ 1609297168 w 67"/>
                <a:gd name="T9" fmla="*/ 1431059490 h 49"/>
                <a:gd name="T10" fmla="*/ 1609297168 w 67"/>
                <a:gd name="T11" fmla="*/ 1431059490 h 49"/>
                <a:gd name="T12" fmla="*/ 1609297168 w 67"/>
                <a:gd name="T13" fmla="*/ 1431059490 h 49"/>
                <a:gd name="T14" fmla="*/ 1609297168 w 67"/>
                <a:gd name="T15" fmla="*/ 1431059490 h 49"/>
                <a:gd name="T16" fmla="*/ 1609297168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BED8E8"/>
            </a:solidFill>
            <a:ln w="9525" cap="rnd">
              <a:solidFill>
                <a:srgbClr val="BED8E8"/>
              </a:solidFill>
              <a:round/>
              <a:headEnd type="none" w="sm" len="sm"/>
              <a:tailEnd type="none" w="sm" len="sm"/>
            </a:ln>
          </p:spPr>
          <p:txBody>
            <a:bodyPr/>
            <a:lstStyle/>
            <a:p>
              <a:pPr eaLnBrk="0" fontAlgn="base" hangingPunct="0">
                <a:spcBef>
                  <a:spcPct val="0"/>
                </a:spcBef>
                <a:spcAft>
                  <a:spcPct val="0"/>
                </a:spcAft>
              </a:pPr>
              <a:endParaRPr lang="it-IT" sz="1500" b="1">
                <a:solidFill>
                  <a:srgbClr val="000000"/>
                </a:solidFill>
              </a:endParaRPr>
            </a:p>
          </p:txBody>
        </p:sp>
        <p:sp>
          <p:nvSpPr>
            <p:cNvPr id="8287" name="Freeform 88"/>
            <p:cNvSpPr>
              <a:spLocks/>
            </p:cNvSpPr>
            <p:nvPr>
              <p:custDataLst>
                <p:tags r:id="rId84"/>
              </p:custDataLst>
            </p:nvPr>
          </p:nvSpPr>
          <p:spPr bwMode="auto">
            <a:xfrm>
              <a:off x="2102" y="3266"/>
              <a:ext cx="16" cy="13"/>
            </a:xfrm>
            <a:custGeom>
              <a:avLst/>
              <a:gdLst>
                <a:gd name="T0" fmla="*/ 0 w 17"/>
                <a:gd name="T1" fmla="*/ 0 h 17"/>
                <a:gd name="T2" fmla="*/ 1902269252 w 17"/>
                <a:gd name="T3" fmla="*/ 1255794935 h 17"/>
                <a:gd name="T4" fmla="*/ 190226925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88" name="Line 89"/>
            <p:cNvSpPr>
              <a:spLocks noChangeShapeType="1"/>
            </p:cNvSpPr>
            <p:nvPr>
              <p:custDataLst>
                <p:tags r:id="rId85"/>
              </p:custDataLst>
            </p:nvPr>
          </p:nvSpPr>
          <p:spPr bwMode="auto">
            <a:xfrm>
              <a:off x="2123" y="3274"/>
              <a:ext cx="8" cy="5"/>
            </a:xfrm>
            <a:prstGeom prst="line">
              <a:avLst/>
            </a:prstGeom>
            <a:noFill/>
            <a:ln w="9525">
              <a:solidFill>
                <a:srgbClr val="BED8E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289" name="Line 90"/>
            <p:cNvSpPr>
              <a:spLocks noChangeShapeType="1"/>
            </p:cNvSpPr>
            <p:nvPr>
              <p:custDataLst>
                <p:tags r:id="rId86"/>
              </p:custDataLst>
            </p:nvPr>
          </p:nvSpPr>
          <p:spPr bwMode="auto">
            <a:xfrm>
              <a:off x="2137" y="3279"/>
              <a:ext cx="7" cy="8"/>
            </a:xfrm>
            <a:prstGeom prst="line">
              <a:avLst/>
            </a:prstGeom>
            <a:noFill/>
            <a:ln w="9525">
              <a:solidFill>
                <a:srgbClr val="BED8E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290" name="Freeform 91"/>
            <p:cNvSpPr>
              <a:spLocks/>
            </p:cNvSpPr>
            <p:nvPr>
              <p:custDataLst>
                <p:tags r:id="rId87"/>
              </p:custDataLst>
            </p:nvPr>
          </p:nvSpPr>
          <p:spPr bwMode="auto">
            <a:xfrm>
              <a:off x="2144" y="3287"/>
              <a:ext cx="14" cy="21"/>
            </a:xfrm>
            <a:custGeom>
              <a:avLst/>
              <a:gdLst>
                <a:gd name="T0" fmla="*/ 1456424896 w 17"/>
                <a:gd name="T1" fmla="*/ 0 h 26"/>
                <a:gd name="T2" fmla="*/ 0 w 17"/>
                <a:gd name="T3" fmla="*/ 1400947172 h 26"/>
                <a:gd name="T4" fmla="*/ 1456424896 w 17"/>
                <a:gd name="T5" fmla="*/ 1400947172 h 26"/>
                <a:gd name="T6" fmla="*/ 1456424896 w 17"/>
                <a:gd name="T7" fmla="*/ 1400947172 h 26"/>
                <a:gd name="T8" fmla="*/ 1456424896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8" y="0"/>
                  </a:moveTo>
                  <a:lnTo>
                    <a:pt x="0" y="9"/>
                  </a:lnTo>
                  <a:lnTo>
                    <a:pt x="8" y="25"/>
                  </a:lnTo>
                  <a:lnTo>
                    <a:pt x="16" y="15"/>
                  </a:lnTo>
                  <a:lnTo>
                    <a:pt x="8" y="0"/>
                  </a:lnTo>
                </a:path>
              </a:pathLst>
            </a:custGeom>
            <a:solidFill>
              <a:srgbClr val="BED8E8"/>
            </a:solidFill>
            <a:ln w="9525" cap="rnd">
              <a:solidFill>
                <a:srgbClr val="BED8E8"/>
              </a:solidFill>
              <a:round/>
              <a:headEnd/>
              <a:tailEnd/>
            </a:ln>
          </p:spPr>
          <p:txBody>
            <a:bodyPr/>
            <a:lstStyle/>
            <a:p>
              <a:pPr eaLnBrk="0" fontAlgn="base" hangingPunct="0">
                <a:spcBef>
                  <a:spcPct val="0"/>
                </a:spcBef>
                <a:spcAft>
                  <a:spcPct val="0"/>
                </a:spcAft>
              </a:pPr>
              <a:endParaRPr lang="it-IT" sz="1500" b="1">
                <a:solidFill>
                  <a:srgbClr val="000000"/>
                </a:solidFill>
              </a:endParaRPr>
            </a:p>
          </p:txBody>
        </p:sp>
        <p:sp>
          <p:nvSpPr>
            <p:cNvPr id="8291" name="Line 161"/>
            <p:cNvSpPr>
              <a:spLocks noChangeShapeType="1"/>
            </p:cNvSpPr>
            <p:nvPr>
              <p:custDataLst>
                <p:tags r:id="rId88"/>
              </p:custDataLst>
            </p:nvPr>
          </p:nvSpPr>
          <p:spPr bwMode="auto">
            <a:xfrm flipH="1" flipV="1">
              <a:off x="3663" y="1964"/>
              <a:ext cx="5" cy="6"/>
            </a:xfrm>
            <a:prstGeom prst="line">
              <a:avLst/>
            </a:prstGeom>
            <a:noFill/>
            <a:ln w="952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sp>
          <p:nvSpPr>
            <p:cNvPr id="8292" name="Line 163"/>
            <p:cNvSpPr>
              <a:spLocks noChangeShapeType="1"/>
            </p:cNvSpPr>
            <p:nvPr>
              <p:custDataLst>
                <p:tags r:id="rId89"/>
              </p:custDataLst>
            </p:nvPr>
          </p:nvSpPr>
          <p:spPr bwMode="auto">
            <a:xfrm flipH="1" flipV="1">
              <a:off x="3663" y="1964"/>
              <a:ext cx="5" cy="6"/>
            </a:xfrm>
            <a:prstGeom prst="line">
              <a:avLst/>
            </a:prstGeom>
            <a:noFill/>
            <a:ln w="952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500" b="1">
                <a:solidFill>
                  <a:srgbClr val="000000"/>
                </a:solidFill>
              </a:endParaRPr>
            </a:p>
          </p:txBody>
        </p:sp>
      </p:grpSp>
      <p:sp>
        <p:nvSpPr>
          <p:cNvPr id="8198" name="Rectangle 331"/>
          <p:cNvSpPr>
            <a:spLocks noChangeArrowheads="1"/>
          </p:cNvSpPr>
          <p:nvPr/>
        </p:nvSpPr>
        <p:spPr bwMode="auto">
          <a:xfrm>
            <a:off x="1909763" y="731044"/>
            <a:ext cx="5779294" cy="416242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n-GB" altLang="it-IT" sz="1350">
              <a:solidFill>
                <a:srgbClr val="000000"/>
              </a:solidFill>
              <a:latin typeface="Trebuchet MS" panose="020B0603020202020204" pitchFamily="34" charset="0"/>
            </a:endParaRPr>
          </a:p>
        </p:txBody>
      </p:sp>
      <p:sp>
        <p:nvSpPr>
          <p:cNvPr id="8199" name="Rectangle 332"/>
          <p:cNvSpPr>
            <a:spLocks noChangeArrowheads="1"/>
          </p:cNvSpPr>
          <p:nvPr/>
        </p:nvSpPr>
        <p:spPr bwMode="gray">
          <a:xfrm>
            <a:off x="857250" y="4783277"/>
            <a:ext cx="44827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28650" indent="-628650" defTabSz="979488">
              <a:spcBef>
                <a:spcPct val="20000"/>
              </a:spcBef>
              <a:buChar char="•"/>
              <a:tabLst>
                <a:tab pos="669925" algn="r"/>
              </a:tabLst>
              <a:defRPr>
                <a:solidFill>
                  <a:schemeClr val="tx1"/>
                </a:solidFill>
                <a:latin typeface="Arial" panose="020B0604020202020204" pitchFamily="34" charset="0"/>
              </a:defRPr>
            </a:lvl1pPr>
            <a:lvl2pPr marL="742950" indent="-285750" defTabSz="979488">
              <a:spcBef>
                <a:spcPct val="20000"/>
              </a:spcBef>
              <a:buChar char="–"/>
              <a:tabLst>
                <a:tab pos="669925" algn="r"/>
              </a:tabLst>
              <a:defRPr sz="1600">
                <a:solidFill>
                  <a:schemeClr val="tx1"/>
                </a:solidFill>
                <a:latin typeface="Arial" panose="020B0604020202020204" pitchFamily="34" charset="0"/>
              </a:defRPr>
            </a:lvl2pPr>
            <a:lvl3pPr marL="1143000" indent="-228600" defTabSz="979488">
              <a:spcBef>
                <a:spcPct val="20000"/>
              </a:spcBef>
              <a:buChar char="•"/>
              <a:tabLst>
                <a:tab pos="669925" algn="r"/>
              </a:tabLst>
              <a:defRPr sz="1400">
                <a:solidFill>
                  <a:schemeClr val="tx1"/>
                </a:solidFill>
                <a:latin typeface="Times New Roman" panose="02020603050405020304" pitchFamily="18" charset="0"/>
              </a:defRPr>
            </a:lvl3pPr>
            <a:lvl4pPr marL="1600200" indent="-228600" defTabSz="979488">
              <a:spcBef>
                <a:spcPct val="20000"/>
              </a:spcBef>
              <a:buChar char="–"/>
              <a:tabLst>
                <a:tab pos="669925" algn="r"/>
              </a:tabLst>
              <a:defRPr sz="1200">
                <a:solidFill>
                  <a:schemeClr val="tx1"/>
                </a:solidFill>
                <a:latin typeface="Arial" panose="020B0604020202020204" pitchFamily="34" charset="0"/>
              </a:defRPr>
            </a:lvl4pPr>
            <a:lvl5pPr marL="2057400" indent="-228600" defTabSz="979488">
              <a:spcBef>
                <a:spcPct val="20000"/>
              </a:spcBef>
              <a:buChar char="»"/>
              <a:tabLst>
                <a:tab pos="669925" algn="r"/>
              </a:tabLst>
              <a:defRPr sz="10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tabLst>
                <a:tab pos="669925" algn="r"/>
              </a:tabLst>
              <a:defRPr sz="10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tabLst>
                <a:tab pos="669925" algn="r"/>
              </a:tabLst>
              <a:defRPr sz="10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tabLst>
                <a:tab pos="669925" algn="r"/>
              </a:tabLst>
              <a:defRPr sz="10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tabLst>
                <a:tab pos="669925" algn="r"/>
              </a:tabLst>
              <a:defRPr sz="1000">
                <a:solidFill>
                  <a:schemeClr val="tx1"/>
                </a:solidFill>
                <a:latin typeface="Arial" panose="020B0604020202020204" pitchFamily="34" charset="0"/>
              </a:defRPr>
            </a:lvl9pPr>
          </a:lstStyle>
          <a:p>
            <a:pPr fontAlgn="base">
              <a:spcBef>
                <a:spcPct val="0"/>
              </a:spcBef>
              <a:spcAft>
                <a:spcPct val="0"/>
              </a:spcAft>
              <a:buFontTx/>
              <a:buNone/>
            </a:pPr>
            <a:r>
              <a:rPr lang="en-GB" altLang="it-IT" sz="600" i="1">
                <a:solidFill>
                  <a:srgbClr val="777777"/>
                </a:solidFill>
                <a:latin typeface="Trebuchet MS" panose="020B0603020202020204" pitchFamily="34" charset="0"/>
                <a:sym typeface="Arial" panose="020B0604020202020204" pitchFamily="34" charset="0"/>
              </a:rPr>
              <a:t>Note: YE08 proforma figures (considering asset disposals to Acciona and including ESB)</a:t>
            </a:r>
          </a:p>
        </p:txBody>
      </p:sp>
      <p:sp>
        <p:nvSpPr>
          <p:cNvPr id="5483853" name="Rectangle 331"/>
          <p:cNvSpPr>
            <a:spLocks noChangeArrowheads="1"/>
          </p:cNvSpPr>
          <p:nvPr/>
        </p:nvSpPr>
        <p:spPr bwMode="auto">
          <a:xfrm>
            <a:off x="1153717" y="1858551"/>
            <a:ext cx="3811190" cy="214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5" tIns="34283" rIns="68565" bIns="34283" anchor="ctr">
            <a:spAutoFit/>
          </a:bodyPr>
          <a:lstStyle/>
          <a:p>
            <a:pPr algn="ctr" defTabSz="684610" fontAlgn="base">
              <a:lnSpc>
                <a:spcPct val="110000"/>
              </a:lnSpc>
              <a:spcBef>
                <a:spcPct val="50000"/>
              </a:spcBef>
              <a:spcAft>
                <a:spcPct val="0"/>
              </a:spcAft>
              <a:buSzPct val="100000"/>
              <a:defRPr/>
            </a:pPr>
            <a:r>
              <a:rPr lang="en-GB" b="1">
                <a:solidFill>
                  <a:srgbClr val="000099"/>
                </a:solidFill>
                <a:effectLst>
                  <a:outerShdw blurRad="38100" dist="38100" dir="2700000" algn="tl">
                    <a:srgbClr val="C0C0C0"/>
                  </a:outerShdw>
                </a:effectLst>
                <a:latin typeface="Trebuchet MS" pitchFamily="34" charset="0"/>
                <a:sym typeface="Arial" pitchFamily="34" charset="0"/>
              </a:rPr>
              <a:t>Presence in 10 countries</a:t>
            </a:r>
          </a:p>
          <a:p>
            <a:pPr algn="ctr" defTabSz="684610" fontAlgn="base">
              <a:lnSpc>
                <a:spcPct val="110000"/>
              </a:lnSpc>
              <a:spcBef>
                <a:spcPct val="50000"/>
              </a:spcBef>
              <a:spcAft>
                <a:spcPct val="0"/>
              </a:spcAft>
              <a:buSzPct val="100000"/>
              <a:defRPr/>
            </a:pPr>
            <a:r>
              <a:rPr lang="en-GB" b="1">
                <a:solidFill>
                  <a:srgbClr val="000099"/>
                </a:solidFill>
                <a:effectLst>
                  <a:outerShdw blurRad="38100" dist="38100" dir="2700000" algn="tl">
                    <a:srgbClr val="C0C0C0"/>
                  </a:outerShdw>
                </a:effectLst>
                <a:latin typeface="Trebuchet MS" pitchFamily="34" charset="0"/>
                <a:sym typeface="Arial" pitchFamily="34" charset="0"/>
              </a:rPr>
              <a:t>Installed capacity: 39 GW </a:t>
            </a:r>
          </a:p>
          <a:p>
            <a:pPr algn="ctr" defTabSz="684610" fontAlgn="base">
              <a:lnSpc>
                <a:spcPct val="110000"/>
              </a:lnSpc>
              <a:spcBef>
                <a:spcPct val="50000"/>
              </a:spcBef>
              <a:spcAft>
                <a:spcPct val="0"/>
              </a:spcAft>
              <a:buSzPct val="100000"/>
              <a:defRPr/>
            </a:pPr>
            <a:r>
              <a:rPr lang="en-GB" b="1">
                <a:solidFill>
                  <a:srgbClr val="000099"/>
                </a:solidFill>
                <a:effectLst>
                  <a:outerShdw blurRad="38100" dist="38100" dir="2700000" algn="tl">
                    <a:srgbClr val="C0C0C0"/>
                  </a:outerShdw>
                </a:effectLst>
                <a:latin typeface="Trebuchet MS" pitchFamily="34" charset="0"/>
                <a:sym typeface="Arial" pitchFamily="34" charset="0"/>
              </a:rPr>
              <a:t>Output: 147 TWh</a:t>
            </a:r>
          </a:p>
          <a:p>
            <a:pPr algn="ctr" defTabSz="684610" fontAlgn="base">
              <a:lnSpc>
                <a:spcPct val="110000"/>
              </a:lnSpc>
              <a:spcBef>
                <a:spcPct val="50000"/>
              </a:spcBef>
              <a:spcAft>
                <a:spcPct val="0"/>
              </a:spcAft>
              <a:buSzPct val="100000"/>
              <a:defRPr/>
            </a:pPr>
            <a:r>
              <a:rPr lang="en-GB" b="1">
                <a:solidFill>
                  <a:srgbClr val="000099"/>
                </a:solidFill>
                <a:effectLst>
                  <a:outerShdw blurRad="38100" dist="38100" dir="2700000" algn="tl">
                    <a:srgbClr val="C0C0C0"/>
                  </a:outerShdw>
                </a:effectLst>
                <a:latin typeface="Trebuchet MS" pitchFamily="34" charset="0"/>
                <a:sym typeface="Arial" pitchFamily="34" charset="0"/>
              </a:rPr>
              <a:t>Customers: 24 million</a:t>
            </a:r>
          </a:p>
          <a:p>
            <a:pPr algn="ctr" defTabSz="684610" fontAlgn="base">
              <a:lnSpc>
                <a:spcPct val="110000"/>
              </a:lnSpc>
              <a:spcBef>
                <a:spcPct val="50000"/>
              </a:spcBef>
              <a:spcAft>
                <a:spcPct val="0"/>
              </a:spcAft>
              <a:buSzPct val="100000"/>
              <a:defRPr/>
            </a:pPr>
            <a:r>
              <a:rPr lang="en-GB" b="1">
                <a:solidFill>
                  <a:srgbClr val="000099"/>
                </a:solidFill>
                <a:effectLst>
                  <a:outerShdw blurRad="38100" dist="38100" dir="2700000" algn="tl">
                    <a:srgbClr val="C0C0C0"/>
                  </a:outerShdw>
                </a:effectLst>
                <a:latin typeface="Trebuchet MS" pitchFamily="34" charset="0"/>
                <a:sym typeface="Arial" pitchFamily="34" charset="0"/>
              </a:rPr>
              <a:t>Employees: 27 thousand</a:t>
            </a:r>
          </a:p>
        </p:txBody>
      </p:sp>
      <p:sp>
        <p:nvSpPr>
          <p:cNvPr id="8201" name="Rectangle 333"/>
          <p:cNvSpPr>
            <a:spLocks noChangeArrowheads="1"/>
          </p:cNvSpPr>
          <p:nvPr/>
        </p:nvSpPr>
        <p:spPr bwMode="auto">
          <a:xfrm>
            <a:off x="5147073" y="1488855"/>
            <a:ext cx="2539603" cy="300082"/>
          </a:xfrm>
          <a:prstGeom prst="rect">
            <a:avLst/>
          </a:prstGeom>
          <a:noFill/>
          <a:ln w="25400" algn="ctr">
            <a:solidFill>
              <a:srgbClr val="000099"/>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defTabSz="801688">
              <a:spcBef>
                <a:spcPct val="20000"/>
              </a:spcBef>
              <a:buChar char="•"/>
              <a:defRPr>
                <a:solidFill>
                  <a:schemeClr val="tx1"/>
                </a:solidFill>
                <a:latin typeface="Arial" panose="020B0604020202020204" pitchFamily="34" charset="0"/>
              </a:defRPr>
            </a:lvl1pPr>
            <a:lvl2pPr marL="742950" indent="-285750" defTabSz="801688">
              <a:spcBef>
                <a:spcPct val="20000"/>
              </a:spcBef>
              <a:buChar char="–"/>
              <a:defRPr sz="1600">
                <a:solidFill>
                  <a:schemeClr val="tx1"/>
                </a:solidFill>
                <a:latin typeface="Arial" panose="020B0604020202020204" pitchFamily="34" charset="0"/>
              </a:defRPr>
            </a:lvl2pPr>
            <a:lvl3pPr marL="1143000" indent="-228600" defTabSz="801688">
              <a:spcBef>
                <a:spcPct val="20000"/>
              </a:spcBef>
              <a:buChar char="•"/>
              <a:defRPr sz="1400">
                <a:solidFill>
                  <a:schemeClr val="tx1"/>
                </a:solidFill>
                <a:latin typeface="Times New Roman" panose="02020603050405020304" pitchFamily="18" charset="0"/>
              </a:defRPr>
            </a:lvl3pPr>
            <a:lvl4pPr marL="1600200" indent="-228600" defTabSz="801688">
              <a:spcBef>
                <a:spcPct val="20000"/>
              </a:spcBef>
              <a:buChar char="–"/>
              <a:defRPr sz="1200">
                <a:solidFill>
                  <a:schemeClr val="tx1"/>
                </a:solidFill>
                <a:latin typeface="Arial" panose="020B0604020202020204" pitchFamily="34" charset="0"/>
              </a:defRPr>
            </a:lvl4pPr>
            <a:lvl5pPr marL="2057400" indent="-228600" defTabSz="801688">
              <a:spcBef>
                <a:spcPct val="20000"/>
              </a:spcBef>
              <a:buChar char="»"/>
              <a:defRPr sz="10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r>
              <a:rPr lang="en-GB" altLang="it-IT" sz="1350" b="1">
                <a:solidFill>
                  <a:srgbClr val="000099"/>
                </a:solidFill>
                <a:latin typeface="Trebuchet MS" panose="020B0603020202020204" pitchFamily="34" charset="0"/>
                <a:sym typeface="Arial" panose="020B0604020202020204" pitchFamily="34" charset="0"/>
              </a:rPr>
              <a:t>Core business: energy</a:t>
            </a:r>
          </a:p>
        </p:txBody>
      </p:sp>
      <p:sp>
        <p:nvSpPr>
          <p:cNvPr id="8202" name="Rectangle 334"/>
          <p:cNvSpPr>
            <a:spLocks noChangeArrowheads="1"/>
          </p:cNvSpPr>
          <p:nvPr/>
        </p:nvSpPr>
        <p:spPr bwMode="auto">
          <a:xfrm>
            <a:off x="5128022" y="2193132"/>
            <a:ext cx="2684859" cy="1350169"/>
          </a:xfrm>
          <a:prstGeom prst="rect">
            <a:avLst/>
          </a:prstGeom>
          <a:noFill/>
          <a:ln w="25400" algn="ctr">
            <a:solidFill>
              <a:srgbClr val="000099"/>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801688">
              <a:spcBef>
                <a:spcPct val="20000"/>
              </a:spcBef>
              <a:buChar char="•"/>
              <a:defRPr>
                <a:solidFill>
                  <a:schemeClr val="tx1"/>
                </a:solidFill>
                <a:latin typeface="Arial" panose="020B0604020202020204" pitchFamily="34" charset="0"/>
              </a:defRPr>
            </a:lvl1pPr>
            <a:lvl2pPr marL="742950" indent="-285750" defTabSz="801688">
              <a:spcBef>
                <a:spcPct val="20000"/>
              </a:spcBef>
              <a:buChar char="–"/>
              <a:defRPr sz="1600">
                <a:solidFill>
                  <a:schemeClr val="tx1"/>
                </a:solidFill>
                <a:latin typeface="Arial" panose="020B0604020202020204" pitchFamily="34" charset="0"/>
              </a:defRPr>
            </a:lvl2pPr>
            <a:lvl3pPr marL="1143000" indent="-228600" defTabSz="801688">
              <a:spcBef>
                <a:spcPct val="20000"/>
              </a:spcBef>
              <a:buChar char="•"/>
              <a:defRPr sz="1400">
                <a:solidFill>
                  <a:schemeClr val="tx1"/>
                </a:solidFill>
                <a:latin typeface="Times New Roman" panose="02020603050405020304" pitchFamily="18" charset="0"/>
              </a:defRPr>
            </a:lvl3pPr>
            <a:lvl4pPr marL="1600200" indent="-228600" defTabSz="801688">
              <a:spcBef>
                <a:spcPct val="20000"/>
              </a:spcBef>
              <a:buChar char="–"/>
              <a:defRPr sz="1200">
                <a:solidFill>
                  <a:schemeClr val="tx1"/>
                </a:solidFill>
                <a:latin typeface="Arial" panose="020B0604020202020204" pitchFamily="34" charset="0"/>
              </a:defRPr>
            </a:lvl4pPr>
            <a:lvl5pPr marL="2057400" indent="-228600" defTabSz="801688">
              <a:spcBef>
                <a:spcPct val="20000"/>
              </a:spcBef>
              <a:buChar char="»"/>
              <a:defRPr sz="10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r>
              <a:rPr lang="en-GB" altLang="it-IT" sz="1350" b="1">
                <a:solidFill>
                  <a:srgbClr val="000099"/>
                </a:solidFill>
                <a:latin typeface="Trebuchet MS" panose="020B0603020202020204" pitchFamily="34" charset="0"/>
                <a:sym typeface="Arial" panose="020B0604020202020204" pitchFamily="34" charset="0"/>
              </a:rPr>
              <a:t>No.1 in Spanish electricity sector</a:t>
            </a:r>
          </a:p>
          <a:p>
            <a:pPr algn="ctr" fontAlgn="base">
              <a:spcBef>
                <a:spcPct val="0"/>
              </a:spcBef>
              <a:spcAft>
                <a:spcPct val="0"/>
              </a:spcAft>
              <a:buFontTx/>
              <a:buNone/>
            </a:pPr>
            <a:r>
              <a:rPr lang="en-GB" altLang="it-IT" sz="1350" b="1">
                <a:solidFill>
                  <a:srgbClr val="000099"/>
                </a:solidFill>
                <a:latin typeface="Trebuchet MS" panose="020B0603020202020204" pitchFamily="34" charset="0"/>
                <a:sym typeface="Arial" panose="020B0604020202020204" pitchFamily="34" charset="0"/>
              </a:rPr>
              <a:t>No. 2 in Spanish gas sector</a:t>
            </a:r>
          </a:p>
          <a:p>
            <a:pPr algn="ctr" fontAlgn="base">
              <a:spcBef>
                <a:spcPct val="0"/>
              </a:spcBef>
              <a:spcAft>
                <a:spcPct val="0"/>
              </a:spcAft>
              <a:buFontTx/>
              <a:buNone/>
            </a:pPr>
            <a:r>
              <a:rPr lang="en-GB" altLang="it-IT" sz="1350" b="1">
                <a:solidFill>
                  <a:srgbClr val="000099"/>
                </a:solidFill>
                <a:latin typeface="Trebuchet MS" panose="020B0603020202020204" pitchFamily="34" charset="0"/>
                <a:sym typeface="Arial" panose="020B0604020202020204" pitchFamily="34" charset="0"/>
              </a:rPr>
              <a:t>Leading private electric utility in Latin America</a:t>
            </a:r>
          </a:p>
        </p:txBody>
      </p:sp>
      <p:sp>
        <p:nvSpPr>
          <p:cNvPr id="8203" name="Rectangle 335"/>
          <p:cNvSpPr>
            <a:spLocks noChangeArrowheads="1"/>
          </p:cNvSpPr>
          <p:nvPr/>
        </p:nvSpPr>
        <p:spPr bwMode="auto">
          <a:xfrm>
            <a:off x="5119688" y="3817144"/>
            <a:ext cx="2563416" cy="785813"/>
          </a:xfrm>
          <a:prstGeom prst="rect">
            <a:avLst/>
          </a:prstGeom>
          <a:noFill/>
          <a:ln w="25400" algn="ctr">
            <a:solidFill>
              <a:srgbClr val="000099"/>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801688">
              <a:spcBef>
                <a:spcPct val="20000"/>
              </a:spcBef>
              <a:buChar char="•"/>
              <a:defRPr>
                <a:solidFill>
                  <a:schemeClr val="tx1"/>
                </a:solidFill>
                <a:latin typeface="Arial" panose="020B0604020202020204" pitchFamily="34" charset="0"/>
              </a:defRPr>
            </a:lvl1pPr>
            <a:lvl2pPr marL="742950" indent="-285750" defTabSz="801688">
              <a:spcBef>
                <a:spcPct val="20000"/>
              </a:spcBef>
              <a:buChar char="–"/>
              <a:defRPr sz="1600">
                <a:solidFill>
                  <a:schemeClr val="tx1"/>
                </a:solidFill>
                <a:latin typeface="Arial" panose="020B0604020202020204" pitchFamily="34" charset="0"/>
              </a:defRPr>
            </a:lvl2pPr>
            <a:lvl3pPr marL="1143000" indent="-228600" defTabSz="801688">
              <a:spcBef>
                <a:spcPct val="20000"/>
              </a:spcBef>
              <a:buChar char="•"/>
              <a:defRPr sz="1400">
                <a:solidFill>
                  <a:schemeClr val="tx1"/>
                </a:solidFill>
                <a:latin typeface="Times New Roman" panose="02020603050405020304" pitchFamily="18" charset="0"/>
              </a:defRPr>
            </a:lvl3pPr>
            <a:lvl4pPr marL="1600200" indent="-228600" defTabSz="801688">
              <a:spcBef>
                <a:spcPct val="20000"/>
              </a:spcBef>
              <a:buChar char="–"/>
              <a:defRPr sz="1200">
                <a:solidFill>
                  <a:schemeClr val="tx1"/>
                </a:solidFill>
                <a:latin typeface="Arial" panose="020B0604020202020204" pitchFamily="34" charset="0"/>
              </a:defRPr>
            </a:lvl4pPr>
            <a:lvl5pPr marL="2057400" indent="-228600" defTabSz="801688">
              <a:spcBef>
                <a:spcPct val="20000"/>
              </a:spcBef>
              <a:buChar char="»"/>
              <a:defRPr sz="10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r>
              <a:rPr lang="en-GB" altLang="it-IT" sz="1350" b="1">
                <a:solidFill>
                  <a:srgbClr val="000099"/>
                </a:solidFill>
                <a:latin typeface="Trebuchet MS" panose="020B0603020202020204" pitchFamily="34" charset="0"/>
                <a:sym typeface="Arial" panose="020B0604020202020204" pitchFamily="34" charset="0"/>
              </a:rPr>
              <a:t>Present throughout the entire electricity and natural gas value chain</a:t>
            </a:r>
          </a:p>
        </p:txBody>
      </p:sp>
    </p:spTree>
    <p:extLst>
      <p:ext uri="{BB962C8B-B14F-4D97-AF65-F5344CB8AC3E}">
        <p14:creationId xmlns:p14="http://schemas.microsoft.com/office/powerpoint/2010/main" val="287997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lvl1pPr>
              <a:spcBef>
                <a:spcPct val="20000"/>
              </a:spcBef>
              <a:buChar char="•"/>
              <a:defRPr>
                <a:solidFill>
                  <a:schemeClr val="tx1"/>
                </a:solidFill>
                <a:latin typeface="Arial" panose="020B0604020202020204" pitchFamily="34" charset="0"/>
              </a:defRPr>
            </a:lvl1pPr>
            <a:lvl2pPr marL="557213" indent="-214313">
              <a:spcBef>
                <a:spcPct val="20000"/>
              </a:spcBef>
              <a:buChar char="–"/>
              <a:defRPr sz="1200">
                <a:solidFill>
                  <a:schemeClr val="tx1"/>
                </a:solidFill>
                <a:latin typeface="Arial" panose="020B0604020202020204" pitchFamily="34" charset="0"/>
              </a:defRPr>
            </a:lvl2pPr>
            <a:lvl3pPr marL="857250" indent="-171450">
              <a:spcBef>
                <a:spcPct val="20000"/>
              </a:spcBef>
              <a:buChar char="•"/>
              <a:defRPr sz="1050">
                <a:solidFill>
                  <a:schemeClr val="tx1"/>
                </a:solidFill>
                <a:latin typeface="Times New Roman" panose="02020603050405020304" pitchFamily="18" charset="0"/>
              </a:defRPr>
            </a:lvl3pPr>
            <a:lvl4pPr marL="1200150" indent="-171450">
              <a:spcBef>
                <a:spcPct val="20000"/>
              </a:spcBef>
              <a:buChar char="–"/>
              <a:defRPr sz="900">
                <a:solidFill>
                  <a:schemeClr val="tx1"/>
                </a:solidFill>
                <a:latin typeface="Arial" panose="020B0604020202020204" pitchFamily="34" charset="0"/>
              </a:defRPr>
            </a:lvl4pPr>
            <a:lvl5pPr marL="1543050" indent="-171450">
              <a:spcBef>
                <a:spcPct val="20000"/>
              </a:spcBef>
              <a:buChar char="»"/>
              <a:defRPr sz="75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75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75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75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750">
                <a:solidFill>
                  <a:schemeClr val="tx1"/>
                </a:solidFill>
                <a:latin typeface="Arial" panose="020B0604020202020204" pitchFamily="34" charset="0"/>
              </a:defRPr>
            </a:lvl9pPr>
          </a:lstStyle>
          <a:p>
            <a:pPr>
              <a:spcBef>
                <a:spcPct val="0"/>
              </a:spcBef>
              <a:buFontTx/>
              <a:buNone/>
            </a:pPr>
            <a:fld id="{C964473A-CD81-448B-927D-85368F036E7E}" type="slidenum">
              <a:rPr lang="es-ES" altLang="it-IT">
                <a:solidFill>
                  <a:srgbClr val="000000"/>
                </a:solidFill>
              </a:rPr>
              <a:pPr>
                <a:spcBef>
                  <a:spcPct val="0"/>
                </a:spcBef>
                <a:buFontTx/>
                <a:buNone/>
              </a:pPr>
              <a:t>14</a:t>
            </a:fld>
            <a:endParaRPr lang="es-ES" altLang="it-IT">
              <a:solidFill>
                <a:srgbClr val="000000"/>
              </a:solidFill>
            </a:endParaRPr>
          </a:p>
        </p:txBody>
      </p:sp>
      <p:sp>
        <p:nvSpPr>
          <p:cNvPr id="12291" name="Rectangle 2"/>
          <p:cNvSpPr>
            <a:spLocks noGrp="1" noChangeArrowheads="1"/>
          </p:cNvSpPr>
          <p:nvPr>
            <p:ph type="title"/>
          </p:nvPr>
        </p:nvSpPr>
        <p:spPr/>
        <p:txBody>
          <a:bodyPr/>
          <a:lstStyle/>
          <a:p>
            <a:r>
              <a:rPr lang="es-ES" altLang="it-IT" smtClean="0"/>
              <a:t>Commercial Strategy of Endesa since 1999</a:t>
            </a:r>
          </a:p>
        </p:txBody>
      </p:sp>
      <p:grpSp>
        <p:nvGrpSpPr>
          <p:cNvPr id="5485571" name="Group 3"/>
          <p:cNvGrpSpPr>
            <a:grpSpLocks/>
          </p:cNvGrpSpPr>
          <p:nvPr/>
        </p:nvGrpSpPr>
        <p:grpSpPr bwMode="auto">
          <a:xfrm>
            <a:off x="5651898" y="2568179"/>
            <a:ext cx="1820465" cy="1684734"/>
            <a:chOff x="4027" y="2157"/>
            <a:chExt cx="1529" cy="1415"/>
          </a:xfrm>
        </p:grpSpPr>
        <p:grpSp>
          <p:nvGrpSpPr>
            <p:cNvPr id="12310" name="Group 4"/>
            <p:cNvGrpSpPr>
              <a:grpSpLocks/>
            </p:cNvGrpSpPr>
            <p:nvPr/>
          </p:nvGrpSpPr>
          <p:grpSpPr bwMode="auto">
            <a:xfrm>
              <a:off x="4027" y="2157"/>
              <a:ext cx="1529" cy="1412"/>
              <a:chOff x="707" y="2245"/>
              <a:chExt cx="1529" cy="1412"/>
            </a:xfrm>
          </p:grpSpPr>
          <p:sp>
            <p:nvSpPr>
              <p:cNvPr id="12313" name="Oval 10"/>
              <p:cNvSpPr>
                <a:spLocks/>
              </p:cNvSpPr>
              <p:nvPr/>
            </p:nvSpPr>
            <p:spPr bwMode="auto">
              <a:xfrm>
                <a:off x="707" y="2245"/>
                <a:ext cx="1529" cy="1412"/>
              </a:xfrm>
              <a:prstGeom prst="ellipse">
                <a:avLst/>
              </a:prstGeom>
              <a:solidFill>
                <a:srgbClr val="006C9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s-ES" altLang="it-IT" sz="1425">
                  <a:solidFill>
                    <a:srgbClr val="FFFFFF"/>
                  </a:solidFill>
                  <a:latin typeface="Lucida Grande"/>
                  <a:sym typeface="Gill Sans"/>
                </a:endParaRPr>
              </a:p>
            </p:txBody>
          </p:sp>
          <p:sp>
            <p:nvSpPr>
              <p:cNvPr id="12314" name="Oval 11"/>
              <p:cNvSpPr>
                <a:spLocks/>
              </p:cNvSpPr>
              <p:nvPr/>
            </p:nvSpPr>
            <p:spPr bwMode="auto">
              <a:xfrm>
                <a:off x="768" y="2301"/>
                <a:ext cx="1407" cy="1299"/>
              </a:xfrm>
              <a:prstGeom prst="ellipse">
                <a:avLst/>
              </a:prstGeom>
              <a:gradFill rotWithShape="1">
                <a:gsLst>
                  <a:gs pos="0">
                    <a:srgbClr val="0099CC"/>
                  </a:gs>
                  <a:gs pos="100000">
                    <a:srgbClr val="00749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s-ES" altLang="it-IT" sz="1425">
                  <a:solidFill>
                    <a:srgbClr val="FFFFFF"/>
                  </a:solidFill>
                  <a:latin typeface="Lucida Grande"/>
                  <a:sym typeface="Gill Sans"/>
                </a:endParaRPr>
              </a:p>
            </p:txBody>
          </p:sp>
        </p:grpSp>
        <p:sp>
          <p:nvSpPr>
            <p:cNvPr id="12311" name="Oval 5"/>
            <p:cNvSpPr>
              <a:spLocks/>
            </p:cNvSpPr>
            <p:nvPr/>
          </p:nvSpPr>
          <p:spPr bwMode="auto">
            <a:xfrm>
              <a:off x="4088" y="2273"/>
              <a:ext cx="1407" cy="1299"/>
            </a:xfrm>
            <a:prstGeom prst="ellipse">
              <a:avLst/>
            </a:prstGeom>
            <a:gradFill rotWithShape="0">
              <a:gsLst>
                <a:gs pos="0">
                  <a:srgbClr val="FFFFFF">
                    <a:alpha val="17998"/>
                  </a:srgbClr>
                </a:gs>
                <a:gs pos="100000">
                  <a:srgbClr val="000000">
                    <a:alpha val="0"/>
                  </a:srgb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1350" b="1">
                <a:solidFill>
                  <a:srgbClr val="FFFFFF"/>
                </a:solidFill>
                <a:sym typeface="Gill Sans"/>
              </a:endParaRPr>
            </a:p>
          </p:txBody>
        </p:sp>
        <p:sp>
          <p:nvSpPr>
            <p:cNvPr id="12312" name="Rectangle 7"/>
            <p:cNvSpPr>
              <a:spLocks/>
            </p:cNvSpPr>
            <p:nvPr/>
          </p:nvSpPr>
          <p:spPr bwMode="auto">
            <a:xfrm>
              <a:off x="4280" y="2342"/>
              <a:ext cx="1023"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it-IT" sz="1350" b="1">
                <a:solidFill>
                  <a:srgbClr val="FFFFFF"/>
                </a:solidFill>
                <a:sym typeface="Lucida Grande"/>
              </a:endParaRPr>
            </a:p>
            <a:p>
              <a:pPr algn="ctr" fontAlgn="base">
                <a:spcBef>
                  <a:spcPct val="0"/>
                </a:spcBef>
                <a:spcAft>
                  <a:spcPct val="0"/>
                </a:spcAft>
                <a:buFontTx/>
                <a:buNone/>
              </a:pPr>
              <a:r>
                <a:rPr lang="en-US" altLang="it-IT" sz="1350" b="1">
                  <a:solidFill>
                    <a:srgbClr val="FFFFFF"/>
                  </a:solidFill>
                  <a:sym typeface="Lucida Grande"/>
                </a:rPr>
                <a:t>Developementof Value from our Customer Base</a:t>
              </a:r>
            </a:p>
          </p:txBody>
        </p:sp>
      </p:grpSp>
      <p:grpSp>
        <p:nvGrpSpPr>
          <p:cNvPr id="5485577" name="Group 9"/>
          <p:cNvGrpSpPr>
            <a:grpSpLocks/>
          </p:cNvGrpSpPr>
          <p:nvPr/>
        </p:nvGrpSpPr>
        <p:grpSpPr bwMode="auto">
          <a:xfrm>
            <a:off x="1699023" y="2568178"/>
            <a:ext cx="1820465" cy="1681163"/>
            <a:chOff x="707" y="2157"/>
            <a:chExt cx="1529" cy="1412"/>
          </a:xfrm>
        </p:grpSpPr>
        <p:grpSp>
          <p:nvGrpSpPr>
            <p:cNvPr id="12306" name="Group 10"/>
            <p:cNvGrpSpPr>
              <a:grpSpLocks/>
            </p:cNvGrpSpPr>
            <p:nvPr/>
          </p:nvGrpSpPr>
          <p:grpSpPr bwMode="auto">
            <a:xfrm>
              <a:off x="707" y="2157"/>
              <a:ext cx="1529" cy="1412"/>
              <a:chOff x="707" y="2245"/>
              <a:chExt cx="1529" cy="1412"/>
            </a:xfrm>
          </p:grpSpPr>
          <p:sp>
            <p:nvSpPr>
              <p:cNvPr id="12308" name="Oval 10"/>
              <p:cNvSpPr>
                <a:spLocks/>
              </p:cNvSpPr>
              <p:nvPr/>
            </p:nvSpPr>
            <p:spPr bwMode="auto">
              <a:xfrm>
                <a:off x="707" y="2245"/>
                <a:ext cx="1529" cy="1412"/>
              </a:xfrm>
              <a:prstGeom prst="ellipse">
                <a:avLst/>
              </a:prstGeom>
              <a:solidFill>
                <a:srgbClr val="006C9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s-ES" altLang="it-IT" sz="1425">
                  <a:solidFill>
                    <a:srgbClr val="FFFFFF"/>
                  </a:solidFill>
                  <a:latin typeface="Lucida Grande"/>
                  <a:sym typeface="Gill Sans"/>
                </a:endParaRPr>
              </a:p>
            </p:txBody>
          </p:sp>
          <p:sp>
            <p:nvSpPr>
              <p:cNvPr id="12309" name="Oval 11"/>
              <p:cNvSpPr>
                <a:spLocks/>
              </p:cNvSpPr>
              <p:nvPr/>
            </p:nvSpPr>
            <p:spPr bwMode="auto">
              <a:xfrm>
                <a:off x="768" y="2301"/>
                <a:ext cx="1407" cy="1299"/>
              </a:xfrm>
              <a:prstGeom prst="ellipse">
                <a:avLst/>
              </a:prstGeom>
              <a:gradFill rotWithShape="1">
                <a:gsLst>
                  <a:gs pos="0">
                    <a:srgbClr val="0099CC"/>
                  </a:gs>
                  <a:gs pos="100000">
                    <a:srgbClr val="00749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s-ES" altLang="it-IT" sz="1425">
                  <a:solidFill>
                    <a:srgbClr val="FFFFFF"/>
                  </a:solidFill>
                  <a:latin typeface="Lucida Grande"/>
                  <a:sym typeface="Gill Sans"/>
                </a:endParaRPr>
              </a:p>
            </p:txBody>
          </p:sp>
        </p:grpSp>
        <p:sp>
          <p:nvSpPr>
            <p:cNvPr id="12307" name="Rectangle 13"/>
            <p:cNvSpPr>
              <a:spLocks/>
            </p:cNvSpPr>
            <p:nvPr/>
          </p:nvSpPr>
          <p:spPr bwMode="auto">
            <a:xfrm>
              <a:off x="951" y="2342"/>
              <a:ext cx="1041"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n-US" altLang="it-IT" sz="1350" b="1">
                <a:solidFill>
                  <a:srgbClr val="FFFFFF"/>
                </a:solidFill>
                <a:sym typeface="Lucida Grande"/>
              </a:endParaRPr>
            </a:p>
            <a:p>
              <a:pPr algn="ctr" fontAlgn="base">
                <a:lnSpc>
                  <a:spcPct val="90000"/>
                </a:lnSpc>
                <a:spcBef>
                  <a:spcPct val="0"/>
                </a:spcBef>
                <a:spcAft>
                  <a:spcPct val="0"/>
                </a:spcAft>
                <a:buFontTx/>
                <a:buNone/>
              </a:pPr>
              <a:r>
                <a:rPr lang="en-US" altLang="it-IT" sz="1350" b="1">
                  <a:solidFill>
                    <a:srgbClr val="FFFFFF"/>
                  </a:solidFill>
                  <a:sym typeface="Lucida Grande"/>
                </a:rPr>
                <a:t>Excellent Customer Service</a:t>
              </a:r>
            </a:p>
          </p:txBody>
        </p:sp>
      </p:grpSp>
      <p:grpSp>
        <p:nvGrpSpPr>
          <p:cNvPr id="5485582" name="Group 14"/>
          <p:cNvGrpSpPr>
            <a:grpSpLocks/>
          </p:cNvGrpSpPr>
          <p:nvPr/>
        </p:nvGrpSpPr>
        <p:grpSpPr bwMode="auto">
          <a:xfrm>
            <a:off x="3600450" y="2568178"/>
            <a:ext cx="1820466" cy="1681163"/>
            <a:chOff x="2304" y="2157"/>
            <a:chExt cx="1529" cy="1412"/>
          </a:xfrm>
        </p:grpSpPr>
        <p:grpSp>
          <p:nvGrpSpPr>
            <p:cNvPr id="12302" name="Group 15"/>
            <p:cNvGrpSpPr>
              <a:grpSpLocks/>
            </p:cNvGrpSpPr>
            <p:nvPr/>
          </p:nvGrpSpPr>
          <p:grpSpPr bwMode="auto">
            <a:xfrm>
              <a:off x="2304" y="2157"/>
              <a:ext cx="1529" cy="1412"/>
              <a:chOff x="707" y="2245"/>
              <a:chExt cx="1529" cy="1412"/>
            </a:xfrm>
          </p:grpSpPr>
          <p:sp>
            <p:nvSpPr>
              <p:cNvPr id="12304" name="Oval 10"/>
              <p:cNvSpPr>
                <a:spLocks/>
              </p:cNvSpPr>
              <p:nvPr/>
            </p:nvSpPr>
            <p:spPr bwMode="auto">
              <a:xfrm>
                <a:off x="707" y="2245"/>
                <a:ext cx="1529" cy="1412"/>
              </a:xfrm>
              <a:prstGeom prst="ellipse">
                <a:avLst/>
              </a:prstGeom>
              <a:solidFill>
                <a:srgbClr val="006C9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s-ES" altLang="it-IT" sz="1425">
                  <a:solidFill>
                    <a:srgbClr val="FFFFFF"/>
                  </a:solidFill>
                  <a:latin typeface="Lucida Grande"/>
                  <a:sym typeface="Gill Sans"/>
                </a:endParaRPr>
              </a:p>
            </p:txBody>
          </p:sp>
          <p:sp>
            <p:nvSpPr>
              <p:cNvPr id="12305" name="Oval 11"/>
              <p:cNvSpPr>
                <a:spLocks/>
              </p:cNvSpPr>
              <p:nvPr/>
            </p:nvSpPr>
            <p:spPr bwMode="auto">
              <a:xfrm>
                <a:off x="768" y="2301"/>
                <a:ext cx="1407" cy="1299"/>
              </a:xfrm>
              <a:prstGeom prst="ellipse">
                <a:avLst/>
              </a:prstGeom>
              <a:gradFill rotWithShape="1">
                <a:gsLst>
                  <a:gs pos="0">
                    <a:srgbClr val="0099CC"/>
                  </a:gs>
                  <a:gs pos="100000">
                    <a:srgbClr val="00749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s-ES" altLang="it-IT" sz="1425">
                  <a:solidFill>
                    <a:srgbClr val="FFFFFF"/>
                  </a:solidFill>
                  <a:latin typeface="Lucida Grande"/>
                  <a:sym typeface="Gill Sans"/>
                </a:endParaRPr>
              </a:p>
            </p:txBody>
          </p:sp>
        </p:grpSp>
        <p:sp>
          <p:nvSpPr>
            <p:cNvPr id="12303" name="Rectangle 19"/>
            <p:cNvSpPr>
              <a:spLocks/>
            </p:cNvSpPr>
            <p:nvPr/>
          </p:nvSpPr>
          <p:spPr bwMode="auto">
            <a:xfrm>
              <a:off x="2420" y="2341"/>
              <a:ext cx="1298"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it-IT" sz="1350" b="1">
                <a:solidFill>
                  <a:srgbClr val="FFFFFF"/>
                </a:solidFill>
                <a:sym typeface="Lucida Grande"/>
              </a:endParaRPr>
            </a:p>
            <a:p>
              <a:pPr algn="ctr" fontAlgn="base">
                <a:spcBef>
                  <a:spcPct val="0"/>
                </a:spcBef>
                <a:spcAft>
                  <a:spcPct val="0"/>
                </a:spcAft>
                <a:buFontTx/>
                <a:buNone/>
              </a:pPr>
              <a:r>
                <a:rPr lang="en-US" altLang="it-IT" sz="1350" b="1">
                  <a:solidFill>
                    <a:srgbClr val="FFFFFF"/>
                  </a:solidFill>
                  <a:sym typeface="Lucida Grande"/>
                </a:rPr>
                <a:t>Leadership in the Liberalization Process of Electricity &amp; Gas Markets</a:t>
              </a:r>
            </a:p>
          </p:txBody>
        </p:sp>
      </p:grpSp>
      <p:grpSp>
        <p:nvGrpSpPr>
          <p:cNvPr id="12295" name="Group 20"/>
          <p:cNvGrpSpPr>
            <a:grpSpLocks/>
          </p:cNvGrpSpPr>
          <p:nvPr/>
        </p:nvGrpSpPr>
        <p:grpSpPr bwMode="auto">
          <a:xfrm>
            <a:off x="2606279" y="2130029"/>
            <a:ext cx="3944540" cy="453628"/>
            <a:chOff x="0" y="0"/>
            <a:chExt cx="4349" cy="276"/>
          </a:xfrm>
        </p:grpSpPr>
        <p:sp>
          <p:nvSpPr>
            <p:cNvPr id="12298" name="Line 21"/>
            <p:cNvSpPr>
              <a:spLocks noChangeShapeType="1"/>
            </p:cNvSpPr>
            <p:nvPr/>
          </p:nvSpPr>
          <p:spPr bwMode="auto">
            <a:xfrm>
              <a:off x="0" y="0"/>
              <a:ext cx="4349"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lang="it-IT" sz="1500" b="1">
                <a:solidFill>
                  <a:srgbClr val="000000"/>
                </a:solidFill>
              </a:endParaRPr>
            </a:p>
          </p:txBody>
        </p:sp>
        <p:sp>
          <p:nvSpPr>
            <p:cNvPr id="12299" name="Line 22"/>
            <p:cNvSpPr>
              <a:spLocks noChangeShapeType="1"/>
            </p:cNvSpPr>
            <p:nvPr/>
          </p:nvSpPr>
          <p:spPr bwMode="auto">
            <a:xfrm flipH="1">
              <a:off x="5" y="6"/>
              <a:ext cx="0" cy="27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lang="it-IT" sz="1500" b="1">
                <a:solidFill>
                  <a:srgbClr val="000000"/>
                </a:solidFill>
              </a:endParaRPr>
            </a:p>
          </p:txBody>
        </p:sp>
        <p:sp>
          <p:nvSpPr>
            <p:cNvPr id="12300" name="Line 23"/>
            <p:cNvSpPr>
              <a:spLocks noChangeShapeType="1"/>
            </p:cNvSpPr>
            <p:nvPr/>
          </p:nvSpPr>
          <p:spPr bwMode="auto">
            <a:xfrm flipH="1">
              <a:off x="2133" y="6"/>
              <a:ext cx="1" cy="27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lang="it-IT" sz="1500" b="1">
                <a:solidFill>
                  <a:srgbClr val="000000"/>
                </a:solidFill>
              </a:endParaRPr>
            </a:p>
          </p:txBody>
        </p:sp>
        <p:sp>
          <p:nvSpPr>
            <p:cNvPr id="12301" name="Line 24"/>
            <p:cNvSpPr>
              <a:spLocks noChangeShapeType="1"/>
            </p:cNvSpPr>
            <p:nvPr/>
          </p:nvSpPr>
          <p:spPr bwMode="auto">
            <a:xfrm flipH="1">
              <a:off x="4341" y="6"/>
              <a:ext cx="1" cy="27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lang="it-IT" sz="1500" b="1">
                <a:solidFill>
                  <a:srgbClr val="000000"/>
                </a:solidFill>
              </a:endParaRPr>
            </a:p>
          </p:txBody>
        </p:sp>
      </p:grpSp>
      <p:sp>
        <p:nvSpPr>
          <p:cNvPr id="12296" name="AutoShape 39"/>
          <p:cNvSpPr>
            <a:spLocks/>
          </p:cNvSpPr>
          <p:nvPr/>
        </p:nvSpPr>
        <p:spPr bwMode="auto">
          <a:xfrm rot="5400000">
            <a:off x="4123135" y="536972"/>
            <a:ext cx="844154" cy="1889522"/>
          </a:xfrm>
          <a:prstGeom prst="homePlate">
            <a:avLst>
              <a:gd name="adj" fmla="val 25000"/>
            </a:avLst>
          </a:prstGeom>
          <a:solidFill>
            <a:srgbClr val="0099CC"/>
          </a:solidFill>
          <a:ln w="9525" algn="ctr">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vert="eaVert"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endParaRPr lang="es-ES" altLang="it-IT" sz="1425">
              <a:solidFill>
                <a:srgbClr val="FFFFFF"/>
              </a:solidFill>
              <a:latin typeface="Lucida Grande"/>
              <a:sym typeface="Gill Sans"/>
            </a:endParaRPr>
          </a:p>
        </p:txBody>
      </p:sp>
      <p:sp>
        <p:nvSpPr>
          <p:cNvPr id="12297" name="Rectangle 40"/>
          <p:cNvSpPr>
            <a:spLocks/>
          </p:cNvSpPr>
          <p:nvPr/>
        </p:nvSpPr>
        <p:spPr bwMode="auto">
          <a:xfrm>
            <a:off x="3800476" y="1148954"/>
            <a:ext cx="1488281" cy="664369"/>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r>
              <a:rPr lang="en-US" altLang="it-IT" sz="1425">
                <a:solidFill>
                  <a:srgbClr val="FFFFFF"/>
                </a:solidFill>
                <a:latin typeface="Lucida Grande"/>
                <a:sym typeface="Lucida Grande"/>
              </a:rPr>
              <a:t>Based upon</a:t>
            </a:r>
          </a:p>
          <a:p>
            <a:pPr algn="ctr" fontAlgn="base">
              <a:lnSpc>
                <a:spcPct val="90000"/>
              </a:lnSpc>
              <a:spcBef>
                <a:spcPct val="0"/>
              </a:spcBef>
              <a:spcAft>
                <a:spcPct val="0"/>
              </a:spcAft>
              <a:buFontTx/>
              <a:buNone/>
            </a:pPr>
            <a:r>
              <a:rPr lang="en-US" altLang="it-IT" sz="1425">
                <a:solidFill>
                  <a:srgbClr val="FFFFFF"/>
                </a:solidFill>
                <a:latin typeface="Lucida Grande"/>
                <a:sym typeface="Lucida Grande"/>
              </a:rPr>
              <a:t>three basic pillars</a:t>
            </a:r>
          </a:p>
          <a:p>
            <a:pPr algn="ctr" fontAlgn="base">
              <a:lnSpc>
                <a:spcPct val="90000"/>
              </a:lnSpc>
              <a:spcBef>
                <a:spcPct val="0"/>
              </a:spcBef>
              <a:spcAft>
                <a:spcPct val="0"/>
              </a:spcAft>
              <a:buFontTx/>
              <a:buNone/>
            </a:pPr>
            <a:endParaRPr lang="en-US" altLang="it-IT" sz="1425">
              <a:solidFill>
                <a:srgbClr val="FFFFFF"/>
              </a:solidFill>
              <a:latin typeface="Lucida Grande"/>
              <a:sym typeface="Lucida Grande"/>
            </a:endParaRPr>
          </a:p>
        </p:txBody>
      </p:sp>
    </p:spTree>
    <p:extLst>
      <p:ext uri="{BB962C8B-B14F-4D97-AF65-F5344CB8AC3E}">
        <p14:creationId xmlns:p14="http://schemas.microsoft.com/office/powerpoint/2010/main" val="800668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855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85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85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p:spPr>
        <p:txBody>
          <a:bodyPr/>
          <a:lstStyle>
            <a:lvl1pPr>
              <a:spcBef>
                <a:spcPct val="20000"/>
              </a:spcBef>
              <a:buChar char="•"/>
              <a:defRPr>
                <a:solidFill>
                  <a:schemeClr val="tx1"/>
                </a:solidFill>
                <a:latin typeface="Arial" panose="020B0604020202020204" pitchFamily="34" charset="0"/>
              </a:defRPr>
            </a:lvl1pPr>
            <a:lvl2pPr marL="557213" indent="-214313">
              <a:spcBef>
                <a:spcPct val="20000"/>
              </a:spcBef>
              <a:buChar char="–"/>
              <a:defRPr sz="1200">
                <a:solidFill>
                  <a:schemeClr val="tx1"/>
                </a:solidFill>
                <a:latin typeface="Arial" panose="020B0604020202020204" pitchFamily="34" charset="0"/>
              </a:defRPr>
            </a:lvl2pPr>
            <a:lvl3pPr marL="857250" indent="-171450">
              <a:spcBef>
                <a:spcPct val="20000"/>
              </a:spcBef>
              <a:buChar char="•"/>
              <a:defRPr sz="1050">
                <a:solidFill>
                  <a:schemeClr val="tx1"/>
                </a:solidFill>
                <a:latin typeface="Times New Roman" panose="02020603050405020304" pitchFamily="18" charset="0"/>
              </a:defRPr>
            </a:lvl3pPr>
            <a:lvl4pPr marL="1200150" indent="-171450">
              <a:spcBef>
                <a:spcPct val="20000"/>
              </a:spcBef>
              <a:buChar char="–"/>
              <a:defRPr sz="900">
                <a:solidFill>
                  <a:schemeClr val="tx1"/>
                </a:solidFill>
                <a:latin typeface="Arial" panose="020B0604020202020204" pitchFamily="34" charset="0"/>
              </a:defRPr>
            </a:lvl4pPr>
            <a:lvl5pPr marL="1543050" indent="-171450">
              <a:spcBef>
                <a:spcPct val="20000"/>
              </a:spcBef>
              <a:buChar char="»"/>
              <a:defRPr sz="75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75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75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75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750">
                <a:solidFill>
                  <a:schemeClr val="tx1"/>
                </a:solidFill>
                <a:latin typeface="Arial" panose="020B0604020202020204" pitchFamily="34" charset="0"/>
              </a:defRPr>
            </a:lvl9pPr>
          </a:lstStyle>
          <a:p>
            <a:pPr>
              <a:spcBef>
                <a:spcPct val="0"/>
              </a:spcBef>
              <a:buFontTx/>
              <a:buNone/>
            </a:pPr>
            <a:fld id="{F629A0FC-FBCE-430B-8982-673A77C4B123}" type="slidenum">
              <a:rPr lang="es-ES" altLang="it-IT">
                <a:solidFill>
                  <a:srgbClr val="000000"/>
                </a:solidFill>
              </a:rPr>
              <a:pPr>
                <a:spcBef>
                  <a:spcPct val="0"/>
                </a:spcBef>
                <a:buFontTx/>
                <a:buNone/>
              </a:pPr>
              <a:t>15</a:t>
            </a:fld>
            <a:endParaRPr lang="es-ES" altLang="it-IT">
              <a:solidFill>
                <a:srgbClr val="000000"/>
              </a:solidFill>
            </a:endParaRPr>
          </a:p>
        </p:txBody>
      </p:sp>
      <p:sp>
        <p:nvSpPr>
          <p:cNvPr id="14339" name="Rectangle 2"/>
          <p:cNvSpPr>
            <a:spLocks noGrp="1" noChangeArrowheads="1"/>
          </p:cNvSpPr>
          <p:nvPr>
            <p:ph type="title"/>
          </p:nvPr>
        </p:nvSpPr>
        <p:spPr>
          <a:xfrm>
            <a:off x="1407319" y="25004"/>
            <a:ext cx="5776913" cy="457200"/>
          </a:xfrm>
        </p:spPr>
        <p:txBody>
          <a:bodyPr/>
          <a:lstStyle/>
          <a:p>
            <a:r>
              <a:rPr lang="es-ES" altLang="it-IT" smtClean="0"/>
              <a:t>This strategy has been implemented both through our customers and from our network of Points of Service</a:t>
            </a:r>
          </a:p>
        </p:txBody>
      </p:sp>
      <p:sp>
        <p:nvSpPr>
          <p:cNvPr id="14340" name="AutoShape 14"/>
          <p:cNvSpPr>
            <a:spLocks/>
          </p:cNvSpPr>
          <p:nvPr/>
        </p:nvSpPr>
        <p:spPr bwMode="auto">
          <a:xfrm>
            <a:off x="1857375" y="3013472"/>
            <a:ext cx="1196579" cy="1500188"/>
          </a:xfrm>
          <a:prstGeom prst="roundRect">
            <a:avLst>
              <a:gd name="adj" fmla="val 9088"/>
            </a:avLst>
          </a:prstGeom>
          <a:solidFill>
            <a:srgbClr val="0099CC"/>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14341" name="AutoShape 15"/>
          <p:cNvSpPr>
            <a:spLocks/>
          </p:cNvSpPr>
          <p:nvPr/>
        </p:nvSpPr>
        <p:spPr bwMode="auto">
          <a:xfrm>
            <a:off x="1893094" y="3040857"/>
            <a:ext cx="1132285" cy="354806"/>
          </a:xfrm>
          <a:prstGeom prst="roundRect">
            <a:avLst>
              <a:gd name="adj" fmla="val 28301"/>
            </a:avLst>
          </a:prstGeom>
          <a:gradFill rotWithShape="0">
            <a:gsLst>
              <a:gs pos="0">
                <a:srgbClr val="FFFFFF">
                  <a:alpha val="15999"/>
                </a:srgbClr>
              </a:gs>
              <a:gs pos="100000">
                <a:srgbClr val="000000">
                  <a:alpha val="0"/>
                </a:srgb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pic>
        <p:nvPicPr>
          <p:cNvPr id="1434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687" y="3231356"/>
            <a:ext cx="767954"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3" name="Rectangle 17"/>
          <p:cNvSpPr>
            <a:spLocks/>
          </p:cNvSpPr>
          <p:nvPr/>
        </p:nvSpPr>
        <p:spPr bwMode="auto">
          <a:xfrm>
            <a:off x="2069307" y="4049316"/>
            <a:ext cx="840581"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fontAlgn="base">
              <a:spcBef>
                <a:spcPct val="0"/>
              </a:spcBef>
              <a:spcAft>
                <a:spcPct val="0"/>
              </a:spcAft>
              <a:buFontTx/>
              <a:buNone/>
            </a:pPr>
            <a:r>
              <a:rPr lang="en-US" altLang="it-IT" sz="1125">
                <a:solidFill>
                  <a:srgbClr val="FFFFFF"/>
                </a:solidFill>
                <a:latin typeface="Lucida Grande"/>
                <a:sym typeface="Lucida Grande"/>
              </a:rPr>
              <a:t>Through the Channel</a:t>
            </a:r>
          </a:p>
        </p:txBody>
      </p:sp>
      <p:sp>
        <p:nvSpPr>
          <p:cNvPr id="34835" name="AutoShape 19"/>
          <p:cNvSpPr>
            <a:spLocks/>
          </p:cNvSpPr>
          <p:nvPr/>
        </p:nvSpPr>
        <p:spPr bwMode="auto">
          <a:xfrm rot="-14764">
            <a:off x="3306366" y="3829050"/>
            <a:ext cx="1912144" cy="709613"/>
          </a:xfrm>
          <a:custGeom>
            <a:avLst/>
            <a:gdLst>
              <a:gd name="T0" fmla="*/ 0 w 21599"/>
              <a:gd name="T1" fmla="*/ 0 h 21592"/>
              <a:gd name="T2" fmla="*/ 21599 w 21599"/>
              <a:gd name="T3" fmla="*/ 21592 h 21592"/>
            </a:gdLst>
            <a:ahLst/>
            <a:cxnLst/>
            <a:rect l="T0" t="T1" r="T2" b="T3"/>
            <a:pathLst>
              <a:path w="21599" h="21592">
                <a:moveTo>
                  <a:pt x="-1" y="19101"/>
                </a:moveTo>
                <a:lnTo>
                  <a:pt x="0" y="2492"/>
                </a:lnTo>
                <a:cubicBezTo>
                  <a:pt x="0" y="1116"/>
                  <a:pt x="518" y="0"/>
                  <a:pt x="1157" y="0"/>
                </a:cubicBezTo>
                <a:lnTo>
                  <a:pt x="20442" y="-8"/>
                </a:lnTo>
                <a:cubicBezTo>
                  <a:pt x="21081" y="-8"/>
                  <a:pt x="21599" y="1107"/>
                  <a:pt x="21599" y="2483"/>
                </a:cubicBezTo>
                <a:lnTo>
                  <a:pt x="21598" y="19092"/>
                </a:lnTo>
                <a:cubicBezTo>
                  <a:pt x="21598" y="20468"/>
                  <a:pt x="21080" y="21584"/>
                  <a:pt x="20441" y="21584"/>
                </a:cubicBezTo>
                <a:lnTo>
                  <a:pt x="1156" y="21592"/>
                </a:lnTo>
                <a:cubicBezTo>
                  <a:pt x="517" y="21592"/>
                  <a:pt x="-1" y="20477"/>
                  <a:pt x="-1" y="19101"/>
                </a:cubicBezTo>
                <a:close/>
                <a:moveTo>
                  <a:pt x="-1" y="19101"/>
                </a:moveTo>
              </a:path>
            </a:pathLst>
          </a:custGeom>
          <a:solidFill>
            <a:srgbClr val="0099CC"/>
          </a:solidFill>
          <a:ln>
            <a:noFill/>
          </a:ln>
          <a:effectLst>
            <a:outerShdw dist="12699" dir="5400000" algn="ctr" rotWithShape="0">
              <a:schemeClr val="bg2">
                <a:alpha val="5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defTabSz="504825" fontAlgn="base">
              <a:spcBef>
                <a:spcPct val="0"/>
              </a:spcBef>
              <a:spcAft>
                <a:spcPct val="0"/>
              </a:spcAft>
              <a:defRPr/>
            </a:pPr>
            <a:r>
              <a:rPr lang="en-US" sz="1500">
                <a:solidFill>
                  <a:srgbClr val="FFFFFF"/>
                </a:solidFill>
                <a:effectLst>
                  <a:outerShdw blurRad="38100" dist="38100" dir="2700000" algn="tl">
                    <a:srgbClr val="000000"/>
                  </a:outerShdw>
                </a:effectLst>
                <a:latin typeface="Gill Sans"/>
                <a:sym typeface="Gill Sans"/>
              </a:rPr>
              <a:t> </a:t>
            </a:r>
          </a:p>
        </p:txBody>
      </p:sp>
      <p:sp>
        <p:nvSpPr>
          <p:cNvPr id="14345" name="AutoShape 20"/>
          <p:cNvSpPr>
            <a:spLocks/>
          </p:cNvSpPr>
          <p:nvPr/>
        </p:nvSpPr>
        <p:spPr bwMode="auto">
          <a:xfrm>
            <a:off x="3337323" y="3858816"/>
            <a:ext cx="1835944" cy="234553"/>
          </a:xfrm>
          <a:prstGeom prst="roundRect">
            <a:avLst>
              <a:gd name="adj" fmla="val 42856"/>
            </a:avLst>
          </a:prstGeom>
          <a:gradFill rotWithShape="0">
            <a:gsLst>
              <a:gs pos="0">
                <a:srgbClr val="FFFFFF">
                  <a:alpha val="15999"/>
                </a:srgbClr>
              </a:gs>
              <a:gs pos="100000">
                <a:srgbClr val="000000">
                  <a:alpha val="0"/>
                </a:srgb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14346" name="Rectangle 21"/>
          <p:cNvSpPr>
            <a:spLocks/>
          </p:cNvSpPr>
          <p:nvPr/>
        </p:nvSpPr>
        <p:spPr bwMode="auto">
          <a:xfrm>
            <a:off x="3468291" y="4035029"/>
            <a:ext cx="1784747" cy="5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r>
              <a:rPr lang="en-US" altLang="it-IT" sz="1125">
                <a:solidFill>
                  <a:srgbClr val="FFFFFF"/>
                </a:solidFill>
                <a:latin typeface="Lucida Grande"/>
                <a:sym typeface="Lucida Grande"/>
              </a:rPr>
              <a:t>OTHER PRODUCTS</a:t>
            </a:r>
            <a:br>
              <a:rPr lang="en-US" altLang="it-IT" sz="1125">
                <a:solidFill>
                  <a:srgbClr val="FFFFFF"/>
                </a:solidFill>
                <a:latin typeface="Lucida Grande"/>
                <a:sym typeface="Lucida Grande"/>
              </a:rPr>
            </a:br>
            <a:endParaRPr lang="en-US" altLang="it-IT" sz="1125">
              <a:solidFill>
                <a:srgbClr val="FFFFFF"/>
              </a:solidFill>
              <a:latin typeface="Lucida Grande"/>
              <a:sym typeface="Lucida Grande"/>
            </a:endParaRPr>
          </a:p>
        </p:txBody>
      </p:sp>
      <p:sp>
        <p:nvSpPr>
          <p:cNvPr id="14347" name="AutoShape 22"/>
          <p:cNvSpPr>
            <a:spLocks/>
          </p:cNvSpPr>
          <p:nvPr/>
        </p:nvSpPr>
        <p:spPr bwMode="auto">
          <a:xfrm>
            <a:off x="1002507" y="1433513"/>
            <a:ext cx="573881" cy="2619375"/>
          </a:xfrm>
          <a:custGeom>
            <a:avLst/>
            <a:gdLst>
              <a:gd name="T0" fmla="*/ 10800 w 21600"/>
              <a:gd name="T1" fmla="*/ 0 h 21600"/>
              <a:gd name="T2" fmla="*/ 21600 w 21600"/>
              <a:gd name="T3" fmla="*/ 2768 h 21600"/>
              <a:gd name="T4" fmla="*/ 16176 w 21600"/>
              <a:gd name="T5" fmla="*/ 2768 h 21600"/>
              <a:gd name="T6" fmla="*/ 16176 w 21600"/>
              <a:gd name="T7" fmla="*/ 18832 h 21600"/>
              <a:gd name="T8" fmla="*/ 21600 w 21600"/>
              <a:gd name="T9" fmla="*/ 18832 h 21600"/>
              <a:gd name="T10" fmla="*/ 10800 w 21600"/>
              <a:gd name="T11" fmla="*/ 21600 h 21600"/>
              <a:gd name="T12" fmla="*/ 0 w 21600"/>
              <a:gd name="T13" fmla="*/ 18832 h 21600"/>
              <a:gd name="T14" fmla="*/ 5424 w 21600"/>
              <a:gd name="T15" fmla="*/ 18832 h 21600"/>
              <a:gd name="T16" fmla="*/ 5424 w 21600"/>
              <a:gd name="T17" fmla="*/ 2768 h 21600"/>
              <a:gd name="T18" fmla="*/ 0 w 21600"/>
              <a:gd name="T19" fmla="*/ 2768 h 21600"/>
              <a:gd name="T20" fmla="*/ 10800 w 21600"/>
              <a:gd name="T21" fmla="*/ 0 h 21600"/>
              <a:gd name="T22" fmla="*/ 108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0800" y="0"/>
                </a:moveTo>
                <a:lnTo>
                  <a:pt x="21600" y="2768"/>
                </a:lnTo>
                <a:lnTo>
                  <a:pt x="16176" y="2768"/>
                </a:lnTo>
                <a:lnTo>
                  <a:pt x="16176" y="18832"/>
                </a:lnTo>
                <a:lnTo>
                  <a:pt x="21600" y="18832"/>
                </a:lnTo>
                <a:lnTo>
                  <a:pt x="10800" y="21600"/>
                </a:lnTo>
                <a:lnTo>
                  <a:pt x="0" y="18832"/>
                </a:lnTo>
                <a:lnTo>
                  <a:pt x="5424" y="18832"/>
                </a:lnTo>
                <a:lnTo>
                  <a:pt x="5424" y="2768"/>
                </a:lnTo>
                <a:lnTo>
                  <a:pt x="0" y="2768"/>
                </a:lnTo>
                <a:lnTo>
                  <a:pt x="10800" y="0"/>
                </a:lnTo>
                <a:close/>
                <a:moveTo>
                  <a:pt x="10800" y="0"/>
                </a:moveTo>
              </a:path>
            </a:pathLst>
          </a:custGeom>
          <a:solidFill>
            <a:srgbClr val="4187CE"/>
          </a:solidFill>
          <a:ln w="12700" cap="flat">
            <a:solidFill>
              <a:schemeClr val="tx1"/>
            </a:solidFill>
            <a:prstDash val="solid"/>
            <a:round/>
            <a:headEnd type="none" w="med" len="med"/>
            <a:tailEnd type="none" w="med" len="med"/>
          </a:ln>
          <a:effectLst>
            <a:outerShdw dist="12699" dir="5400000" algn="ctr" rotWithShape="0">
              <a:schemeClr val="bg2">
                <a:alpha val="50000"/>
              </a:schemeClr>
            </a:outerShdw>
          </a:effectLst>
        </p:spPr>
        <p:txBody>
          <a:bodyPr lIns="0" tIns="0" rIns="0" bIns="0"/>
          <a:lstStyle/>
          <a:p>
            <a:pPr eaLnBrk="0" fontAlgn="base" hangingPunct="0">
              <a:spcBef>
                <a:spcPct val="0"/>
              </a:spcBef>
              <a:spcAft>
                <a:spcPct val="0"/>
              </a:spcAft>
            </a:pPr>
            <a:endParaRPr lang="it-IT" sz="1500" b="1">
              <a:solidFill>
                <a:srgbClr val="000000"/>
              </a:solidFill>
            </a:endParaRPr>
          </a:p>
        </p:txBody>
      </p:sp>
      <p:pic>
        <p:nvPicPr>
          <p:cNvPr id="14348"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2418160"/>
            <a:ext cx="802481" cy="65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9" name="AutoShape 26"/>
          <p:cNvSpPr>
            <a:spLocks/>
          </p:cNvSpPr>
          <p:nvPr/>
        </p:nvSpPr>
        <p:spPr bwMode="auto">
          <a:xfrm>
            <a:off x="1857375" y="984647"/>
            <a:ext cx="1196579" cy="1500188"/>
          </a:xfrm>
          <a:prstGeom prst="roundRect">
            <a:avLst>
              <a:gd name="adj" fmla="val 9088"/>
            </a:avLst>
          </a:prstGeom>
          <a:solidFill>
            <a:srgbClr val="0099CC"/>
          </a:solidFill>
          <a:ln>
            <a:noFill/>
          </a:ln>
          <a:effectLst>
            <a:outerShdw dist="12699" dir="5400000" algn="ctr" rotWithShape="0">
              <a:schemeClr val="bg2">
                <a:alpha val="5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14350" name="AutoShape 27"/>
          <p:cNvSpPr>
            <a:spLocks/>
          </p:cNvSpPr>
          <p:nvPr/>
        </p:nvSpPr>
        <p:spPr bwMode="auto">
          <a:xfrm>
            <a:off x="1893094" y="1012032"/>
            <a:ext cx="1132285" cy="354806"/>
          </a:xfrm>
          <a:prstGeom prst="roundRect">
            <a:avLst>
              <a:gd name="adj" fmla="val 28301"/>
            </a:avLst>
          </a:prstGeom>
          <a:gradFill rotWithShape="0">
            <a:gsLst>
              <a:gs pos="0">
                <a:srgbClr val="FFFFFF">
                  <a:alpha val="15999"/>
                </a:srgbClr>
              </a:gs>
              <a:gs pos="100000">
                <a:srgbClr val="000000">
                  <a:alpha val="0"/>
                </a:srgb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pic>
        <p:nvPicPr>
          <p:cNvPr id="14351" name="Picture 2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3835" y="1179910"/>
            <a:ext cx="703659"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52" name="Rectangle 29"/>
          <p:cNvSpPr>
            <a:spLocks/>
          </p:cNvSpPr>
          <p:nvPr/>
        </p:nvSpPr>
        <p:spPr bwMode="auto">
          <a:xfrm>
            <a:off x="2140744" y="2060973"/>
            <a:ext cx="797719"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fontAlgn="base">
              <a:spcBef>
                <a:spcPct val="0"/>
              </a:spcBef>
              <a:spcAft>
                <a:spcPct val="0"/>
              </a:spcAft>
              <a:buFontTx/>
              <a:buNone/>
            </a:pPr>
            <a:r>
              <a:rPr lang="en-US" altLang="it-IT" sz="1125">
                <a:solidFill>
                  <a:srgbClr val="FFFFFF"/>
                </a:solidFill>
                <a:latin typeface="Lucida Grande"/>
                <a:sym typeface="Lucida Grande"/>
              </a:rPr>
              <a:t>Right to the Customer</a:t>
            </a:r>
          </a:p>
        </p:txBody>
      </p:sp>
      <p:sp>
        <p:nvSpPr>
          <p:cNvPr id="34847" name="AutoShape 31"/>
          <p:cNvSpPr>
            <a:spLocks/>
          </p:cNvSpPr>
          <p:nvPr/>
        </p:nvSpPr>
        <p:spPr bwMode="auto">
          <a:xfrm rot="-14764">
            <a:off x="3299222" y="3051572"/>
            <a:ext cx="1922859" cy="709613"/>
          </a:xfrm>
          <a:custGeom>
            <a:avLst/>
            <a:gdLst>
              <a:gd name="T0" fmla="*/ 0 w 21599"/>
              <a:gd name="T1" fmla="*/ 0 h 21592"/>
              <a:gd name="T2" fmla="*/ 21599 w 21599"/>
              <a:gd name="T3" fmla="*/ 21592 h 21592"/>
            </a:gdLst>
            <a:ahLst/>
            <a:cxnLst/>
            <a:rect l="T0" t="T1" r="T2" b="T3"/>
            <a:pathLst>
              <a:path w="21599" h="21592">
                <a:moveTo>
                  <a:pt x="-1" y="19101"/>
                </a:moveTo>
                <a:lnTo>
                  <a:pt x="0" y="2492"/>
                </a:lnTo>
                <a:cubicBezTo>
                  <a:pt x="0" y="1116"/>
                  <a:pt x="518" y="0"/>
                  <a:pt x="1157" y="0"/>
                </a:cubicBezTo>
                <a:lnTo>
                  <a:pt x="20442" y="-8"/>
                </a:lnTo>
                <a:cubicBezTo>
                  <a:pt x="21081" y="-8"/>
                  <a:pt x="21599" y="1107"/>
                  <a:pt x="21599" y="2483"/>
                </a:cubicBezTo>
                <a:lnTo>
                  <a:pt x="21598" y="19092"/>
                </a:lnTo>
                <a:cubicBezTo>
                  <a:pt x="21598" y="20468"/>
                  <a:pt x="21080" y="21584"/>
                  <a:pt x="20441" y="21584"/>
                </a:cubicBezTo>
                <a:lnTo>
                  <a:pt x="1156" y="21592"/>
                </a:lnTo>
                <a:cubicBezTo>
                  <a:pt x="517" y="21592"/>
                  <a:pt x="-1" y="20477"/>
                  <a:pt x="-1" y="19101"/>
                </a:cubicBezTo>
                <a:close/>
                <a:moveTo>
                  <a:pt x="-1" y="19101"/>
                </a:moveTo>
              </a:path>
            </a:pathLst>
          </a:custGeom>
          <a:solidFill>
            <a:srgbClr val="0099CC"/>
          </a:solidFill>
          <a:ln>
            <a:noFill/>
          </a:ln>
          <a:effectLst>
            <a:outerShdw dist="12699" dir="5400000" algn="ctr" rotWithShape="0">
              <a:schemeClr val="bg2">
                <a:alpha val="5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defTabSz="504825" fontAlgn="base">
              <a:spcBef>
                <a:spcPct val="0"/>
              </a:spcBef>
              <a:spcAft>
                <a:spcPct val="0"/>
              </a:spcAft>
              <a:defRPr/>
            </a:pPr>
            <a:r>
              <a:rPr lang="en-US" sz="1500">
                <a:solidFill>
                  <a:srgbClr val="FFFFFF"/>
                </a:solidFill>
                <a:effectLst>
                  <a:outerShdw blurRad="38100" dist="38100" dir="2700000" algn="tl">
                    <a:srgbClr val="000000"/>
                  </a:outerShdw>
                </a:effectLst>
                <a:latin typeface="Gill Sans"/>
                <a:sym typeface="Gill Sans"/>
              </a:rPr>
              <a:t> </a:t>
            </a:r>
          </a:p>
        </p:txBody>
      </p:sp>
      <p:sp>
        <p:nvSpPr>
          <p:cNvPr id="14354" name="Rectangle 32"/>
          <p:cNvSpPr>
            <a:spLocks/>
          </p:cNvSpPr>
          <p:nvPr/>
        </p:nvSpPr>
        <p:spPr bwMode="auto">
          <a:xfrm>
            <a:off x="3280172" y="3302794"/>
            <a:ext cx="199429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r>
              <a:rPr lang="en-US" altLang="it-IT" sz="1125">
                <a:solidFill>
                  <a:srgbClr val="FFFFFF"/>
                </a:solidFill>
                <a:latin typeface="Lucida Grande"/>
                <a:sym typeface="Lucida Grande"/>
              </a:rPr>
              <a:t>ENERGY EQUIPMENT</a:t>
            </a:r>
            <a:br>
              <a:rPr lang="en-US" altLang="it-IT" sz="1125">
                <a:solidFill>
                  <a:srgbClr val="FFFFFF"/>
                </a:solidFill>
                <a:latin typeface="Lucida Grande"/>
                <a:sym typeface="Lucida Grande"/>
              </a:rPr>
            </a:br>
            <a:endParaRPr lang="en-US" altLang="it-IT" sz="1125">
              <a:solidFill>
                <a:srgbClr val="FFFFFF"/>
              </a:solidFill>
              <a:latin typeface="Lucida Grande"/>
              <a:sym typeface="Lucida Grande"/>
            </a:endParaRPr>
          </a:p>
        </p:txBody>
      </p:sp>
      <p:sp>
        <p:nvSpPr>
          <p:cNvPr id="14355" name="AutoShape 33"/>
          <p:cNvSpPr>
            <a:spLocks/>
          </p:cNvSpPr>
          <p:nvPr/>
        </p:nvSpPr>
        <p:spPr bwMode="auto">
          <a:xfrm>
            <a:off x="3330178" y="3081337"/>
            <a:ext cx="1860947" cy="234554"/>
          </a:xfrm>
          <a:prstGeom prst="roundRect">
            <a:avLst>
              <a:gd name="adj" fmla="val 42856"/>
            </a:avLst>
          </a:prstGeom>
          <a:gradFill rotWithShape="0">
            <a:gsLst>
              <a:gs pos="0">
                <a:srgbClr val="FFFFFF">
                  <a:alpha val="15999"/>
                </a:srgbClr>
              </a:gs>
              <a:gs pos="100000">
                <a:srgbClr val="000000">
                  <a:alpha val="0"/>
                </a:srgb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14356" name="AutoShape 35"/>
          <p:cNvSpPr>
            <a:spLocks/>
          </p:cNvSpPr>
          <p:nvPr/>
        </p:nvSpPr>
        <p:spPr bwMode="auto">
          <a:xfrm>
            <a:off x="3324225" y="984648"/>
            <a:ext cx="1925241" cy="1520428"/>
          </a:xfrm>
          <a:prstGeom prst="roundRect">
            <a:avLst>
              <a:gd name="adj" fmla="val 6606"/>
            </a:avLst>
          </a:prstGeom>
          <a:solidFill>
            <a:srgbClr val="0099CC"/>
          </a:solidFill>
          <a:ln>
            <a:noFill/>
          </a:ln>
          <a:effectLst>
            <a:outerShdw dist="12699" dir="5400000" algn="ctr" rotWithShape="0">
              <a:schemeClr val="bg2">
                <a:alpha val="5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14357" name="Rectangle 36"/>
          <p:cNvSpPr>
            <a:spLocks/>
          </p:cNvSpPr>
          <p:nvPr/>
        </p:nvSpPr>
        <p:spPr bwMode="auto">
          <a:xfrm>
            <a:off x="3287316" y="1332310"/>
            <a:ext cx="1995488"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lnSpc>
                <a:spcPct val="130000"/>
              </a:lnSpc>
              <a:spcBef>
                <a:spcPct val="0"/>
              </a:spcBef>
              <a:spcAft>
                <a:spcPct val="0"/>
              </a:spcAft>
              <a:buFontTx/>
              <a:buNone/>
            </a:pPr>
            <a:r>
              <a:rPr lang="en-US" altLang="it-IT" sz="1125">
                <a:solidFill>
                  <a:srgbClr val="FFFFFF"/>
                </a:solidFill>
                <a:latin typeface="Lucida Grande"/>
                <a:sym typeface="Lucida Grande"/>
              </a:rPr>
              <a:t>ENERGY</a:t>
            </a:r>
          </a:p>
          <a:p>
            <a:pPr algn="ctr" fontAlgn="base">
              <a:lnSpc>
                <a:spcPct val="130000"/>
              </a:lnSpc>
              <a:spcBef>
                <a:spcPct val="0"/>
              </a:spcBef>
              <a:spcAft>
                <a:spcPct val="0"/>
              </a:spcAft>
              <a:buFontTx/>
              <a:buNone/>
            </a:pPr>
            <a:r>
              <a:rPr lang="en-US" altLang="it-IT" sz="1125">
                <a:solidFill>
                  <a:srgbClr val="FFFFFF"/>
                </a:solidFill>
                <a:latin typeface="Lucida Grande"/>
                <a:sym typeface="Lucida Grande"/>
              </a:rPr>
              <a:t> + </a:t>
            </a:r>
          </a:p>
          <a:p>
            <a:pPr algn="ctr" fontAlgn="base">
              <a:lnSpc>
                <a:spcPct val="130000"/>
              </a:lnSpc>
              <a:spcBef>
                <a:spcPct val="0"/>
              </a:spcBef>
              <a:spcAft>
                <a:spcPct val="0"/>
              </a:spcAft>
              <a:buFontTx/>
              <a:buNone/>
            </a:pPr>
            <a:r>
              <a:rPr lang="en-US" altLang="it-IT" sz="1125">
                <a:solidFill>
                  <a:srgbClr val="FFFFFF"/>
                </a:solidFill>
                <a:latin typeface="Lucida Grande"/>
                <a:sym typeface="Lucida Grande"/>
              </a:rPr>
              <a:t>MAINTENANACE</a:t>
            </a:r>
          </a:p>
          <a:p>
            <a:pPr algn="ctr" fontAlgn="base">
              <a:lnSpc>
                <a:spcPct val="130000"/>
              </a:lnSpc>
              <a:spcBef>
                <a:spcPct val="0"/>
              </a:spcBef>
              <a:spcAft>
                <a:spcPct val="0"/>
              </a:spcAft>
              <a:buFontTx/>
              <a:buNone/>
            </a:pPr>
            <a:r>
              <a:rPr lang="en-US" altLang="it-IT" sz="1125">
                <a:solidFill>
                  <a:srgbClr val="FFFFFF"/>
                </a:solidFill>
                <a:latin typeface="Lucida Grande"/>
                <a:sym typeface="Lucida Grande"/>
              </a:rPr>
              <a:t>+ </a:t>
            </a:r>
          </a:p>
          <a:p>
            <a:pPr algn="ctr" fontAlgn="base">
              <a:lnSpc>
                <a:spcPct val="130000"/>
              </a:lnSpc>
              <a:spcBef>
                <a:spcPct val="0"/>
              </a:spcBef>
              <a:spcAft>
                <a:spcPct val="0"/>
              </a:spcAft>
              <a:buFontTx/>
              <a:buNone/>
            </a:pPr>
            <a:r>
              <a:rPr lang="en-US" altLang="it-IT" sz="1125">
                <a:solidFill>
                  <a:srgbClr val="FFFFFF"/>
                </a:solidFill>
                <a:latin typeface="Lucida Grande"/>
                <a:sym typeface="Lucida Grande"/>
              </a:rPr>
              <a:t>ALLIANCES</a:t>
            </a:r>
          </a:p>
          <a:p>
            <a:pPr algn="ctr" fontAlgn="base">
              <a:spcBef>
                <a:spcPct val="0"/>
              </a:spcBef>
              <a:spcAft>
                <a:spcPct val="0"/>
              </a:spcAft>
              <a:buFontTx/>
              <a:buNone/>
            </a:pPr>
            <a:r>
              <a:rPr lang="en-US" altLang="it-IT" sz="1125">
                <a:solidFill>
                  <a:srgbClr val="FFFFFF"/>
                </a:solidFill>
                <a:latin typeface="Lucida Grande"/>
                <a:sym typeface="Lucida Grande"/>
              </a:rPr>
              <a:t/>
            </a:r>
            <a:br>
              <a:rPr lang="en-US" altLang="it-IT" sz="1125">
                <a:solidFill>
                  <a:srgbClr val="FFFFFF"/>
                </a:solidFill>
                <a:latin typeface="Lucida Grande"/>
                <a:sym typeface="Lucida Grande"/>
              </a:rPr>
            </a:br>
            <a:endParaRPr lang="en-US" altLang="it-IT" sz="1125">
              <a:solidFill>
                <a:srgbClr val="FFFFFF"/>
              </a:solidFill>
              <a:latin typeface="Lucida Grande"/>
              <a:sym typeface="Lucida Grande"/>
            </a:endParaRPr>
          </a:p>
        </p:txBody>
      </p:sp>
      <p:sp>
        <p:nvSpPr>
          <p:cNvPr id="14358" name="AutoShape 38"/>
          <p:cNvSpPr>
            <a:spLocks/>
          </p:cNvSpPr>
          <p:nvPr/>
        </p:nvSpPr>
        <p:spPr bwMode="auto">
          <a:xfrm>
            <a:off x="3351610" y="1012032"/>
            <a:ext cx="1862138" cy="354806"/>
          </a:xfrm>
          <a:prstGeom prst="roundRect">
            <a:avLst>
              <a:gd name="adj" fmla="val 28301"/>
            </a:avLst>
          </a:prstGeom>
          <a:gradFill rotWithShape="0">
            <a:gsLst>
              <a:gs pos="0">
                <a:srgbClr val="FFFFFF">
                  <a:alpha val="15999"/>
                </a:srgbClr>
              </a:gs>
              <a:gs pos="100000">
                <a:srgbClr val="000000">
                  <a:alpha val="0"/>
                </a:srgb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14359" name="Oval 40"/>
          <p:cNvSpPr>
            <a:spLocks/>
          </p:cNvSpPr>
          <p:nvPr/>
        </p:nvSpPr>
        <p:spPr bwMode="auto">
          <a:xfrm>
            <a:off x="4114801" y="3614738"/>
            <a:ext cx="354806" cy="326231"/>
          </a:xfrm>
          <a:prstGeom prst="ellipse">
            <a:avLst/>
          </a:prstGeom>
          <a:gradFill rotWithShape="0">
            <a:gsLst>
              <a:gs pos="0">
                <a:srgbClr val="1880FF"/>
              </a:gs>
              <a:gs pos="100000">
                <a:srgbClr val="134080"/>
              </a:gs>
            </a:gsLst>
            <a:lin ang="5400000" scaled="1"/>
          </a:gradFill>
          <a:ln>
            <a:noFill/>
          </a:ln>
          <a:effectLst>
            <a:outerShdw dist="12699" dir="5400000" algn="ctr" rotWithShape="0">
              <a:schemeClr val="bg2">
                <a:alpha val="78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14360" name="Rectangle 42"/>
          <p:cNvSpPr>
            <a:spLocks/>
          </p:cNvSpPr>
          <p:nvPr/>
        </p:nvSpPr>
        <p:spPr bwMode="auto">
          <a:xfrm>
            <a:off x="4206479" y="3611167"/>
            <a:ext cx="275034" cy="3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fontAlgn="base">
              <a:spcBef>
                <a:spcPct val="0"/>
              </a:spcBef>
              <a:spcAft>
                <a:spcPct val="0"/>
              </a:spcAft>
              <a:buFontTx/>
              <a:buNone/>
            </a:pPr>
            <a:r>
              <a:rPr lang="en-US" altLang="it-IT" sz="2400" b="1">
                <a:solidFill>
                  <a:srgbClr val="FFFFFF"/>
                </a:solidFill>
                <a:latin typeface="Lucida Grande"/>
                <a:sym typeface="Lucida Grande"/>
              </a:rPr>
              <a:t>+</a:t>
            </a:r>
          </a:p>
        </p:txBody>
      </p:sp>
      <p:sp>
        <p:nvSpPr>
          <p:cNvPr id="14361" name="Oval 43"/>
          <p:cNvSpPr>
            <a:spLocks/>
          </p:cNvSpPr>
          <p:nvPr/>
        </p:nvSpPr>
        <p:spPr bwMode="auto">
          <a:xfrm>
            <a:off x="4150519" y="3643313"/>
            <a:ext cx="284560" cy="269081"/>
          </a:xfrm>
          <a:prstGeom prst="ellipse">
            <a:avLst/>
          </a:prstGeom>
          <a:gradFill rotWithShape="0">
            <a:gsLst>
              <a:gs pos="0">
                <a:srgbClr val="FFFFFF">
                  <a:alpha val="17998"/>
                </a:srgbClr>
              </a:gs>
              <a:gs pos="100000">
                <a:srgbClr val="000000">
                  <a:alpha val="0"/>
                </a:srgbClr>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73100">
              <a:spcBef>
                <a:spcPct val="20000"/>
              </a:spcBef>
              <a:buChar char="•"/>
              <a:defRPr>
                <a:solidFill>
                  <a:schemeClr val="tx1"/>
                </a:solidFill>
                <a:latin typeface="Arial" panose="020B0604020202020204" pitchFamily="34" charset="0"/>
              </a:defRPr>
            </a:lvl1pPr>
            <a:lvl2pPr marL="742950" indent="-285750" defTabSz="673100">
              <a:spcBef>
                <a:spcPct val="20000"/>
              </a:spcBef>
              <a:buChar char="–"/>
              <a:defRPr sz="1600">
                <a:solidFill>
                  <a:schemeClr val="tx1"/>
                </a:solidFill>
                <a:latin typeface="Arial" panose="020B0604020202020204" pitchFamily="34" charset="0"/>
              </a:defRPr>
            </a:lvl2pPr>
            <a:lvl3pPr marL="1143000" indent="-228600" defTabSz="673100">
              <a:spcBef>
                <a:spcPct val="20000"/>
              </a:spcBef>
              <a:buChar char="•"/>
              <a:defRPr sz="1400">
                <a:solidFill>
                  <a:schemeClr val="tx1"/>
                </a:solidFill>
                <a:latin typeface="Times New Roman" panose="02020603050405020304" pitchFamily="18" charset="0"/>
              </a:defRPr>
            </a:lvl3pPr>
            <a:lvl4pPr marL="1600200" indent="-228600" defTabSz="673100">
              <a:spcBef>
                <a:spcPct val="20000"/>
              </a:spcBef>
              <a:buChar char="–"/>
              <a:defRPr sz="1200">
                <a:solidFill>
                  <a:schemeClr val="tx1"/>
                </a:solidFill>
                <a:latin typeface="Arial" panose="020B0604020202020204" pitchFamily="34" charset="0"/>
              </a:defRPr>
            </a:lvl4pPr>
            <a:lvl5pPr marL="2057400" indent="-228600" defTabSz="673100">
              <a:spcBef>
                <a:spcPct val="20000"/>
              </a:spcBef>
              <a:buChar char="»"/>
              <a:defRPr sz="1000">
                <a:solidFill>
                  <a:schemeClr val="tx1"/>
                </a:solidFill>
                <a:latin typeface="Arial" panose="020B0604020202020204" pitchFamily="34" charset="0"/>
              </a:defRPr>
            </a:lvl5pPr>
            <a:lvl6pPr marL="25146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6731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endParaRPr lang="es-ES" altLang="it-IT" sz="2100">
              <a:solidFill>
                <a:srgbClr val="000000"/>
              </a:solidFill>
              <a:latin typeface="Gill Sans"/>
              <a:sym typeface="Gill Sans"/>
            </a:endParaRPr>
          </a:p>
        </p:txBody>
      </p:sp>
      <p:sp>
        <p:nvSpPr>
          <p:cNvPr id="5489689" name="AutoShape 25"/>
          <p:cNvSpPr>
            <a:spLocks noChangeArrowheads="1"/>
          </p:cNvSpPr>
          <p:nvPr/>
        </p:nvSpPr>
        <p:spPr bwMode="gray">
          <a:xfrm>
            <a:off x="5282803" y="3177779"/>
            <a:ext cx="2632472" cy="1123712"/>
          </a:xfrm>
          <a:prstGeom prst="roundRect">
            <a:avLst>
              <a:gd name="adj" fmla="val 16667"/>
            </a:avLst>
          </a:prstGeom>
          <a:noFill/>
          <a:ln>
            <a:noFill/>
          </a:ln>
          <a:effectLst/>
          <a:extLst>
            <a:ext uri="{909E8E84-426E-40DD-AFC4-6F175D3DCCD1}">
              <a14:hiddenFill xmlns:a14="http://schemas.microsoft.com/office/drawing/2010/main">
                <a:solidFill>
                  <a:srgbClr val="C3D8EF"/>
                </a:solidFill>
              </a14:hiddenFill>
            </a:ext>
            <a:ext uri="{91240B29-F687-4F45-9708-019B960494DF}">
              <a14:hiddenLine xmlns:a14="http://schemas.microsoft.com/office/drawing/2010/main" w="9525" algn="ctr">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Aft>
                <a:spcPct val="0"/>
              </a:spcAft>
              <a:buClr>
                <a:srgbClr val="EBFCFF"/>
              </a:buClr>
              <a:buFontTx/>
              <a:buNone/>
            </a:pPr>
            <a:r>
              <a:rPr lang="es-ES" altLang="it-IT" sz="1500">
                <a:solidFill>
                  <a:srgbClr val="000000"/>
                </a:solidFill>
              </a:rPr>
              <a:t>Endesa has a unique structure, with almost 500 “Points of Service” all around Spain</a:t>
            </a:r>
          </a:p>
        </p:txBody>
      </p:sp>
      <p:sp>
        <p:nvSpPr>
          <p:cNvPr id="5489690" name="AutoShape 26"/>
          <p:cNvSpPr>
            <a:spLocks noChangeArrowheads="1"/>
          </p:cNvSpPr>
          <p:nvPr/>
        </p:nvSpPr>
        <p:spPr bwMode="gray">
          <a:xfrm>
            <a:off x="5372101" y="933450"/>
            <a:ext cx="1098947" cy="357545"/>
          </a:xfrm>
          <a:prstGeom prst="roundRect">
            <a:avLst>
              <a:gd name="adj" fmla="val 16667"/>
            </a:avLst>
          </a:prstGeom>
          <a:solidFill>
            <a:srgbClr val="FFECC5"/>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Clr>
                <a:srgbClr val="EBFCFF"/>
              </a:buClr>
              <a:buFontTx/>
              <a:buNone/>
            </a:pPr>
            <a:r>
              <a:rPr lang="es-ES" altLang="it-IT" sz="1500">
                <a:solidFill>
                  <a:srgbClr val="000000"/>
                </a:solidFill>
              </a:rPr>
              <a:t>Electricity</a:t>
            </a:r>
          </a:p>
        </p:txBody>
      </p:sp>
      <p:sp>
        <p:nvSpPr>
          <p:cNvPr id="5489691" name="AutoShape 27"/>
          <p:cNvSpPr>
            <a:spLocks noChangeArrowheads="1"/>
          </p:cNvSpPr>
          <p:nvPr/>
        </p:nvSpPr>
        <p:spPr bwMode="gray">
          <a:xfrm>
            <a:off x="5605463" y="1646635"/>
            <a:ext cx="1098947" cy="357545"/>
          </a:xfrm>
          <a:prstGeom prst="roundRect">
            <a:avLst>
              <a:gd name="adj" fmla="val 16667"/>
            </a:avLst>
          </a:prstGeom>
          <a:solidFill>
            <a:srgbClr val="FFECC5"/>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Clr>
                <a:srgbClr val="EBFCFF"/>
              </a:buClr>
              <a:buFontTx/>
              <a:buNone/>
            </a:pPr>
            <a:r>
              <a:rPr lang="es-ES" altLang="it-IT" sz="1500">
                <a:solidFill>
                  <a:srgbClr val="000000"/>
                </a:solidFill>
              </a:rPr>
              <a:t>Gas</a:t>
            </a:r>
          </a:p>
        </p:txBody>
      </p:sp>
      <p:sp>
        <p:nvSpPr>
          <p:cNvPr id="5489692" name="AutoShape 28"/>
          <p:cNvSpPr>
            <a:spLocks noChangeArrowheads="1"/>
          </p:cNvSpPr>
          <p:nvPr/>
        </p:nvSpPr>
        <p:spPr bwMode="gray">
          <a:xfrm>
            <a:off x="5930504" y="1918098"/>
            <a:ext cx="1812131" cy="357545"/>
          </a:xfrm>
          <a:prstGeom prst="roundRect">
            <a:avLst>
              <a:gd name="adj" fmla="val 16667"/>
            </a:avLst>
          </a:prstGeom>
          <a:solidFill>
            <a:srgbClr val="FFECC5"/>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Clr>
                <a:srgbClr val="EBFCFF"/>
              </a:buClr>
              <a:buFontTx/>
              <a:buNone/>
            </a:pPr>
            <a:r>
              <a:rPr lang="es-ES" altLang="it-IT" sz="1500">
                <a:solidFill>
                  <a:srgbClr val="000000"/>
                </a:solidFill>
              </a:rPr>
              <a:t>Gas Maintenance</a:t>
            </a:r>
          </a:p>
        </p:txBody>
      </p:sp>
      <p:sp>
        <p:nvSpPr>
          <p:cNvPr id="5489693" name="AutoShape 29"/>
          <p:cNvSpPr>
            <a:spLocks noChangeArrowheads="1"/>
          </p:cNvSpPr>
          <p:nvPr/>
        </p:nvSpPr>
        <p:spPr bwMode="gray">
          <a:xfrm>
            <a:off x="5630466" y="1168004"/>
            <a:ext cx="2502694" cy="357545"/>
          </a:xfrm>
          <a:prstGeom prst="roundRect">
            <a:avLst>
              <a:gd name="adj" fmla="val 16667"/>
            </a:avLst>
          </a:prstGeom>
          <a:solidFill>
            <a:srgbClr val="FFECC5"/>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Clr>
                <a:srgbClr val="EBFCFF"/>
              </a:buClr>
              <a:buFontTx/>
              <a:buNone/>
            </a:pPr>
            <a:r>
              <a:rPr lang="es-ES" altLang="it-IT" sz="1500">
                <a:solidFill>
                  <a:srgbClr val="000000"/>
                </a:solidFill>
              </a:rPr>
              <a:t>Electricity Maintenance</a:t>
            </a:r>
          </a:p>
        </p:txBody>
      </p:sp>
      <p:sp>
        <p:nvSpPr>
          <p:cNvPr id="5489694" name="AutoShape 30"/>
          <p:cNvSpPr>
            <a:spLocks noChangeArrowheads="1"/>
          </p:cNvSpPr>
          <p:nvPr/>
        </p:nvSpPr>
        <p:spPr bwMode="gray">
          <a:xfrm>
            <a:off x="6937772" y="1545432"/>
            <a:ext cx="1195388" cy="357545"/>
          </a:xfrm>
          <a:prstGeom prst="roundRect">
            <a:avLst>
              <a:gd name="adj" fmla="val 16667"/>
            </a:avLst>
          </a:prstGeom>
          <a:solidFill>
            <a:srgbClr val="FFECC5"/>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Clr>
                <a:srgbClr val="EBFCFF"/>
              </a:buClr>
              <a:buFontTx/>
              <a:buNone/>
            </a:pPr>
            <a:r>
              <a:rPr lang="es-ES" altLang="it-IT" sz="1500">
                <a:solidFill>
                  <a:srgbClr val="000000"/>
                </a:solidFill>
              </a:rPr>
              <a:t>Insurances</a:t>
            </a:r>
          </a:p>
        </p:txBody>
      </p:sp>
      <p:sp>
        <p:nvSpPr>
          <p:cNvPr id="5489695" name="AutoShape 31"/>
          <p:cNvSpPr>
            <a:spLocks noChangeArrowheads="1"/>
          </p:cNvSpPr>
          <p:nvPr/>
        </p:nvSpPr>
        <p:spPr bwMode="gray">
          <a:xfrm>
            <a:off x="5444729" y="2193132"/>
            <a:ext cx="1393031" cy="612934"/>
          </a:xfrm>
          <a:prstGeom prst="roundRect">
            <a:avLst>
              <a:gd name="adj" fmla="val 16667"/>
            </a:avLst>
          </a:prstGeom>
          <a:solidFill>
            <a:srgbClr val="FFECC5"/>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Clr>
                <a:srgbClr val="EBFCFF"/>
              </a:buClr>
              <a:buFontTx/>
              <a:buNone/>
            </a:pPr>
            <a:r>
              <a:rPr lang="es-ES" altLang="it-IT" sz="1500">
                <a:solidFill>
                  <a:srgbClr val="000000"/>
                </a:solidFill>
              </a:rPr>
              <a:t>Home repairs</a:t>
            </a:r>
          </a:p>
        </p:txBody>
      </p:sp>
      <p:sp>
        <p:nvSpPr>
          <p:cNvPr id="5489696" name="AutoShape 32"/>
          <p:cNvSpPr>
            <a:spLocks noChangeArrowheads="1"/>
          </p:cNvSpPr>
          <p:nvPr/>
        </p:nvSpPr>
        <p:spPr bwMode="gray">
          <a:xfrm>
            <a:off x="6578204" y="789385"/>
            <a:ext cx="1393031" cy="357545"/>
          </a:xfrm>
          <a:prstGeom prst="roundRect">
            <a:avLst>
              <a:gd name="adj" fmla="val 16667"/>
            </a:avLst>
          </a:prstGeom>
          <a:solidFill>
            <a:srgbClr val="FFECC5"/>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Clr>
                <a:srgbClr val="EBFCFF"/>
              </a:buClr>
              <a:buFontTx/>
              <a:buNone/>
            </a:pPr>
            <a:r>
              <a:rPr lang="es-ES" altLang="it-IT" sz="1500">
                <a:solidFill>
                  <a:srgbClr val="000000"/>
                </a:solidFill>
              </a:rPr>
              <a:t>Finance</a:t>
            </a:r>
          </a:p>
        </p:txBody>
      </p:sp>
    </p:spTree>
    <p:extLst>
      <p:ext uri="{BB962C8B-B14F-4D97-AF65-F5344CB8AC3E}">
        <p14:creationId xmlns:p14="http://schemas.microsoft.com/office/powerpoint/2010/main" val="1305590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96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489691"/>
                                        </p:tgtEl>
                                        <p:attrNameLst>
                                          <p:attrName>style.visibility</p:attrName>
                                        </p:attrNameLst>
                                      </p:cBhvr>
                                      <p:to>
                                        <p:strVal val="visible"/>
                                      </p:to>
                                    </p:set>
                                    <p:animEffect transition="in" filter="box(in)">
                                      <p:cBhvr>
                                        <p:cTn id="11" dur="500"/>
                                        <p:tgtEl>
                                          <p:spTgt spid="5489691"/>
                                        </p:tgtEl>
                                      </p:cBhvr>
                                    </p:animEffect>
                                  </p:childTnLst>
                                </p:cTn>
                              </p:par>
                            </p:childTnLst>
                          </p:cTn>
                        </p:par>
                        <p:par>
                          <p:cTn id="12" fill="hold" nodeType="afterGroup">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5489692"/>
                                        </p:tgtEl>
                                        <p:attrNameLst>
                                          <p:attrName>style.visibility</p:attrName>
                                        </p:attrNameLst>
                                      </p:cBhvr>
                                      <p:to>
                                        <p:strVal val="visible"/>
                                      </p:to>
                                    </p:set>
                                    <p:animEffect transition="in" filter="box(in)">
                                      <p:cBhvr>
                                        <p:cTn id="15" dur="500"/>
                                        <p:tgtEl>
                                          <p:spTgt spid="5489692"/>
                                        </p:tgtEl>
                                      </p:cBhvr>
                                    </p:animEffect>
                                  </p:childTnLst>
                                </p:cTn>
                              </p:par>
                            </p:childTnLst>
                          </p:cTn>
                        </p:par>
                        <p:par>
                          <p:cTn id="16" fill="hold" nodeType="afterGroup">
                            <p:stCondLst>
                              <p:cond delay="1000"/>
                            </p:stCondLst>
                            <p:childTnLst>
                              <p:par>
                                <p:cTn id="17" presetID="4" presetClass="entr" presetSubtype="16" fill="hold" grpId="0" nodeType="afterEffect">
                                  <p:stCondLst>
                                    <p:cond delay="0"/>
                                  </p:stCondLst>
                                  <p:childTnLst>
                                    <p:set>
                                      <p:cBhvr>
                                        <p:cTn id="18" dur="1" fill="hold">
                                          <p:stCondLst>
                                            <p:cond delay="0"/>
                                          </p:stCondLst>
                                        </p:cTn>
                                        <p:tgtEl>
                                          <p:spTgt spid="5489693"/>
                                        </p:tgtEl>
                                        <p:attrNameLst>
                                          <p:attrName>style.visibility</p:attrName>
                                        </p:attrNameLst>
                                      </p:cBhvr>
                                      <p:to>
                                        <p:strVal val="visible"/>
                                      </p:to>
                                    </p:set>
                                    <p:animEffect transition="in" filter="box(in)">
                                      <p:cBhvr>
                                        <p:cTn id="19" dur="500"/>
                                        <p:tgtEl>
                                          <p:spTgt spid="5489693"/>
                                        </p:tgtEl>
                                      </p:cBhvr>
                                    </p:animEffect>
                                  </p:childTnLst>
                                </p:cTn>
                              </p:par>
                            </p:childTnLst>
                          </p:cTn>
                        </p:par>
                        <p:par>
                          <p:cTn id="20" fill="hold" nodeType="afterGroup">
                            <p:stCondLst>
                              <p:cond delay="1500"/>
                            </p:stCondLst>
                            <p:childTnLst>
                              <p:par>
                                <p:cTn id="21" presetID="4" presetClass="entr" presetSubtype="16" fill="hold" grpId="0" nodeType="afterEffect">
                                  <p:stCondLst>
                                    <p:cond delay="0"/>
                                  </p:stCondLst>
                                  <p:childTnLst>
                                    <p:set>
                                      <p:cBhvr>
                                        <p:cTn id="22" dur="1" fill="hold">
                                          <p:stCondLst>
                                            <p:cond delay="0"/>
                                          </p:stCondLst>
                                        </p:cTn>
                                        <p:tgtEl>
                                          <p:spTgt spid="5489695"/>
                                        </p:tgtEl>
                                        <p:attrNameLst>
                                          <p:attrName>style.visibility</p:attrName>
                                        </p:attrNameLst>
                                      </p:cBhvr>
                                      <p:to>
                                        <p:strVal val="visible"/>
                                      </p:to>
                                    </p:set>
                                    <p:animEffect transition="in" filter="box(in)">
                                      <p:cBhvr>
                                        <p:cTn id="23" dur="500"/>
                                        <p:tgtEl>
                                          <p:spTgt spid="5489695"/>
                                        </p:tgtEl>
                                      </p:cBhvr>
                                    </p:animEffect>
                                  </p:childTnLst>
                                </p:cTn>
                              </p:par>
                            </p:childTnLst>
                          </p:cTn>
                        </p:par>
                        <p:par>
                          <p:cTn id="24" fill="hold" nodeType="afterGroup">
                            <p:stCondLst>
                              <p:cond delay="2000"/>
                            </p:stCondLst>
                            <p:childTnLst>
                              <p:par>
                                <p:cTn id="25" presetID="4" presetClass="entr" presetSubtype="16" fill="hold" grpId="0" nodeType="afterEffect">
                                  <p:stCondLst>
                                    <p:cond delay="0"/>
                                  </p:stCondLst>
                                  <p:childTnLst>
                                    <p:set>
                                      <p:cBhvr>
                                        <p:cTn id="26" dur="1" fill="hold">
                                          <p:stCondLst>
                                            <p:cond delay="0"/>
                                          </p:stCondLst>
                                        </p:cTn>
                                        <p:tgtEl>
                                          <p:spTgt spid="5489694"/>
                                        </p:tgtEl>
                                        <p:attrNameLst>
                                          <p:attrName>style.visibility</p:attrName>
                                        </p:attrNameLst>
                                      </p:cBhvr>
                                      <p:to>
                                        <p:strVal val="visible"/>
                                      </p:to>
                                    </p:set>
                                    <p:animEffect transition="in" filter="box(in)">
                                      <p:cBhvr>
                                        <p:cTn id="27" dur="500"/>
                                        <p:tgtEl>
                                          <p:spTgt spid="5489694"/>
                                        </p:tgtEl>
                                      </p:cBhvr>
                                    </p:animEffect>
                                  </p:childTnLst>
                                </p:cTn>
                              </p:par>
                            </p:childTnLst>
                          </p:cTn>
                        </p:par>
                        <p:par>
                          <p:cTn id="28" fill="hold" nodeType="afterGroup">
                            <p:stCondLst>
                              <p:cond delay="2500"/>
                            </p:stCondLst>
                            <p:childTnLst>
                              <p:par>
                                <p:cTn id="29" presetID="13" presetClass="entr" presetSubtype="16" fill="hold" grpId="0" nodeType="afterEffect">
                                  <p:stCondLst>
                                    <p:cond delay="0"/>
                                  </p:stCondLst>
                                  <p:childTnLst>
                                    <p:set>
                                      <p:cBhvr>
                                        <p:cTn id="30" dur="1" fill="hold">
                                          <p:stCondLst>
                                            <p:cond delay="0"/>
                                          </p:stCondLst>
                                        </p:cTn>
                                        <p:tgtEl>
                                          <p:spTgt spid="5489696"/>
                                        </p:tgtEl>
                                        <p:attrNameLst>
                                          <p:attrName>style.visibility</p:attrName>
                                        </p:attrNameLst>
                                      </p:cBhvr>
                                      <p:to>
                                        <p:strVal val="visible"/>
                                      </p:to>
                                    </p:set>
                                    <p:animEffect transition="in" filter="plus(in)">
                                      <p:cBhvr>
                                        <p:cTn id="31" dur="2000"/>
                                        <p:tgtEl>
                                          <p:spTgt spid="54896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489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9689" grpId="0"/>
      <p:bldP spid="5489690" grpId="0" animBg="1"/>
      <p:bldP spid="5489691" grpId="0" animBg="1"/>
      <p:bldP spid="5489692" grpId="0" animBg="1"/>
      <p:bldP spid="5489693" grpId="0" animBg="1"/>
      <p:bldP spid="5489694" grpId="0" animBg="1"/>
      <p:bldP spid="5489695" grpId="0" animBg="1"/>
      <p:bldP spid="54896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p:spPr>
        <p:txBody>
          <a:bodyPr/>
          <a:lstStyle>
            <a:lvl1pPr>
              <a:spcBef>
                <a:spcPct val="20000"/>
              </a:spcBef>
              <a:buChar char="•"/>
              <a:defRPr>
                <a:solidFill>
                  <a:schemeClr val="tx1"/>
                </a:solidFill>
                <a:latin typeface="Arial" panose="020B0604020202020204" pitchFamily="34" charset="0"/>
              </a:defRPr>
            </a:lvl1pPr>
            <a:lvl2pPr marL="557213" indent="-214313">
              <a:spcBef>
                <a:spcPct val="20000"/>
              </a:spcBef>
              <a:buChar char="–"/>
              <a:defRPr sz="1200">
                <a:solidFill>
                  <a:schemeClr val="tx1"/>
                </a:solidFill>
                <a:latin typeface="Arial" panose="020B0604020202020204" pitchFamily="34" charset="0"/>
              </a:defRPr>
            </a:lvl2pPr>
            <a:lvl3pPr marL="857250" indent="-171450">
              <a:spcBef>
                <a:spcPct val="20000"/>
              </a:spcBef>
              <a:buChar char="•"/>
              <a:defRPr sz="1050">
                <a:solidFill>
                  <a:schemeClr val="tx1"/>
                </a:solidFill>
                <a:latin typeface="Times New Roman" panose="02020603050405020304" pitchFamily="18" charset="0"/>
              </a:defRPr>
            </a:lvl3pPr>
            <a:lvl4pPr marL="1200150" indent="-171450">
              <a:spcBef>
                <a:spcPct val="20000"/>
              </a:spcBef>
              <a:buChar char="–"/>
              <a:defRPr sz="900">
                <a:solidFill>
                  <a:schemeClr val="tx1"/>
                </a:solidFill>
                <a:latin typeface="Arial" panose="020B0604020202020204" pitchFamily="34" charset="0"/>
              </a:defRPr>
            </a:lvl4pPr>
            <a:lvl5pPr marL="1543050" indent="-171450">
              <a:spcBef>
                <a:spcPct val="20000"/>
              </a:spcBef>
              <a:buChar char="»"/>
              <a:defRPr sz="75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75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75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75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750">
                <a:solidFill>
                  <a:schemeClr val="tx1"/>
                </a:solidFill>
                <a:latin typeface="Arial" panose="020B0604020202020204" pitchFamily="34" charset="0"/>
              </a:defRPr>
            </a:lvl9pPr>
          </a:lstStyle>
          <a:p>
            <a:pPr>
              <a:spcBef>
                <a:spcPct val="0"/>
              </a:spcBef>
              <a:buFontTx/>
              <a:buNone/>
            </a:pPr>
            <a:fld id="{FA009D97-138D-4505-A2FF-0FF442152B7F}" type="slidenum">
              <a:rPr lang="es-ES" altLang="it-IT">
                <a:solidFill>
                  <a:srgbClr val="000000"/>
                </a:solidFill>
              </a:rPr>
              <a:pPr>
                <a:spcBef>
                  <a:spcPct val="0"/>
                </a:spcBef>
                <a:buFontTx/>
                <a:buNone/>
              </a:pPr>
              <a:t>16</a:t>
            </a:fld>
            <a:endParaRPr lang="es-ES" altLang="it-IT">
              <a:solidFill>
                <a:srgbClr val="000000"/>
              </a:solidFill>
            </a:endParaRPr>
          </a:p>
        </p:txBody>
      </p:sp>
      <p:sp>
        <p:nvSpPr>
          <p:cNvPr id="24579" name="Rectangle 2"/>
          <p:cNvSpPr>
            <a:spLocks noGrp="1" noChangeArrowheads="1"/>
          </p:cNvSpPr>
          <p:nvPr>
            <p:ph type="title"/>
          </p:nvPr>
        </p:nvSpPr>
        <p:spPr/>
        <p:txBody>
          <a:bodyPr/>
          <a:lstStyle/>
          <a:p>
            <a:r>
              <a:rPr lang="es-ES" altLang="it-IT" smtClean="0"/>
              <a:t>Endesa’s experience in Customer Intelligence</a:t>
            </a:r>
          </a:p>
        </p:txBody>
      </p:sp>
      <p:pic>
        <p:nvPicPr>
          <p:cNvPr id="2458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119" y="2247900"/>
            <a:ext cx="1035844" cy="69294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90692" name="Rectangle 4"/>
          <p:cNvSpPr>
            <a:spLocks noChangeArrowheads="1"/>
          </p:cNvSpPr>
          <p:nvPr/>
        </p:nvSpPr>
        <p:spPr bwMode="gray">
          <a:xfrm>
            <a:off x="2574132" y="735807"/>
            <a:ext cx="5507831" cy="4478149"/>
          </a:xfrm>
          <a:prstGeom prst="rect">
            <a:avLst/>
          </a:prstGeom>
          <a:noFill/>
          <a:ln>
            <a:noFill/>
          </a:ln>
          <a:effectLst/>
          <a:extLst>
            <a:ext uri="{909E8E84-426E-40DD-AFC4-6F175D3DCCD1}">
              <a14:hiddenFill xmlns:a14="http://schemas.microsoft.com/office/drawing/2010/main">
                <a:solidFill>
                  <a:srgbClr val="FFFEB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271463" indent="-271463">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Aft>
                <a:spcPct val="0"/>
              </a:spcAft>
              <a:buClr>
                <a:srgbClr val="0099CC"/>
              </a:buClr>
              <a:buFont typeface="Wingdings" panose="05000000000000000000" pitchFamily="2" charset="2"/>
              <a:buChar char="ü"/>
            </a:pPr>
            <a:r>
              <a:rPr lang="es-ES" altLang="it-IT" sz="1500" b="1" dirty="0">
                <a:solidFill>
                  <a:srgbClr val="000000"/>
                </a:solidFill>
              </a:rPr>
              <a:t>1999 First </a:t>
            </a:r>
            <a:r>
              <a:rPr lang="es-ES" altLang="it-IT" sz="1500" b="1" dirty="0" err="1">
                <a:solidFill>
                  <a:srgbClr val="000000"/>
                </a:solidFill>
              </a:rPr>
              <a:t>datamart</a:t>
            </a:r>
            <a:r>
              <a:rPr lang="es-ES" altLang="it-IT" sz="1500" b="1" dirty="0">
                <a:solidFill>
                  <a:srgbClr val="000000"/>
                </a:solidFill>
              </a:rPr>
              <a:t> and </a:t>
            </a:r>
            <a:r>
              <a:rPr lang="es-ES" altLang="it-IT" sz="1500" b="1" dirty="0" err="1">
                <a:solidFill>
                  <a:srgbClr val="000000"/>
                </a:solidFill>
              </a:rPr>
              <a:t>datamining</a:t>
            </a:r>
            <a:r>
              <a:rPr lang="es-ES" altLang="it-IT" sz="1500" b="1" dirty="0">
                <a:solidFill>
                  <a:srgbClr val="000000"/>
                </a:solidFill>
              </a:rPr>
              <a:t> </a:t>
            </a:r>
            <a:r>
              <a:rPr lang="es-ES" altLang="it-IT" sz="1500" b="1" dirty="0" err="1">
                <a:solidFill>
                  <a:srgbClr val="000000"/>
                </a:solidFill>
              </a:rPr>
              <a:t>team</a:t>
            </a: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r>
              <a:rPr lang="es-ES" altLang="it-IT" sz="1500" b="1" dirty="0">
                <a:solidFill>
                  <a:srgbClr val="000000"/>
                </a:solidFill>
              </a:rPr>
              <a:t>2000 First </a:t>
            </a:r>
            <a:r>
              <a:rPr lang="es-ES" altLang="it-IT" sz="1500" b="1" dirty="0" err="1" smtClean="0">
                <a:solidFill>
                  <a:srgbClr val="000000"/>
                </a:solidFill>
              </a:rPr>
              <a:t>project</a:t>
            </a:r>
            <a:r>
              <a:rPr lang="es-ES" altLang="it-IT" sz="1500" b="1" dirty="0" smtClean="0">
                <a:solidFill>
                  <a:srgbClr val="000000"/>
                </a:solidFill>
              </a:rPr>
              <a:t> </a:t>
            </a:r>
            <a:r>
              <a:rPr lang="es-ES" altLang="it-IT" sz="1500" b="1" dirty="0" err="1">
                <a:solidFill>
                  <a:srgbClr val="000000"/>
                </a:solidFill>
              </a:rPr>
              <a:t>with</a:t>
            </a:r>
            <a:r>
              <a:rPr lang="es-ES" altLang="it-IT" sz="1500" b="1" dirty="0">
                <a:solidFill>
                  <a:srgbClr val="000000"/>
                </a:solidFill>
              </a:rPr>
              <a:t> SAS </a:t>
            </a:r>
            <a:r>
              <a:rPr lang="es-ES" altLang="it-IT" sz="1500" b="1" dirty="0" err="1">
                <a:solidFill>
                  <a:srgbClr val="000000"/>
                </a:solidFill>
              </a:rPr>
              <a:t>Institute</a:t>
            </a: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r>
              <a:rPr lang="es-ES" altLang="it-IT" sz="1500" b="1" dirty="0">
                <a:solidFill>
                  <a:srgbClr val="000000"/>
                </a:solidFill>
              </a:rPr>
              <a:t>2001 First </a:t>
            </a:r>
            <a:r>
              <a:rPr lang="es-ES" altLang="it-IT" sz="1500" b="1" dirty="0" err="1">
                <a:solidFill>
                  <a:srgbClr val="000000"/>
                </a:solidFill>
              </a:rPr>
              <a:t>segmentation</a:t>
            </a:r>
            <a:r>
              <a:rPr lang="es-ES" altLang="it-IT" sz="1500" b="1" dirty="0">
                <a:solidFill>
                  <a:srgbClr val="000000"/>
                </a:solidFill>
              </a:rPr>
              <a:t> and </a:t>
            </a:r>
            <a:r>
              <a:rPr lang="es-ES" altLang="it-IT" sz="1500" b="1" dirty="0" err="1">
                <a:solidFill>
                  <a:srgbClr val="000000"/>
                </a:solidFill>
              </a:rPr>
              <a:t>customer</a:t>
            </a:r>
            <a:r>
              <a:rPr lang="es-ES" altLang="it-IT" sz="1500" b="1" dirty="0">
                <a:solidFill>
                  <a:srgbClr val="000000"/>
                </a:solidFill>
              </a:rPr>
              <a:t> </a:t>
            </a:r>
            <a:r>
              <a:rPr lang="es-ES" altLang="it-IT" sz="1500" b="1" dirty="0" err="1">
                <a:solidFill>
                  <a:srgbClr val="000000"/>
                </a:solidFill>
              </a:rPr>
              <a:t>behaviour</a:t>
            </a:r>
            <a:r>
              <a:rPr lang="es-ES" altLang="it-IT" sz="1500" b="1" dirty="0">
                <a:solidFill>
                  <a:srgbClr val="000000"/>
                </a:solidFill>
              </a:rPr>
              <a:t> </a:t>
            </a:r>
            <a:r>
              <a:rPr lang="es-ES" altLang="it-IT" sz="1500" b="1" dirty="0" err="1">
                <a:solidFill>
                  <a:srgbClr val="000000"/>
                </a:solidFill>
              </a:rPr>
              <a:t>model</a:t>
            </a:r>
            <a:r>
              <a:rPr lang="es-ES" altLang="it-IT" sz="1500" b="1" dirty="0">
                <a:solidFill>
                  <a:srgbClr val="000000"/>
                </a:solidFill>
              </a:rPr>
              <a:t> </a:t>
            </a:r>
            <a:r>
              <a:rPr lang="es-ES" altLang="it-IT" sz="1500" b="1" dirty="0" err="1">
                <a:solidFill>
                  <a:srgbClr val="000000"/>
                </a:solidFill>
              </a:rPr>
              <a:t>using</a:t>
            </a:r>
            <a:r>
              <a:rPr lang="es-ES" altLang="it-IT" sz="1500" b="1" dirty="0">
                <a:solidFill>
                  <a:srgbClr val="000000"/>
                </a:solidFill>
              </a:rPr>
              <a:t> SAS </a:t>
            </a:r>
            <a:r>
              <a:rPr lang="es-ES" altLang="it-IT" sz="1500" b="1" dirty="0" err="1">
                <a:solidFill>
                  <a:srgbClr val="000000"/>
                </a:solidFill>
              </a:rPr>
              <a:t>Miner</a:t>
            </a:r>
            <a:r>
              <a:rPr lang="es-ES" altLang="it-IT" sz="1500" b="1" dirty="0">
                <a:solidFill>
                  <a:srgbClr val="000000"/>
                </a:solidFill>
              </a:rPr>
              <a:t> as </a:t>
            </a:r>
            <a:r>
              <a:rPr lang="es-ES" altLang="it-IT" sz="1500" b="1" dirty="0" err="1">
                <a:solidFill>
                  <a:srgbClr val="000000"/>
                </a:solidFill>
              </a:rPr>
              <a:t>an</a:t>
            </a:r>
            <a:r>
              <a:rPr lang="es-ES" altLang="it-IT" sz="1500" b="1" dirty="0">
                <a:solidFill>
                  <a:srgbClr val="000000"/>
                </a:solidFill>
              </a:rPr>
              <a:t> </a:t>
            </a:r>
            <a:r>
              <a:rPr lang="es-ES" altLang="it-IT" sz="1500" b="1" dirty="0" err="1">
                <a:solidFill>
                  <a:srgbClr val="000000"/>
                </a:solidFill>
              </a:rPr>
              <a:t>Analytics</a:t>
            </a:r>
            <a:r>
              <a:rPr lang="es-ES" altLang="it-IT" sz="1500" b="1" dirty="0">
                <a:solidFill>
                  <a:srgbClr val="000000"/>
                </a:solidFill>
              </a:rPr>
              <a:t> </a:t>
            </a:r>
            <a:r>
              <a:rPr lang="es-ES" altLang="it-IT" sz="1500" b="1" dirty="0" err="1">
                <a:solidFill>
                  <a:srgbClr val="000000"/>
                </a:solidFill>
              </a:rPr>
              <a:t>tool</a:t>
            </a: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r>
              <a:rPr lang="es-ES" altLang="it-IT" sz="1500" b="1" dirty="0">
                <a:solidFill>
                  <a:srgbClr val="000000"/>
                </a:solidFill>
              </a:rPr>
              <a:t>2004 Endesa </a:t>
            </a:r>
            <a:r>
              <a:rPr lang="es-ES" altLang="it-IT" sz="1500" b="1" dirty="0" err="1">
                <a:solidFill>
                  <a:srgbClr val="000000"/>
                </a:solidFill>
              </a:rPr>
              <a:t>among</a:t>
            </a:r>
            <a:r>
              <a:rPr lang="es-ES" altLang="it-IT" sz="1500" b="1" dirty="0">
                <a:solidFill>
                  <a:srgbClr val="000000"/>
                </a:solidFill>
              </a:rPr>
              <a:t> </a:t>
            </a:r>
            <a:r>
              <a:rPr lang="es-ES" altLang="it-IT" sz="1500" b="1" dirty="0" err="1">
                <a:solidFill>
                  <a:srgbClr val="000000"/>
                </a:solidFill>
              </a:rPr>
              <a:t>the</a:t>
            </a:r>
            <a:r>
              <a:rPr lang="es-ES" altLang="it-IT" sz="1500" b="1" dirty="0">
                <a:solidFill>
                  <a:srgbClr val="000000"/>
                </a:solidFill>
              </a:rPr>
              <a:t> </a:t>
            </a:r>
            <a:r>
              <a:rPr lang="es-ES" altLang="it-IT" sz="1500" b="1" dirty="0" err="1">
                <a:solidFill>
                  <a:srgbClr val="000000"/>
                </a:solidFill>
              </a:rPr>
              <a:t>three</a:t>
            </a:r>
            <a:r>
              <a:rPr lang="es-ES" altLang="it-IT" sz="1500" b="1" dirty="0">
                <a:solidFill>
                  <a:srgbClr val="000000"/>
                </a:solidFill>
              </a:rPr>
              <a:t> </a:t>
            </a:r>
            <a:r>
              <a:rPr lang="es-ES" altLang="it-IT" sz="1500" b="1" dirty="0" err="1">
                <a:solidFill>
                  <a:srgbClr val="000000"/>
                </a:solidFill>
              </a:rPr>
              <a:t>companies</a:t>
            </a:r>
            <a:r>
              <a:rPr lang="es-ES" altLang="it-IT" sz="1500" b="1" dirty="0">
                <a:solidFill>
                  <a:srgbClr val="000000"/>
                </a:solidFill>
              </a:rPr>
              <a:t> </a:t>
            </a:r>
            <a:r>
              <a:rPr lang="es-ES" altLang="it-IT" sz="1500" b="1" dirty="0" err="1">
                <a:solidFill>
                  <a:srgbClr val="000000"/>
                </a:solidFill>
              </a:rPr>
              <a:t>nominated</a:t>
            </a:r>
            <a:r>
              <a:rPr lang="es-ES" altLang="it-IT" sz="1500" b="1" dirty="0">
                <a:solidFill>
                  <a:srgbClr val="000000"/>
                </a:solidFill>
              </a:rPr>
              <a:t> </a:t>
            </a:r>
            <a:r>
              <a:rPr lang="es-ES" altLang="it-IT" sz="1500" b="1" dirty="0" err="1">
                <a:solidFill>
                  <a:srgbClr val="000000"/>
                </a:solidFill>
              </a:rPr>
              <a:t>for</a:t>
            </a:r>
            <a:r>
              <a:rPr lang="es-ES" altLang="it-IT" sz="1500" b="1" dirty="0">
                <a:solidFill>
                  <a:srgbClr val="000000"/>
                </a:solidFill>
              </a:rPr>
              <a:t> </a:t>
            </a:r>
            <a:r>
              <a:rPr lang="es-ES" altLang="it-IT" sz="1500" b="1" dirty="0" err="1">
                <a:solidFill>
                  <a:srgbClr val="000000"/>
                </a:solidFill>
              </a:rPr>
              <a:t>the</a:t>
            </a:r>
            <a:r>
              <a:rPr lang="es-ES" altLang="it-IT" sz="1500" b="1" dirty="0">
                <a:solidFill>
                  <a:srgbClr val="000000"/>
                </a:solidFill>
              </a:rPr>
              <a:t> “</a:t>
            </a:r>
            <a:r>
              <a:rPr lang="es-ES" altLang="it-IT" sz="1500" b="1" dirty="0" err="1">
                <a:solidFill>
                  <a:srgbClr val="000000"/>
                </a:solidFill>
              </a:rPr>
              <a:t>best</a:t>
            </a:r>
            <a:r>
              <a:rPr lang="es-ES" altLang="it-IT" sz="1500" b="1" dirty="0">
                <a:solidFill>
                  <a:srgbClr val="000000"/>
                </a:solidFill>
              </a:rPr>
              <a:t> </a:t>
            </a:r>
            <a:r>
              <a:rPr lang="es-ES" altLang="it-IT" sz="1500" b="1" dirty="0" err="1">
                <a:solidFill>
                  <a:srgbClr val="000000"/>
                </a:solidFill>
              </a:rPr>
              <a:t>Spanish</a:t>
            </a:r>
            <a:r>
              <a:rPr lang="es-ES" altLang="it-IT" sz="1500" b="1" dirty="0">
                <a:solidFill>
                  <a:srgbClr val="000000"/>
                </a:solidFill>
              </a:rPr>
              <a:t> </a:t>
            </a:r>
            <a:r>
              <a:rPr lang="es-ES" altLang="it-IT" sz="1500" b="1" dirty="0" err="1">
                <a:solidFill>
                  <a:srgbClr val="000000"/>
                </a:solidFill>
              </a:rPr>
              <a:t>company</a:t>
            </a:r>
            <a:r>
              <a:rPr lang="es-ES" altLang="it-IT" sz="1500" b="1" dirty="0">
                <a:solidFill>
                  <a:srgbClr val="000000"/>
                </a:solidFill>
              </a:rPr>
              <a:t> in Business </a:t>
            </a:r>
            <a:r>
              <a:rPr lang="es-ES" altLang="it-IT" sz="1500" b="1" dirty="0" err="1">
                <a:solidFill>
                  <a:srgbClr val="000000"/>
                </a:solidFill>
              </a:rPr>
              <a:t>Intelligence</a:t>
            </a:r>
            <a:r>
              <a:rPr lang="es-ES" altLang="it-IT" sz="1500" b="1" dirty="0">
                <a:solidFill>
                  <a:srgbClr val="000000"/>
                </a:solidFill>
              </a:rPr>
              <a:t>” </a:t>
            </a:r>
          </a:p>
          <a:p>
            <a:pPr eaLnBrk="0" fontAlgn="base" hangingPunct="0">
              <a:spcAft>
                <a:spcPct val="0"/>
              </a:spcAft>
              <a:buClr>
                <a:srgbClr val="0099CC"/>
              </a:buClr>
              <a:buFont typeface="Wingdings" panose="05000000000000000000" pitchFamily="2" charset="2"/>
              <a:buChar char="ü"/>
            </a:pP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r>
              <a:rPr lang="es-ES" altLang="it-IT" sz="1500" b="1" dirty="0">
                <a:solidFill>
                  <a:srgbClr val="000000"/>
                </a:solidFill>
              </a:rPr>
              <a:t>2005-2006 </a:t>
            </a:r>
            <a:r>
              <a:rPr lang="es-ES" altLang="it-IT" sz="1500" b="1" dirty="0" err="1">
                <a:solidFill>
                  <a:srgbClr val="000000"/>
                </a:solidFill>
              </a:rPr>
              <a:t>Participation</a:t>
            </a:r>
            <a:r>
              <a:rPr lang="es-ES" altLang="it-IT" sz="1500" b="1" dirty="0">
                <a:solidFill>
                  <a:srgbClr val="000000"/>
                </a:solidFill>
              </a:rPr>
              <a:t> in </a:t>
            </a:r>
            <a:r>
              <a:rPr lang="es-ES" altLang="it-IT" sz="1500" b="1" dirty="0" err="1">
                <a:solidFill>
                  <a:srgbClr val="000000"/>
                </a:solidFill>
              </a:rPr>
              <a:t>the</a:t>
            </a:r>
            <a:r>
              <a:rPr lang="es-ES" altLang="it-IT" sz="1500" b="1" dirty="0">
                <a:solidFill>
                  <a:srgbClr val="000000"/>
                </a:solidFill>
              </a:rPr>
              <a:t> “Santo Mauro </a:t>
            </a:r>
            <a:r>
              <a:rPr lang="es-ES" altLang="it-IT" sz="1500" b="1" dirty="0" err="1">
                <a:solidFill>
                  <a:srgbClr val="000000"/>
                </a:solidFill>
              </a:rPr>
              <a:t>Forum</a:t>
            </a:r>
            <a:r>
              <a:rPr lang="es-ES" altLang="it-IT" sz="1500" b="1" dirty="0">
                <a:solidFill>
                  <a:srgbClr val="000000"/>
                </a:solidFill>
              </a:rPr>
              <a:t>” </a:t>
            </a:r>
            <a:r>
              <a:rPr lang="es-ES" altLang="it-IT" sz="1500" b="1" dirty="0" err="1">
                <a:solidFill>
                  <a:srgbClr val="000000"/>
                </a:solidFill>
              </a:rPr>
              <a:t>with</a:t>
            </a:r>
            <a:r>
              <a:rPr lang="es-ES" altLang="it-IT" sz="1500" b="1" dirty="0">
                <a:solidFill>
                  <a:srgbClr val="000000"/>
                </a:solidFill>
              </a:rPr>
              <a:t> </a:t>
            </a:r>
            <a:r>
              <a:rPr lang="es-ES" altLang="it-IT" sz="1500" b="1" dirty="0" err="1">
                <a:solidFill>
                  <a:srgbClr val="000000"/>
                </a:solidFill>
              </a:rPr>
              <a:t>other</a:t>
            </a:r>
            <a:r>
              <a:rPr lang="es-ES" altLang="it-IT" sz="1500" b="1" dirty="0">
                <a:solidFill>
                  <a:srgbClr val="000000"/>
                </a:solidFill>
              </a:rPr>
              <a:t> leader </a:t>
            </a:r>
            <a:r>
              <a:rPr lang="es-ES" altLang="it-IT" sz="1500" b="1" dirty="0" err="1">
                <a:solidFill>
                  <a:srgbClr val="000000"/>
                </a:solidFill>
              </a:rPr>
              <a:t>companies</a:t>
            </a:r>
            <a:r>
              <a:rPr lang="es-ES" altLang="it-IT" sz="1500" b="1" dirty="0">
                <a:solidFill>
                  <a:srgbClr val="000000"/>
                </a:solidFill>
              </a:rPr>
              <a:t> (to share and </a:t>
            </a:r>
            <a:r>
              <a:rPr lang="es-ES" altLang="it-IT" sz="1500" b="1" dirty="0" err="1">
                <a:solidFill>
                  <a:srgbClr val="000000"/>
                </a:solidFill>
              </a:rPr>
              <a:t>develope</a:t>
            </a:r>
            <a:r>
              <a:rPr lang="es-ES" altLang="it-IT" sz="1500" b="1" dirty="0">
                <a:solidFill>
                  <a:srgbClr val="000000"/>
                </a:solidFill>
              </a:rPr>
              <a:t> </a:t>
            </a:r>
            <a:r>
              <a:rPr lang="es-ES" altLang="it-IT" sz="1500" b="1" dirty="0" err="1">
                <a:solidFill>
                  <a:srgbClr val="000000"/>
                </a:solidFill>
              </a:rPr>
              <a:t>knowledge</a:t>
            </a:r>
            <a:r>
              <a:rPr lang="es-ES" altLang="it-IT" sz="1500" b="1" dirty="0">
                <a:solidFill>
                  <a:srgbClr val="000000"/>
                </a:solidFill>
              </a:rPr>
              <a:t> in “</a:t>
            </a:r>
            <a:r>
              <a:rPr lang="es-ES" altLang="it-IT" sz="1500" b="1" dirty="0" err="1">
                <a:solidFill>
                  <a:srgbClr val="000000"/>
                </a:solidFill>
              </a:rPr>
              <a:t>advanced</a:t>
            </a:r>
            <a:r>
              <a:rPr lang="es-ES" altLang="it-IT" sz="1500" b="1" dirty="0">
                <a:solidFill>
                  <a:srgbClr val="000000"/>
                </a:solidFill>
              </a:rPr>
              <a:t> </a:t>
            </a:r>
            <a:r>
              <a:rPr lang="es-ES" altLang="it-IT" sz="1500" b="1" dirty="0" err="1">
                <a:solidFill>
                  <a:srgbClr val="000000"/>
                </a:solidFill>
              </a:rPr>
              <a:t>customer</a:t>
            </a:r>
            <a:r>
              <a:rPr lang="es-ES" altLang="it-IT" sz="1500" b="1" dirty="0">
                <a:solidFill>
                  <a:srgbClr val="000000"/>
                </a:solidFill>
              </a:rPr>
              <a:t> </a:t>
            </a:r>
            <a:r>
              <a:rPr lang="es-ES" altLang="it-IT" sz="1500" b="1" dirty="0" err="1">
                <a:solidFill>
                  <a:srgbClr val="000000"/>
                </a:solidFill>
              </a:rPr>
              <a:t>management</a:t>
            </a:r>
            <a:r>
              <a:rPr lang="es-ES" altLang="it-IT" sz="1500" b="1" dirty="0">
                <a:solidFill>
                  <a:srgbClr val="000000"/>
                </a:solidFill>
              </a:rPr>
              <a:t>”)</a:t>
            </a:r>
          </a:p>
          <a:p>
            <a:pPr eaLnBrk="0" fontAlgn="base" hangingPunct="0">
              <a:spcAft>
                <a:spcPct val="0"/>
              </a:spcAft>
              <a:buClr>
                <a:srgbClr val="0099CC"/>
              </a:buClr>
              <a:buFont typeface="Wingdings" panose="05000000000000000000" pitchFamily="2" charset="2"/>
              <a:buChar char="ü"/>
            </a:pPr>
            <a:endParaRPr lang="es-ES" altLang="it-IT" sz="1500" b="1" dirty="0">
              <a:solidFill>
                <a:srgbClr val="000000"/>
              </a:solidFill>
            </a:endParaRPr>
          </a:p>
          <a:p>
            <a:pPr eaLnBrk="0" fontAlgn="base" hangingPunct="0">
              <a:spcAft>
                <a:spcPct val="0"/>
              </a:spcAft>
              <a:buClr>
                <a:srgbClr val="0099CC"/>
              </a:buClr>
              <a:buFont typeface="Wingdings" panose="05000000000000000000" pitchFamily="2" charset="2"/>
              <a:buChar char="ü"/>
            </a:pPr>
            <a:r>
              <a:rPr lang="es-ES" altLang="it-IT" sz="1500" b="1" dirty="0">
                <a:solidFill>
                  <a:srgbClr val="000000"/>
                </a:solidFill>
              </a:rPr>
              <a:t>2000 -  2010 </a:t>
            </a:r>
            <a:r>
              <a:rPr lang="es-ES" altLang="it-IT" sz="1500" b="1" dirty="0" err="1">
                <a:solidFill>
                  <a:srgbClr val="000000"/>
                </a:solidFill>
              </a:rPr>
              <a:t>Participation</a:t>
            </a:r>
            <a:r>
              <a:rPr lang="es-ES" altLang="it-IT" sz="1500" b="1" dirty="0">
                <a:solidFill>
                  <a:srgbClr val="000000"/>
                </a:solidFill>
              </a:rPr>
              <a:t> in C.I. </a:t>
            </a:r>
            <a:r>
              <a:rPr lang="es-ES" altLang="it-IT" sz="1500" b="1" dirty="0" err="1">
                <a:solidFill>
                  <a:srgbClr val="000000"/>
                </a:solidFill>
              </a:rPr>
              <a:t>Forums</a:t>
            </a:r>
            <a:r>
              <a:rPr lang="es-ES" altLang="it-IT" sz="1500" b="1" dirty="0">
                <a:solidFill>
                  <a:srgbClr val="000000"/>
                </a:solidFill>
              </a:rPr>
              <a:t> in Madrid, London, Florencia, </a:t>
            </a:r>
            <a:r>
              <a:rPr lang="es-ES" altLang="it-IT" sz="1500" b="1" dirty="0" err="1">
                <a:solidFill>
                  <a:srgbClr val="000000"/>
                </a:solidFill>
              </a:rPr>
              <a:t>Amsterdam</a:t>
            </a:r>
            <a:r>
              <a:rPr lang="es-ES" altLang="it-IT" sz="1500" b="1" dirty="0">
                <a:solidFill>
                  <a:srgbClr val="000000"/>
                </a:solidFill>
              </a:rPr>
              <a:t>, Bratislava…</a:t>
            </a:r>
            <a:endParaRPr lang="es-ES_tradnl" altLang="it-IT" sz="1500" b="1" dirty="0">
              <a:solidFill>
                <a:srgbClr val="000000"/>
              </a:solidFill>
            </a:endParaRPr>
          </a:p>
        </p:txBody>
      </p:sp>
    </p:spTree>
    <p:extLst>
      <p:ext uri="{BB962C8B-B14F-4D97-AF65-F5344CB8AC3E}">
        <p14:creationId xmlns:p14="http://schemas.microsoft.com/office/powerpoint/2010/main" val="706652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5490692">
                                            <p:txEl>
                                              <p:pRg st="0" end="0"/>
                                            </p:txEl>
                                          </p:spTgt>
                                        </p:tgtEl>
                                        <p:attrNameLst>
                                          <p:attrName>style.visibility</p:attrName>
                                        </p:attrNameLst>
                                      </p:cBhvr>
                                      <p:to>
                                        <p:strVal val="visible"/>
                                      </p:to>
                                    </p:set>
                                    <p:anim calcmode="lin" valueType="num">
                                      <p:cBhvr>
                                        <p:cTn id="7" dur="1000" fill="hold"/>
                                        <p:tgtEl>
                                          <p:spTgt spid="549069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49069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490692">
                                            <p:txEl>
                                              <p:pRg st="0" end="0"/>
                                            </p:txEl>
                                          </p:spTgt>
                                        </p:tgtEl>
                                      </p:cBhvr>
                                    </p:animEffect>
                                  </p:childTnLst>
                                </p:cTn>
                              </p:par>
                            </p:childTnLst>
                          </p:cTn>
                        </p:par>
                        <p:par>
                          <p:cTn id="10" fill="hold" nodeType="afterGroup">
                            <p:stCondLst>
                              <p:cond delay="1500"/>
                            </p:stCondLst>
                            <p:childTnLst>
                              <p:par>
                                <p:cTn id="11" presetID="55" presetClass="entr" presetSubtype="0" fill="hold" grpId="0" nodeType="afterEffect">
                                  <p:stCondLst>
                                    <p:cond delay="500"/>
                                  </p:stCondLst>
                                  <p:childTnLst>
                                    <p:set>
                                      <p:cBhvr>
                                        <p:cTn id="12" dur="1" fill="hold">
                                          <p:stCondLst>
                                            <p:cond delay="0"/>
                                          </p:stCondLst>
                                        </p:cTn>
                                        <p:tgtEl>
                                          <p:spTgt spid="5490692">
                                            <p:txEl>
                                              <p:pRg st="2" end="2"/>
                                            </p:txEl>
                                          </p:spTgt>
                                        </p:tgtEl>
                                        <p:attrNameLst>
                                          <p:attrName>style.visibility</p:attrName>
                                        </p:attrNameLst>
                                      </p:cBhvr>
                                      <p:to>
                                        <p:strVal val="visible"/>
                                      </p:to>
                                    </p:set>
                                    <p:anim calcmode="lin" valueType="num">
                                      <p:cBhvr>
                                        <p:cTn id="13" dur="1000" fill="hold"/>
                                        <p:tgtEl>
                                          <p:spTgt spid="5490692">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5490692">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5490692">
                                            <p:txEl>
                                              <p:pRg st="2" end="2"/>
                                            </p:txEl>
                                          </p:spTgt>
                                        </p:tgtEl>
                                      </p:cBhvr>
                                    </p:animEffect>
                                  </p:childTnLst>
                                </p:cTn>
                              </p:par>
                            </p:childTnLst>
                          </p:cTn>
                        </p:par>
                        <p:par>
                          <p:cTn id="16" fill="hold" nodeType="afterGroup">
                            <p:stCondLst>
                              <p:cond delay="3000"/>
                            </p:stCondLst>
                            <p:childTnLst>
                              <p:par>
                                <p:cTn id="17" presetID="55" presetClass="entr" presetSubtype="0" fill="hold" grpId="0" nodeType="afterEffect">
                                  <p:stCondLst>
                                    <p:cond delay="500"/>
                                  </p:stCondLst>
                                  <p:childTnLst>
                                    <p:set>
                                      <p:cBhvr>
                                        <p:cTn id="18" dur="1" fill="hold">
                                          <p:stCondLst>
                                            <p:cond delay="0"/>
                                          </p:stCondLst>
                                        </p:cTn>
                                        <p:tgtEl>
                                          <p:spTgt spid="5490692">
                                            <p:txEl>
                                              <p:pRg st="4" end="4"/>
                                            </p:txEl>
                                          </p:spTgt>
                                        </p:tgtEl>
                                        <p:attrNameLst>
                                          <p:attrName>style.visibility</p:attrName>
                                        </p:attrNameLst>
                                      </p:cBhvr>
                                      <p:to>
                                        <p:strVal val="visible"/>
                                      </p:to>
                                    </p:set>
                                    <p:anim calcmode="lin" valueType="num">
                                      <p:cBhvr>
                                        <p:cTn id="19" dur="1000" fill="hold"/>
                                        <p:tgtEl>
                                          <p:spTgt spid="5490692">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5490692">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5490692">
                                            <p:txEl>
                                              <p:pRg st="4" end="4"/>
                                            </p:txEl>
                                          </p:spTgt>
                                        </p:tgtEl>
                                      </p:cBhvr>
                                    </p:animEffect>
                                  </p:childTnLst>
                                </p:cTn>
                              </p:par>
                            </p:childTnLst>
                          </p:cTn>
                        </p:par>
                        <p:par>
                          <p:cTn id="22" fill="hold" nodeType="afterGroup">
                            <p:stCondLst>
                              <p:cond delay="4500"/>
                            </p:stCondLst>
                            <p:childTnLst>
                              <p:par>
                                <p:cTn id="23" presetID="55" presetClass="entr" presetSubtype="0" fill="hold" grpId="0" nodeType="afterEffect">
                                  <p:stCondLst>
                                    <p:cond delay="500"/>
                                  </p:stCondLst>
                                  <p:childTnLst>
                                    <p:set>
                                      <p:cBhvr>
                                        <p:cTn id="24" dur="1" fill="hold">
                                          <p:stCondLst>
                                            <p:cond delay="0"/>
                                          </p:stCondLst>
                                        </p:cTn>
                                        <p:tgtEl>
                                          <p:spTgt spid="5490692">
                                            <p:txEl>
                                              <p:pRg st="6" end="6"/>
                                            </p:txEl>
                                          </p:spTgt>
                                        </p:tgtEl>
                                        <p:attrNameLst>
                                          <p:attrName>style.visibility</p:attrName>
                                        </p:attrNameLst>
                                      </p:cBhvr>
                                      <p:to>
                                        <p:strVal val="visible"/>
                                      </p:to>
                                    </p:set>
                                    <p:anim calcmode="lin" valueType="num">
                                      <p:cBhvr>
                                        <p:cTn id="25" dur="1000" fill="hold"/>
                                        <p:tgtEl>
                                          <p:spTgt spid="5490692">
                                            <p:txEl>
                                              <p:pRg st="6" end="6"/>
                                            </p:txEl>
                                          </p:spTgt>
                                        </p:tgtEl>
                                        <p:attrNameLst>
                                          <p:attrName>ppt_w</p:attrName>
                                        </p:attrNameLst>
                                      </p:cBhvr>
                                      <p:tavLst>
                                        <p:tav tm="0">
                                          <p:val>
                                            <p:strVal val="#ppt_w*0.70"/>
                                          </p:val>
                                        </p:tav>
                                        <p:tav tm="100000">
                                          <p:val>
                                            <p:strVal val="#ppt_w"/>
                                          </p:val>
                                        </p:tav>
                                      </p:tavLst>
                                    </p:anim>
                                    <p:anim calcmode="lin" valueType="num">
                                      <p:cBhvr>
                                        <p:cTn id="26" dur="1000" fill="hold"/>
                                        <p:tgtEl>
                                          <p:spTgt spid="5490692">
                                            <p:txEl>
                                              <p:pRg st="6" end="6"/>
                                            </p:txEl>
                                          </p:spTgt>
                                        </p:tgtEl>
                                        <p:attrNameLst>
                                          <p:attrName>ppt_h</p:attrName>
                                        </p:attrNameLst>
                                      </p:cBhvr>
                                      <p:tavLst>
                                        <p:tav tm="0">
                                          <p:val>
                                            <p:strVal val="#ppt_h"/>
                                          </p:val>
                                        </p:tav>
                                        <p:tav tm="100000">
                                          <p:val>
                                            <p:strVal val="#ppt_h"/>
                                          </p:val>
                                        </p:tav>
                                      </p:tavLst>
                                    </p:anim>
                                    <p:animEffect transition="in" filter="fade">
                                      <p:cBhvr>
                                        <p:cTn id="27" dur="1000"/>
                                        <p:tgtEl>
                                          <p:spTgt spid="5490692">
                                            <p:txEl>
                                              <p:pRg st="6" end="6"/>
                                            </p:txEl>
                                          </p:spTgt>
                                        </p:tgtEl>
                                      </p:cBhvr>
                                    </p:animEffect>
                                  </p:childTnLst>
                                </p:cTn>
                              </p:par>
                            </p:childTnLst>
                          </p:cTn>
                        </p:par>
                        <p:par>
                          <p:cTn id="28" fill="hold" nodeType="afterGroup">
                            <p:stCondLst>
                              <p:cond delay="6000"/>
                            </p:stCondLst>
                            <p:childTnLst>
                              <p:par>
                                <p:cTn id="29" presetID="55" presetClass="entr" presetSubtype="0" fill="hold" grpId="0" nodeType="afterEffect">
                                  <p:stCondLst>
                                    <p:cond delay="500"/>
                                  </p:stCondLst>
                                  <p:childTnLst>
                                    <p:set>
                                      <p:cBhvr>
                                        <p:cTn id="30" dur="1" fill="hold">
                                          <p:stCondLst>
                                            <p:cond delay="0"/>
                                          </p:stCondLst>
                                        </p:cTn>
                                        <p:tgtEl>
                                          <p:spTgt spid="5490692">
                                            <p:txEl>
                                              <p:pRg st="8" end="8"/>
                                            </p:txEl>
                                          </p:spTgt>
                                        </p:tgtEl>
                                        <p:attrNameLst>
                                          <p:attrName>style.visibility</p:attrName>
                                        </p:attrNameLst>
                                      </p:cBhvr>
                                      <p:to>
                                        <p:strVal val="visible"/>
                                      </p:to>
                                    </p:set>
                                    <p:anim calcmode="lin" valueType="num">
                                      <p:cBhvr>
                                        <p:cTn id="31" dur="1000" fill="hold"/>
                                        <p:tgtEl>
                                          <p:spTgt spid="5490692">
                                            <p:txEl>
                                              <p:pRg st="8" end="8"/>
                                            </p:txEl>
                                          </p:spTgt>
                                        </p:tgtEl>
                                        <p:attrNameLst>
                                          <p:attrName>ppt_w</p:attrName>
                                        </p:attrNameLst>
                                      </p:cBhvr>
                                      <p:tavLst>
                                        <p:tav tm="0">
                                          <p:val>
                                            <p:strVal val="#ppt_w*0.70"/>
                                          </p:val>
                                        </p:tav>
                                        <p:tav tm="100000">
                                          <p:val>
                                            <p:strVal val="#ppt_w"/>
                                          </p:val>
                                        </p:tav>
                                      </p:tavLst>
                                    </p:anim>
                                    <p:anim calcmode="lin" valueType="num">
                                      <p:cBhvr>
                                        <p:cTn id="32" dur="1000" fill="hold"/>
                                        <p:tgtEl>
                                          <p:spTgt spid="5490692">
                                            <p:txEl>
                                              <p:pRg st="8" end="8"/>
                                            </p:txEl>
                                          </p:spTgt>
                                        </p:tgtEl>
                                        <p:attrNameLst>
                                          <p:attrName>ppt_h</p:attrName>
                                        </p:attrNameLst>
                                      </p:cBhvr>
                                      <p:tavLst>
                                        <p:tav tm="0">
                                          <p:val>
                                            <p:strVal val="#ppt_h"/>
                                          </p:val>
                                        </p:tav>
                                        <p:tav tm="100000">
                                          <p:val>
                                            <p:strVal val="#ppt_h"/>
                                          </p:val>
                                        </p:tav>
                                      </p:tavLst>
                                    </p:anim>
                                    <p:animEffect transition="in" filter="fade">
                                      <p:cBhvr>
                                        <p:cTn id="33" dur="1000"/>
                                        <p:tgtEl>
                                          <p:spTgt spid="5490692">
                                            <p:txEl>
                                              <p:pRg st="8" end="8"/>
                                            </p:txEl>
                                          </p:spTgt>
                                        </p:tgtEl>
                                      </p:cBhvr>
                                    </p:animEffect>
                                  </p:childTnLst>
                                </p:cTn>
                              </p:par>
                            </p:childTnLst>
                          </p:cTn>
                        </p:par>
                        <p:par>
                          <p:cTn id="34" fill="hold" nodeType="afterGroup">
                            <p:stCondLst>
                              <p:cond delay="7500"/>
                            </p:stCondLst>
                            <p:childTnLst>
                              <p:par>
                                <p:cTn id="35" presetID="55" presetClass="entr" presetSubtype="0" fill="hold" grpId="0" nodeType="afterEffect">
                                  <p:stCondLst>
                                    <p:cond delay="500"/>
                                  </p:stCondLst>
                                  <p:childTnLst>
                                    <p:set>
                                      <p:cBhvr>
                                        <p:cTn id="36" dur="1" fill="hold">
                                          <p:stCondLst>
                                            <p:cond delay="0"/>
                                          </p:stCondLst>
                                        </p:cTn>
                                        <p:tgtEl>
                                          <p:spTgt spid="5490692">
                                            <p:txEl>
                                              <p:pRg st="10" end="10"/>
                                            </p:txEl>
                                          </p:spTgt>
                                        </p:tgtEl>
                                        <p:attrNameLst>
                                          <p:attrName>style.visibility</p:attrName>
                                        </p:attrNameLst>
                                      </p:cBhvr>
                                      <p:to>
                                        <p:strVal val="visible"/>
                                      </p:to>
                                    </p:set>
                                    <p:anim calcmode="lin" valueType="num">
                                      <p:cBhvr>
                                        <p:cTn id="37" dur="1000" fill="hold"/>
                                        <p:tgtEl>
                                          <p:spTgt spid="5490692">
                                            <p:txEl>
                                              <p:pRg st="10" end="10"/>
                                            </p:txEl>
                                          </p:spTgt>
                                        </p:tgtEl>
                                        <p:attrNameLst>
                                          <p:attrName>ppt_w</p:attrName>
                                        </p:attrNameLst>
                                      </p:cBhvr>
                                      <p:tavLst>
                                        <p:tav tm="0">
                                          <p:val>
                                            <p:strVal val="#ppt_w*0.70"/>
                                          </p:val>
                                        </p:tav>
                                        <p:tav tm="100000">
                                          <p:val>
                                            <p:strVal val="#ppt_w"/>
                                          </p:val>
                                        </p:tav>
                                      </p:tavLst>
                                    </p:anim>
                                    <p:anim calcmode="lin" valueType="num">
                                      <p:cBhvr>
                                        <p:cTn id="38" dur="1000" fill="hold"/>
                                        <p:tgtEl>
                                          <p:spTgt spid="5490692">
                                            <p:txEl>
                                              <p:pRg st="10" end="10"/>
                                            </p:txEl>
                                          </p:spTgt>
                                        </p:tgtEl>
                                        <p:attrNameLst>
                                          <p:attrName>ppt_h</p:attrName>
                                        </p:attrNameLst>
                                      </p:cBhvr>
                                      <p:tavLst>
                                        <p:tav tm="0">
                                          <p:val>
                                            <p:strVal val="#ppt_h"/>
                                          </p:val>
                                        </p:tav>
                                        <p:tav tm="100000">
                                          <p:val>
                                            <p:strVal val="#ppt_h"/>
                                          </p:val>
                                        </p:tav>
                                      </p:tavLst>
                                    </p:anim>
                                    <p:animEffect transition="in" filter="fade">
                                      <p:cBhvr>
                                        <p:cTn id="39" dur="1000"/>
                                        <p:tgtEl>
                                          <p:spTgt spid="549069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692" grpId="0" build="p" advAuto="5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spcBef>
                <a:spcPct val="20000"/>
              </a:spcBef>
              <a:buChar char="•"/>
              <a:defRPr>
                <a:solidFill>
                  <a:schemeClr val="tx1"/>
                </a:solidFill>
                <a:latin typeface="Arial" panose="020B0604020202020204" pitchFamily="34" charset="0"/>
              </a:defRPr>
            </a:lvl1pPr>
            <a:lvl2pPr marL="557213" indent="-214313">
              <a:spcBef>
                <a:spcPct val="20000"/>
              </a:spcBef>
              <a:buChar char="–"/>
              <a:defRPr sz="1200">
                <a:solidFill>
                  <a:schemeClr val="tx1"/>
                </a:solidFill>
                <a:latin typeface="Arial" panose="020B0604020202020204" pitchFamily="34" charset="0"/>
              </a:defRPr>
            </a:lvl2pPr>
            <a:lvl3pPr marL="857250" indent="-171450">
              <a:spcBef>
                <a:spcPct val="20000"/>
              </a:spcBef>
              <a:buChar char="•"/>
              <a:defRPr sz="1050">
                <a:solidFill>
                  <a:schemeClr val="tx1"/>
                </a:solidFill>
                <a:latin typeface="Times New Roman" panose="02020603050405020304" pitchFamily="18" charset="0"/>
              </a:defRPr>
            </a:lvl3pPr>
            <a:lvl4pPr marL="1200150" indent="-171450">
              <a:spcBef>
                <a:spcPct val="20000"/>
              </a:spcBef>
              <a:buChar char="–"/>
              <a:defRPr sz="900">
                <a:solidFill>
                  <a:schemeClr val="tx1"/>
                </a:solidFill>
                <a:latin typeface="Arial" panose="020B0604020202020204" pitchFamily="34" charset="0"/>
              </a:defRPr>
            </a:lvl4pPr>
            <a:lvl5pPr marL="1543050" indent="-171450">
              <a:spcBef>
                <a:spcPct val="20000"/>
              </a:spcBef>
              <a:buChar char="»"/>
              <a:defRPr sz="75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75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75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75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750">
                <a:solidFill>
                  <a:schemeClr val="tx1"/>
                </a:solidFill>
                <a:latin typeface="Arial" panose="020B0604020202020204" pitchFamily="34" charset="0"/>
              </a:defRPr>
            </a:lvl9pPr>
          </a:lstStyle>
          <a:p>
            <a:pPr>
              <a:spcBef>
                <a:spcPct val="0"/>
              </a:spcBef>
              <a:buFontTx/>
              <a:buNone/>
            </a:pPr>
            <a:fld id="{97EC1912-FAAB-40C8-9FA6-51DC37A96B64}" type="slidenum">
              <a:rPr lang="es-ES" altLang="it-IT">
                <a:solidFill>
                  <a:srgbClr val="000000"/>
                </a:solidFill>
              </a:rPr>
              <a:pPr>
                <a:spcBef>
                  <a:spcPct val="0"/>
                </a:spcBef>
                <a:buFontTx/>
                <a:buNone/>
              </a:pPr>
              <a:t>17</a:t>
            </a:fld>
            <a:endParaRPr lang="es-ES" altLang="it-IT">
              <a:solidFill>
                <a:srgbClr val="000000"/>
              </a:solidFill>
            </a:endParaRPr>
          </a:p>
        </p:txBody>
      </p:sp>
      <p:sp>
        <p:nvSpPr>
          <p:cNvPr id="26627" name="Rectangle 3"/>
          <p:cNvSpPr>
            <a:spLocks noGrp="1" noChangeArrowheads="1"/>
          </p:cNvSpPr>
          <p:nvPr>
            <p:ph type="title"/>
          </p:nvPr>
        </p:nvSpPr>
        <p:spPr/>
        <p:txBody>
          <a:bodyPr/>
          <a:lstStyle/>
          <a:p>
            <a:r>
              <a:rPr lang="es-ES" altLang="it-IT" smtClean="0"/>
              <a:t>But the process was not an easy trip</a:t>
            </a:r>
          </a:p>
        </p:txBody>
      </p:sp>
      <p:sp>
        <p:nvSpPr>
          <p:cNvPr id="5532676" name="Rectangle 4"/>
          <p:cNvSpPr>
            <a:spLocks noGrp="1" noChangeArrowheads="1"/>
          </p:cNvSpPr>
          <p:nvPr>
            <p:ph type="body" idx="1"/>
          </p:nvPr>
        </p:nvSpPr>
        <p:spPr>
          <a:xfrm>
            <a:off x="1044179" y="1184672"/>
            <a:ext cx="3369469" cy="2733675"/>
          </a:xfrm>
        </p:spPr>
        <p:txBody>
          <a:bodyPr/>
          <a:lstStyle/>
          <a:p>
            <a:pPr>
              <a:spcBef>
                <a:spcPct val="25000"/>
              </a:spcBef>
            </a:pPr>
            <a:r>
              <a:rPr lang="es-ES_tradnl" altLang="it-IT" sz="1500"/>
              <a:t>Electricity Market Opens</a:t>
            </a:r>
          </a:p>
          <a:p>
            <a:pPr>
              <a:spcBef>
                <a:spcPct val="25000"/>
              </a:spcBef>
            </a:pPr>
            <a:r>
              <a:rPr lang="es-ES_tradnl" altLang="it-IT" sz="1500"/>
              <a:t>7 Different Commercial Systems</a:t>
            </a:r>
          </a:p>
          <a:p>
            <a:pPr>
              <a:spcBef>
                <a:spcPct val="25000"/>
              </a:spcBef>
            </a:pPr>
            <a:r>
              <a:rPr lang="es-ES_tradnl" altLang="it-IT" sz="1500"/>
              <a:t>No Marketing Databases or tools</a:t>
            </a:r>
          </a:p>
          <a:p>
            <a:pPr>
              <a:spcBef>
                <a:spcPct val="25000"/>
              </a:spcBef>
            </a:pPr>
            <a:r>
              <a:rPr lang="es-ES_tradnl" altLang="it-IT" sz="1500"/>
              <a:t>Without specialists in Information Analysis</a:t>
            </a:r>
          </a:p>
          <a:p>
            <a:pPr>
              <a:spcBef>
                <a:spcPct val="25000"/>
              </a:spcBef>
            </a:pPr>
            <a:r>
              <a:rPr lang="es-ES_tradnl" altLang="it-IT" sz="1500"/>
              <a:t>Datamining … what’s that? Who needs “miners” for Marketing?</a:t>
            </a:r>
          </a:p>
          <a:p>
            <a:pPr>
              <a:spcBef>
                <a:spcPct val="25000"/>
              </a:spcBef>
            </a:pPr>
            <a:r>
              <a:rPr lang="es-ES_tradnl" altLang="it-IT" sz="1500"/>
              <a:t>Gas Market also opens</a:t>
            </a:r>
          </a:p>
          <a:p>
            <a:pPr>
              <a:spcBef>
                <a:spcPct val="25000"/>
              </a:spcBef>
            </a:pPr>
            <a:r>
              <a:rPr lang="es-ES_tradnl" altLang="it-IT" sz="1500"/>
              <a:t>Only a few gas customers </a:t>
            </a:r>
          </a:p>
          <a:p>
            <a:pPr>
              <a:spcBef>
                <a:spcPct val="25000"/>
              </a:spcBef>
            </a:pPr>
            <a:r>
              <a:rPr lang="es-ES_tradnl" altLang="it-IT" sz="1500"/>
              <a:t>Very low Marketing budget</a:t>
            </a:r>
          </a:p>
        </p:txBody>
      </p:sp>
      <p:sp>
        <p:nvSpPr>
          <p:cNvPr id="26629" name="Rectangle 6"/>
          <p:cNvSpPr>
            <a:spLocks noChangeArrowheads="1"/>
          </p:cNvSpPr>
          <p:nvPr/>
        </p:nvSpPr>
        <p:spPr bwMode="gray">
          <a:xfrm>
            <a:off x="946547" y="733425"/>
            <a:ext cx="346590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FontTx/>
              <a:buNone/>
            </a:pPr>
            <a:r>
              <a:rPr lang="es-ES" altLang="it-IT" sz="1350" b="1">
                <a:solidFill>
                  <a:srgbClr val="000000"/>
                </a:solidFill>
              </a:rPr>
              <a:t>1997 (Creation of the Commercial Area)</a:t>
            </a:r>
            <a:endParaRPr lang="es-ES_tradnl" altLang="it-IT" sz="1350" b="1">
              <a:solidFill>
                <a:srgbClr val="000000"/>
              </a:solidFill>
            </a:endParaRPr>
          </a:p>
        </p:txBody>
      </p:sp>
      <p:sp>
        <p:nvSpPr>
          <p:cNvPr id="26630" name="Rectangle 7"/>
          <p:cNvSpPr>
            <a:spLocks noChangeArrowheads="1"/>
          </p:cNvSpPr>
          <p:nvPr/>
        </p:nvSpPr>
        <p:spPr bwMode="gray">
          <a:xfrm>
            <a:off x="5538788" y="715566"/>
            <a:ext cx="22836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FontTx/>
              <a:buNone/>
            </a:pPr>
            <a:r>
              <a:rPr lang="es-ES" altLang="it-IT" sz="1350" b="1" dirty="0" err="1" smtClean="0">
                <a:solidFill>
                  <a:srgbClr val="000000"/>
                </a:solidFill>
              </a:rPr>
              <a:t>Present</a:t>
            </a:r>
            <a:r>
              <a:rPr lang="es-ES" altLang="it-IT" sz="1350" b="1" dirty="0" smtClean="0">
                <a:solidFill>
                  <a:srgbClr val="000000"/>
                </a:solidFill>
              </a:rPr>
              <a:t> </a:t>
            </a:r>
            <a:r>
              <a:rPr lang="es-ES" altLang="it-IT" sz="1350" b="1" dirty="0" err="1" smtClean="0">
                <a:solidFill>
                  <a:srgbClr val="000000"/>
                </a:solidFill>
              </a:rPr>
              <a:t>Situation</a:t>
            </a:r>
            <a:endParaRPr lang="es-ES_tradnl" altLang="it-IT" sz="1350" b="1" dirty="0">
              <a:solidFill>
                <a:srgbClr val="000000"/>
              </a:solidFill>
            </a:endParaRPr>
          </a:p>
        </p:txBody>
      </p:sp>
      <p:sp>
        <p:nvSpPr>
          <p:cNvPr id="5532680" name="Rectangle 8"/>
          <p:cNvSpPr>
            <a:spLocks noChangeArrowheads="1"/>
          </p:cNvSpPr>
          <p:nvPr/>
        </p:nvSpPr>
        <p:spPr bwMode="auto">
          <a:xfrm>
            <a:off x="4679156" y="1184672"/>
            <a:ext cx="3477816" cy="273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25000"/>
              </a:spcBef>
              <a:spcAft>
                <a:spcPct val="0"/>
              </a:spcAft>
            </a:pPr>
            <a:r>
              <a:rPr lang="es-ES_tradnl" altLang="it-IT" sz="1500">
                <a:solidFill>
                  <a:srgbClr val="000000"/>
                </a:solidFill>
              </a:rPr>
              <a:t>C.I. Departments in Mass Market, Medium Companies and Large Customer Segments</a:t>
            </a:r>
          </a:p>
          <a:p>
            <a:pPr eaLnBrk="0" fontAlgn="base" hangingPunct="0">
              <a:spcBef>
                <a:spcPct val="25000"/>
              </a:spcBef>
              <a:spcAft>
                <a:spcPct val="0"/>
              </a:spcAft>
            </a:pPr>
            <a:r>
              <a:rPr lang="es-ES_tradnl" altLang="it-IT" sz="1500">
                <a:solidFill>
                  <a:srgbClr val="000000"/>
                </a:solidFill>
              </a:rPr>
              <a:t>Operational CRM Project</a:t>
            </a:r>
          </a:p>
          <a:p>
            <a:pPr eaLnBrk="0" fontAlgn="base" hangingPunct="0">
              <a:spcBef>
                <a:spcPct val="25000"/>
              </a:spcBef>
              <a:spcAft>
                <a:spcPct val="0"/>
              </a:spcAft>
            </a:pPr>
            <a:r>
              <a:rPr lang="es-ES_tradnl" altLang="it-IT" sz="1500">
                <a:solidFill>
                  <a:srgbClr val="000000"/>
                </a:solidFill>
              </a:rPr>
              <a:t>Campaigns Management</a:t>
            </a:r>
          </a:p>
          <a:p>
            <a:pPr eaLnBrk="0" fontAlgn="base" hangingPunct="0">
              <a:spcBef>
                <a:spcPct val="25000"/>
              </a:spcBef>
              <a:spcAft>
                <a:spcPct val="0"/>
              </a:spcAft>
            </a:pPr>
            <a:r>
              <a:rPr lang="es-ES_tradnl" altLang="it-IT" sz="1500">
                <a:solidFill>
                  <a:srgbClr val="000000"/>
                </a:solidFill>
              </a:rPr>
              <a:t>Marketing Datamarts, integrated with other internal and external Databases</a:t>
            </a:r>
          </a:p>
          <a:p>
            <a:pPr eaLnBrk="0" fontAlgn="base" hangingPunct="0">
              <a:spcBef>
                <a:spcPct val="25000"/>
              </a:spcBef>
              <a:spcAft>
                <a:spcPct val="0"/>
              </a:spcAft>
            </a:pPr>
            <a:r>
              <a:rPr lang="es-ES_tradnl" altLang="it-IT" sz="1500">
                <a:solidFill>
                  <a:srgbClr val="000000"/>
                </a:solidFill>
              </a:rPr>
              <a:t>Integration of Market Research and campaigns results</a:t>
            </a:r>
          </a:p>
          <a:p>
            <a:pPr eaLnBrk="0" fontAlgn="base" hangingPunct="0">
              <a:spcBef>
                <a:spcPct val="25000"/>
              </a:spcBef>
              <a:spcAft>
                <a:spcPct val="0"/>
              </a:spcAft>
            </a:pPr>
            <a:r>
              <a:rPr lang="es-ES_tradnl" altLang="it-IT" sz="1500">
                <a:solidFill>
                  <a:srgbClr val="000000"/>
                </a:solidFill>
              </a:rPr>
              <a:t>Much higher productivity</a:t>
            </a:r>
          </a:p>
          <a:p>
            <a:pPr eaLnBrk="0" fontAlgn="base" hangingPunct="0">
              <a:spcBef>
                <a:spcPct val="25000"/>
              </a:spcBef>
              <a:spcAft>
                <a:spcPct val="0"/>
              </a:spcAft>
            </a:pPr>
            <a:r>
              <a:rPr lang="es-ES_tradnl" altLang="it-IT" sz="1500">
                <a:solidFill>
                  <a:srgbClr val="000000"/>
                </a:solidFill>
              </a:rPr>
              <a:t>Continuous improvement of data quality</a:t>
            </a:r>
          </a:p>
          <a:p>
            <a:pPr eaLnBrk="0" fontAlgn="base" hangingPunct="0">
              <a:spcBef>
                <a:spcPct val="25000"/>
              </a:spcBef>
              <a:spcAft>
                <a:spcPct val="0"/>
              </a:spcAft>
            </a:pPr>
            <a:r>
              <a:rPr lang="es-ES_tradnl" altLang="it-IT" sz="1500">
                <a:solidFill>
                  <a:srgbClr val="000000"/>
                </a:solidFill>
              </a:rPr>
              <a:t>Multiple segmentations, analysis,…</a:t>
            </a:r>
          </a:p>
        </p:txBody>
      </p:sp>
      <p:sp>
        <p:nvSpPr>
          <p:cNvPr id="26632" name="AutoShape 9"/>
          <p:cNvSpPr>
            <a:spLocks noChangeArrowheads="1"/>
          </p:cNvSpPr>
          <p:nvPr/>
        </p:nvSpPr>
        <p:spPr bwMode="auto">
          <a:xfrm rot="5400000">
            <a:off x="2399705" y="2725936"/>
            <a:ext cx="4241006" cy="244079"/>
          </a:xfrm>
          <a:prstGeom prst="triangle">
            <a:avLst>
              <a:gd name="adj" fmla="val 50000"/>
            </a:avLst>
          </a:prstGeom>
          <a:solidFill>
            <a:srgbClr val="B8C9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it-IT" sz="1500" b="1">
              <a:solidFill>
                <a:srgbClr val="000000"/>
              </a:solidFill>
            </a:endParaRPr>
          </a:p>
        </p:txBody>
      </p:sp>
    </p:spTree>
    <p:extLst>
      <p:ext uri="{BB962C8B-B14F-4D97-AF65-F5344CB8AC3E}">
        <p14:creationId xmlns:p14="http://schemas.microsoft.com/office/powerpoint/2010/main" val="1063421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532676">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532676">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532676">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532676">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532676">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532676">
                                            <p:txEl>
                                              <p:pRg st="5" end="5"/>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532676">
                                            <p:txEl>
                                              <p:pRg st="6" end="6"/>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532676">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500"/>
                                  </p:stCondLst>
                                  <p:childTnLst>
                                    <p:set>
                                      <p:cBhvr>
                                        <p:cTn id="31" dur="1" fill="hold">
                                          <p:stCondLst>
                                            <p:cond delay="0"/>
                                          </p:stCondLst>
                                        </p:cTn>
                                        <p:tgtEl>
                                          <p:spTgt spid="5532680">
                                            <p:txEl>
                                              <p:pRg st="0" end="0"/>
                                            </p:txEl>
                                          </p:spTgt>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5532680">
                                            <p:txEl>
                                              <p:pRg st="1" end="1"/>
                                            </p:txEl>
                                          </p:spTgt>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5532680">
                                            <p:txEl>
                                              <p:pRg st="2" end="2"/>
                                            </p:txEl>
                                          </p:spTgt>
                                        </p:tgtEl>
                                        <p:attrNameLst>
                                          <p:attrName>style.visibility</p:attrName>
                                        </p:attrNameLst>
                                      </p:cBhvr>
                                      <p:to>
                                        <p:strVal val="visible"/>
                                      </p:to>
                                    </p:set>
                                  </p:childTnLst>
                                </p:cTn>
                              </p:par>
                            </p:childTnLst>
                          </p:cTn>
                        </p:par>
                        <p:par>
                          <p:cTn id="38" fill="hold" nodeType="afterGroup">
                            <p:stCondLst>
                              <p:cond delay="1500"/>
                            </p:stCondLst>
                            <p:childTnLst>
                              <p:par>
                                <p:cTn id="39" presetID="1" presetClass="entr" presetSubtype="0" fill="hold" grpId="0" nodeType="afterEffect">
                                  <p:stCondLst>
                                    <p:cond delay="500"/>
                                  </p:stCondLst>
                                  <p:childTnLst>
                                    <p:set>
                                      <p:cBhvr>
                                        <p:cTn id="40" dur="1" fill="hold">
                                          <p:stCondLst>
                                            <p:cond delay="0"/>
                                          </p:stCondLst>
                                        </p:cTn>
                                        <p:tgtEl>
                                          <p:spTgt spid="5532680">
                                            <p:txEl>
                                              <p:pRg st="3" end="3"/>
                                            </p:txEl>
                                          </p:spTgt>
                                        </p:tgtEl>
                                        <p:attrNameLst>
                                          <p:attrName>style.visibility</p:attrName>
                                        </p:attrNameLst>
                                      </p:cBhvr>
                                      <p:to>
                                        <p:strVal val="visible"/>
                                      </p:to>
                                    </p:set>
                                  </p:childTnLst>
                                </p:cTn>
                              </p:par>
                            </p:childTnLst>
                          </p:cTn>
                        </p:par>
                        <p:par>
                          <p:cTn id="41" fill="hold" nodeType="afterGroup">
                            <p:stCondLst>
                              <p:cond delay="2000"/>
                            </p:stCondLst>
                            <p:childTnLst>
                              <p:par>
                                <p:cTn id="42" presetID="1" presetClass="entr" presetSubtype="0" fill="hold" grpId="0" nodeType="afterEffect">
                                  <p:stCondLst>
                                    <p:cond delay="500"/>
                                  </p:stCondLst>
                                  <p:childTnLst>
                                    <p:set>
                                      <p:cBhvr>
                                        <p:cTn id="43" dur="1" fill="hold">
                                          <p:stCondLst>
                                            <p:cond delay="0"/>
                                          </p:stCondLst>
                                        </p:cTn>
                                        <p:tgtEl>
                                          <p:spTgt spid="5532680">
                                            <p:txEl>
                                              <p:pRg st="4" end="4"/>
                                            </p:txEl>
                                          </p:spTgt>
                                        </p:tgtEl>
                                        <p:attrNameLst>
                                          <p:attrName>style.visibility</p:attrName>
                                        </p:attrNameLst>
                                      </p:cBhvr>
                                      <p:to>
                                        <p:strVal val="visible"/>
                                      </p:to>
                                    </p:set>
                                  </p:childTnLst>
                                </p:cTn>
                              </p:par>
                            </p:childTnLst>
                          </p:cTn>
                        </p:par>
                        <p:par>
                          <p:cTn id="44" fill="hold" nodeType="afterGroup">
                            <p:stCondLst>
                              <p:cond delay="2500"/>
                            </p:stCondLst>
                            <p:childTnLst>
                              <p:par>
                                <p:cTn id="45" presetID="1" presetClass="entr" presetSubtype="0" fill="hold" grpId="0" nodeType="afterEffect">
                                  <p:stCondLst>
                                    <p:cond delay="500"/>
                                  </p:stCondLst>
                                  <p:childTnLst>
                                    <p:set>
                                      <p:cBhvr>
                                        <p:cTn id="46" dur="1" fill="hold">
                                          <p:stCondLst>
                                            <p:cond delay="0"/>
                                          </p:stCondLst>
                                        </p:cTn>
                                        <p:tgtEl>
                                          <p:spTgt spid="5532680">
                                            <p:txEl>
                                              <p:pRg st="5" end="5"/>
                                            </p:txEl>
                                          </p:spTgt>
                                        </p:tgtEl>
                                        <p:attrNameLst>
                                          <p:attrName>style.visibility</p:attrName>
                                        </p:attrNameLst>
                                      </p:cBhvr>
                                      <p:to>
                                        <p:strVal val="visible"/>
                                      </p:to>
                                    </p:set>
                                  </p:childTnLst>
                                </p:cTn>
                              </p:par>
                            </p:childTnLst>
                          </p:cTn>
                        </p:par>
                        <p:par>
                          <p:cTn id="47" fill="hold" nodeType="afterGroup">
                            <p:stCondLst>
                              <p:cond delay="3000"/>
                            </p:stCondLst>
                            <p:childTnLst>
                              <p:par>
                                <p:cTn id="48" presetID="1" presetClass="entr" presetSubtype="0" fill="hold" grpId="0" nodeType="afterEffect">
                                  <p:stCondLst>
                                    <p:cond delay="500"/>
                                  </p:stCondLst>
                                  <p:childTnLst>
                                    <p:set>
                                      <p:cBhvr>
                                        <p:cTn id="49" dur="1" fill="hold">
                                          <p:stCondLst>
                                            <p:cond delay="0"/>
                                          </p:stCondLst>
                                        </p:cTn>
                                        <p:tgtEl>
                                          <p:spTgt spid="5532680">
                                            <p:txEl>
                                              <p:pRg st="6" end="6"/>
                                            </p:txEl>
                                          </p:spTgt>
                                        </p:tgtEl>
                                        <p:attrNameLst>
                                          <p:attrName>style.visibility</p:attrName>
                                        </p:attrNameLst>
                                      </p:cBhvr>
                                      <p:to>
                                        <p:strVal val="visible"/>
                                      </p:to>
                                    </p:set>
                                  </p:childTnLst>
                                </p:cTn>
                              </p:par>
                            </p:childTnLst>
                          </p:cTn>
                        </p:par>
                        <p:par>
                          <p:cTn id="50" fill="hold" nodeType="afterGroup">
                            <p:stCondLst>
                              <p:cond delay="3500"/>
                            </p:stCondLst>
                            <p:childTnLst>
                              <p:par>
                                <p:cTn id="51" presetID="1" presetClass="entr" presetSubtype="0" fill="hold" grpId="0" nodeType="afterEffect">
                                  <p:stCondLst>
                                    <p:cond delay="500"/>
                                  </p:stCondLst>
                                  <p:childTnLst>
                                    <p:set>
                                      <p:cBhvr>
                                        <p:cTn id="52" dur="1" fill="hold">
                                          <p:stCondLst>
                                            <p:cond delay="0"/>
                                          </p:stCondLst>
                                        </p:cTn>
                                        <p:tgtEl>
                                          <p:spTgt spid="55326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676" grpId="0" build="p" bldLvl="2" advAuto="500"/>
      <p:bldP spid="5532680" grpId="0" build="p" bldLvl="2" advAuto="5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0"/>
          </p:nvPr>
        </p:nvSpPr>
        <p:spPr>
          <a:noFill/>
        </p:spPr>
        <p:txBody>
          <a:bodyPr/>
          <a:lstStyle>
            <a:lvl1pPr>
              <a:spcBef>
                <a:spcPct val="20000"/>
              </a:spcBef>
              <a:buChar char="•"/>
              <a:defRPr>
                <a:solidFill>
                  <a:schemeClr val="tx1"/>
                </a:solidFill>
                <a:latin typeface="Arial" panose="020B0604020202020204" pitchFamily="34" charset="0"/>
              </a:defRPr>
            </a:lvl1pPr>
            <a:lvl2pPr marL="557213" indent="-214313">
              <a:spcBef>
                <a:spcPct val="20000"/>
              </a:spcBef>
              <a:buChar char="–"/>
              <a:defRPr sz="1200">
                <a:solidFill>
                  <a:schemeClr val="tx1"/>
                </a:solidFill>
                <a:latin typeface="Arial" panose="020B0604020202020204" pitchFamily="34" charset="0"/>
              </a:defRPr>
            </a:lvl2pPr>
            <a:lvl3pPr marL="857250" indent="-171450">
              <a:spcBef>
                <a:spcPct val="20000"/>
              </a:spcBef>
              <a:buChar char="•"/>
              <a:defRPr sz="1050">
                <a:solidFill>
                  <a:schemeClr val="tx1"/>
                </a:solidFill>
                <a:latin typeface="Times New Roman" panose="02020603050405020304" pitchFamily="18" charset="0"/>
              </a:defRPr>
            </a:lvl3pPr>
            <a:lvl4pPr marL="1200150" indent="-171450">
              <a:spcBef>
                <a:spcPct val="20000"/>
              </a:spcBef>
              <a:buChar char="–"/>
              <a:defRPr sz="900">
                <a:solidFill>
                  <a:schemeClr val="tx1"/>
                </a:solidFill>
                <a:latin typeface="Arial" panose="020B0604020202020204" pitchFamily="34" charset="0"/>
              </a:defRPr>
            </a:lvl4pPr>
            <a:lvl5pPr marL="1543050" indent="-171450">
              <a:spcBef>
                <a:spcPct val="20000"/>
              </a:spcBef>
              <a:buChar char="»"/>
              <a:defRPr sz="75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75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75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75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750">
                <a:solidFill>
                  <a:schemeClr val="tx1"/>
                </a:solidFill>
                <a:latin typeface="Arial" panose="020B0604020202020204" pitchFamily="34" charset="0"/>
              </a:defRPr>
            </a:lvl9pPr>
          </a:lstStyle>
          <a:p>
            <a:pPr>
              <a:spcBef>
                <a:spcPct val="0"/>
              </a:spcBef>
              <a:buFontTx/>
              <a:buNone/>
            </a:pPr>
            <a:fld id="{7448873C-5D5F-4ACE-B301-6297458FC485}" type="slidenum">
              <a:rPr lang="es-ES" altLang="it-IT">
                <a:solidFill>
                  <a:srgbClr val="000000"/>
                </a:solidFill>
              </a:rPr>
              <a:pPr>
                <a:spcBef>
                  <a:spcPct val="0"/>
                </a:spcBef>
                <a:buFontTx/>
                <a:buNone/>
              </a:pPr>
              <a:t>18</a:t>
            </a:fld>
            <a:endParaRPr lang="es-ES" altLang="it-IT">
              <a:solidFill>
                <a:srgbClr val="000000"/>
              </a:solidFill>
            </a:endParaRPr>
          </a:p>
        </p:txBody>
      </p:sp>
      <p:sp>
        <p:nvSpPr>
          <p:cNvPr id="28675" name="Rectangle 2"/>
          <p:cNvSpPr>
            <a:spLocks noGrp="1" noChangeArrowheads="1"/>
          </p:cNvSpPr>
          <p:nvPr>
            <p:ph type="title"/>
          </p:nvPr>
        </p:nvSpPr>
        <p:spPr/>
        <p:txBody>
          <a:bodyPr/>
          <a:lstStyle/>
          <a:p>
            <a:r>
              <a:rPr lang="es-ES" altLang="it-IT" smtClean="0"/>
              <a:t>Key learnings in our process</a:t>
            </a:r>
          </a:p>
        </p:txBody>
      </p:sp>
      <p:sp>
        <p:nvSpPr>
          <p:cNvPr id="28676" name="Text Box 8"/>
          <p:cNvSpPr txBox="1">
            <a:spLocks noChangeArrowheads="1"/>
          </p:cNvSpPr>
          <p:nvPr/>
        </p:nvSpPr>
        <p:spPr bwMode="auto">
          <a:xfrm>
            <a:off x="7864446" y="8345091"/>
            <a:ext cx="293350" cy="1615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lIns="0" tIns="0" rIns="0" bIns="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r>
              <a:rPr lang="es-ES_tradnl" altLang="it-IT" sz="1050" b="1">
                <a:solidFill>
                  <a:srgbClr val="000000"/>
                </a:solidFill>
              </a:rPr>
              <a:t>Year</a:t>
            </a:r>
            <a:endParaRPr lang="en-US" altLang="it-IT" sz="1050" b="1">
              <a:solidFill>
                <a:srgbClr val="000000"/>
              </a:solidFill>
            </a:endParaRPr>
          </a:p>
        </p:txBody>
      </p:sp>
      <p:sp>
        <p:nvSpPr>
          <p:cNvPr id="28677" name="Rectangle 9"/>
          <p:cNvSpPr>
            <a:spLocks noChangeArrowheads="1"/>
          </p:cNvSpPr>
          <p:nvPr/>
        </p:nvSpPr>
        <p:spPr bwMode="gray">
          <a:xfrm>
            <a:off x="963216" y="1207294"/>
            <a:ext cx="21562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s-ES" altLang="it-IT" sz="1200" b="1">
                <a:solidFill>
                  <a:srgbClr val="000000"/>
                </a:solidFill>
              </a:rPr>
              <a:t>Start with something simple</a:t>
            </a:r>
          </a:p>
        </p:txBody>
      </p:sp>
      <p:sp>
        <p:nvSpPr>
          <p:cNvPr id="5533708" name="Rectangle 12"/>
          <p:cNvSpPr>
            <a:spLocks noChangeArrowheads="1"/>
          </p:cNvSpPr>
          <p:nvPr/>
        </p:nvSpPr>
        <p:spPr bwMode="gray">
          <a:xfrm>
            <a:off x="3305175" y="1023938"/>
            <a:ext cx="48839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88900" indent="-88900">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pPr>
            <a:r>
              <a:rPr lang="es-ES" altLang="it-IT" sz="1200" b="1">
                <a:solidFill>
                  <a:srgbClr val="000000"/>
                </a:solidFill>
              </a:rPr>
              <a:t>We started with a small segmentation project, with an obsolete computer and a ridiculous budget</a:t>
            </a:r>
          </a:p>
          <a:p>
            <a:pPr eaLnBrk="0" fontAlgn="base" hangingPunct="0">
              <a:spcBef>
                <a:spcPct val="0"/>
              </a:spcBef>
              <a:spcAft>
                <a:spcPct val="0"/>
              </a:spcAft>
            </a:pPr>
            <a:r>
              <a:rPr lang="es-ES" altLang="it-IT" sz="1200" b="1">
                <a:solidFill>
                  <a:srgbClr val="000000"/>
                </a:solidFill>
              </a:rPr>
              <a:t>So, the ROI and results were outstanding and it made easier the next step ahead</a:t>
            </a:r>
          </a:p>
        </p:txBody>
      </p:sp>
      <p:sp>
        <p:nvSpPr>
          <p:cNvPr id="28679" name="Rectangle 13"/>
          <p:cNvSpPr>
            <a:spLocks noChangeArrowheads="1"/>
          </p:cNvSpPr>
          <p:nvPr/>
        </p:nvSpPr>
        <p:spPr bwMode="gray">
          <a:xfrm>
            <a:off x="963216" y="1988344"/>
            <a:ext cx="21562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s-ES" altLang="it-IT" sz="1200" b="1">
                <a:solidFill>
                  <a:srgbClr val="000000"/>
                </a:solidFill>
              </a:rPr>
              <a:t>Grow slowly at the beginning and demonstrate results before next step</a:t>
            </a:r>
          </a:p>
        </p:txBody>
      </p:sp>
      <p:sp>
        <p:nvSpPr>
          <p:cNvPr id="28680" name="Rectangle 14"/>
          <p:cNvSpPr>
            <a:spLocks noChangeArrowheads="1"/>
          </p:cNvSpPr>
          <p:nvPr/>
        </p:nvSpPr>
        <p:spPr bwMode="gray">
          <a:xfrm>
            <a:off x="963216" y="3118248"/>
            <a:ext cx="21562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s-ES" altLang="it-IT" sz="1200" b="1">
                <a:solidFill>
                  <a:srgbClr val="000000"/>
                </a:solidFill>
              </a:rPr>
              <a:t>Convince high management (Marketing, Financial, Procurement,…)</a:t>
            </a:r>
          </a:p>
        </p:txBody>
      </p:sp>
      <p:sp>
        <p:nvSpPr>
          <p:cNvPr id="5533711" name="Rectangle 15"/>
          <p:cNvSpPr>
            <a:spLocks noChangeArrowheads="1"/>
          </p:cNvSpPr>
          <p:nvPr/>
        </p:nvSpPr>
        <p:spPr bwMode="gray">
          <a:xfrm>
            <a:off x="3305175" y="1988344"/>
            <a:ext cx="48839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88900" indent="-88900">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pPr>
            <a:r>
              <a:rPr lang="es-ES" altLang="it-IT" sz="1200" b="1">
                <a:solidFill>
                  <a:srgbClr val="000000"/>
                </a:solidFill>
              </a:rPr>
              <a:t>Now we can provide information, projections, etc, in much less time and with lower costs (not only $) than before</a:t>
            </a:r>
          </a:p>
          <a:p>
            <a:pPr eaLnBrk="0" fontAlgn="base" hangingPunct="0">
              <a:spcBef>
                <a:spcPct val="0"/>
              </a:spcBef>
              <a:spcAft>
                <a:spcPct val="0"/>
              </a:spcAft>
            </a:pPr>
            <a:r>
              <a:rPr lang="es-ES" altLang="it-IT" sz="1200" b="1">
                <a:solidFill>
                  <a:srgbClr val="000000"/>
                </a:solidFill>
              </a:rPr>
              <a:t>Focus on data quality, and integration of information</a:t>
            </a:r>
          </a:p>
          <a:p>
            <a:pPr eaLnBrk="0" fontAlgn="base" hangingPunct="0">
              <a:spcBef>
                <a:spcPct val="0"/>
              </a:spcBef>
              <a:spcAft>
                <a:spcPct val="0"/>
              </a:spcAft>
            </a:pPr>
            <a:r>
              <a:rPr lang="es-ES" altLang="it-IT" sz="1200" b="1">
                <a:solidFill>
                  <a:srgbClr val="000000"/>
                </a:solidFill>
              </a:rPr>
              <a:t>Finally, we obtained a competitive advantage in the market: C.I.</a:t>
            </a:r>
          </a:p>
        </p:txBody>
      </p:sp>
      <p:sp>
        <p:nvSpPr>
          <p:cNvPr id="28682" name="Rectangle 17"/>
          <p:cNvSpPr>
            <a:spLocks noChangeArrowheads="1"/>
          </p:cNvSpPr>
          <p:nvPr/>
        </p:nvSpPr>
        <p:spPr bwMode="gray">
          <a:xfrm>
            <a:off x="963216" y="4269582"/>
            <a:ext cx="21562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s-ES" altLang="it-IT" sz="1200" b="1">
                <a:solidFill>
                  <a:srgbClr val="000000"/>
                </a:solidFill>
              </a:rPr>
              <a:t>Commited people</a:t>
            </a:r>
          </a:p>
        </p:txBody>
      </p:sp>
      <p:sp>
        <p:nvSpPr>
          <p:cNvPr id="5533714" name="Rectangle 18"/>
          <p:cNvSpPr>
            <a:spLocks noChangeArrowheads="1"/>
          </p:cNvSpPr>
          <p:nvPr/>
        </p:nvSpPr>
        <p:spPr bwMode="gray">
          <a:xfrm>
            <a:off x="3305175" y="4087417"/>
            <a:ext cx="48839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88900" indent="-88900">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pPr>
            <a:r>
              <a:rPr lang="es-ES" altLang="it-IT" sz="1200" b="1">
                <a:solidFill>
                  <a:srgbClr val="000000"/>
                </a:solidFill>
              </a:rPr>
              <a:t>It’s neccessary to count both with skilled analysts and data experts, as well as the commitment of different areas such as Marketing, Sales, Systems, Operations, etc.</a:t>
            </a:r>
          </a:p>
          <a:p>
            <a:pPr eaLnBrk="0" fontAlgn="base" hangingPunct="0">
              <a:spcBef>
                <a:spcPct val="0"/>
              </a:spcBef>
              <a:spcAft>
                <a:spcPct val="0"/>
              </a:spcAft>
            </a:pPr>
            <a:r>
              <a:rPr lang="es-ES" altLang="it-IT" sz="1200" b="1">
                <a:solidFill>
                  <a:srgbClr val="000000"/>
                </a:solidFill>
              </a:rPr>
              <a:t>We started in the Mass Market, but it is not a must</a:t>
            </a:r>
          </a:p>
        </p:txBody>
      </p:sp>
      <p:sp>
        <p:nvSpPr>
          <p:cNvPr id="28684" name="AutoShape 19"/>
          <p:cNvSpPr>
            <a:spLocks noChangeArrowheads="1"/>
          </p:cNvSpPr>
          <p:nvPr/>
        </p:nvSpPr>
        <p:spPr bwMode="auto">
          <a:xfrm rot="5400000">
            <a:off x="2983707" y="1303735"/>
            <a:ext cx="425053" cy="244079"/>
          </a:xfrm>
          <a:prstGeom prst="triangle">
            <a:avLst>
              <a:gd name="adj" fmla="val 50000"/>
            </a:avLst>
          </a:prstGeom>
          <a:solidFill>
            <a:srgbClr val="B8C9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it-IT" sz="1500" b="1">
              <a:solidFill>
                <a:srgbClr val="000000"/>
              </a:solidFill>
            </a:endParaRPr>
          </a:p>
        </p:txBody>
      </p:sp>
      <p:sp>
        <p:nvSpPr>
          <p:cNvPr id="28685" name="AutoShape 20"/>
          <p:cNvSpPr>
            <a:spLocks noChangeArrowheads="1"/>
          </p:cNvSpPr>
          <p:nvPr/>
        </p:nvSpPr>
        <p:spPr bwMode="auto">
          <a:xfrm rot="5400000">
            <a:off x="2983707" y="4275535"/>
            <a:ext cx="425053" cy="244079"/>
          </a:xfrm>
          <a:prstGeom prst="triangle">
            <a:avLst>
              <a:gd name="adj" fmla="val 50000"/>
            </a:avLst>
          </a:prstGeom>
          <a:solidFill>
            <a:srgbClr val="B8C9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it-IT" sz="1500" b="1">
              <a:solidFill>
                <a:srgbClr val="000000"/>
              </a:solidFill>
            </a:endParaRPr>
          </a:p>
        </p:txBody>
      </p:sp>
      <p:sp>
        <p:nvSpPr>
          <p:cNvPr id="28686" name="AutoShape 21"/>
          <p:cNvSpPr>
            <a:spLocks noChangeArrowheads="1"/>
          </p:cNvSpPr>
          <p:nvPr/>
        </p:nvSpPr>
        <p:spPr bwMode="auto">
          <a:xfrm rot="5400000">
            <a:off x="2983707" y="3306366"/>
            <a:ext cx="425053" cy="244079"/>
          </a:xfrm>
          <a:prstGeom prst="triangle">
            <a:avLst>
              <a:gd name="adj" fmla="val 50000"/>
            </a:avLst>
          </a:prstGeom>
          <a:solidFill>
            <a:srgbClr val="B8C9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it-IT" sz="1500" b="1">
              <a:solidFill>
                <a:srgbClr val="000000"/>
              </a:solidFill>
            </a:endParaRPr>
          </a:p>
        </p:txBody>
      </p:sp>
      <p:sp>
        <p:nvSpPr>
          <p:cNvPr id="28687" name="AutoShape 22"/>
          <p:cNvSpPr>
            <a:spLocks noChangeArrowheads="1"/>
          </p:cNvSpPr>
          <p:nvPr/>
        </p:nvSpPr>
        <p:spPr bwMode="auto">
          <a:xfrm rot="5400000">
            <a:off x="2983706" y="2266950"/>
            <a:ext cx="425054" cy="244079"/>
          </a:xfrm>
          <a:prstGeom prst="triangle">
            <a:avLst>
              <a:gd name="adj" fmla="val 50000"/>
            </a:avLst>
          </a:prstGeom>
          <a:solidFill>
            <a:srgbClr val="B8C9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it-IT" sz="1500" b="1">
              <a:solidFill>
                <a:srgbClr val="000000"/>
              </a:solidFill>
            </a:endParaRPr>
          </a:p>
        </p:txBody>
      </p:sp>
      <p:sp>
        <p:nvSpPr>
          <p:cNvPr id="5533719" name="Rectangle 23"/>
          <p:cNvSpPr>
            <a:spLocks noChangeArrowheads="1"/>
          </p:cNvSpPr>
          <p:nvPr/>
        </p:nvSpPr>
        <p:spPr bwMode="gray">
          <a:xfrm>
            <a:off x="3305175" y="3026569"/>
            <a:ext cx="48839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88900" indent="-88900">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0"/>
              </a:spcBef>
              <a:spcAft>
                <a:spcPct val="0"/>
              </a:spcAft>
            </a:pPr>
            <a:r>
              <a:rPr lang="es-ES" altLang="it-IT" sz="1200" b="1">
                <a:solidFill>
                  <a:srgbClr val="000000"/>
                </a:solidFill>
              </a:rPr>
              <a:t>Not neccessariy on the base of a business plan, but…</a:t>
            </a:r>
          </a:p>
          <a:p>
            <a:pPr eaLnBrk="0" fontAlgn="base" hangingPunct="0">
              <a:spcBef>
                <a:spcPct val="0"/>
              </a:spcBef>
              <a:spcAft>
                <a:spcPct val="0"/>
              </a:spcAft>
            </a:pPr>
            <a:r>
              <a:rPr lang="es-ES" altLang="it-IT" sz="1200" b="1">
                <a:solidFill>
                  <a:srgbClr val="000000"/>
                </a:solidFill>
              </a:rPr>
              <a:t>When we proposed the acquisition of SAS tools, we showed what we were doing, what we could do, and the advantage upon our competitors and savings in costs it would provide</a:t>
            </a:r>
          </a:p>
        </p:txBody>
      </p:sp>
    </p:spTree>
    <p:extLst>
      <p:ext uri="{BB962C8B-B14F-4D97-AF65-F5344CB8AC3E}">
        <p14:creationId xmlns:p14="http://schemas.microsoft.com/office/powerpoint/2010/main" val="3584633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3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37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37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3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708" grpId="0"/>
      <p:bldP spid="5533711" grpId="0"/>
      <p:bldP spid="5533714" grpId="0"/>
      <p:bldP spid="55337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lvl1pPr>
              <a:spcBef>
                <a:spcPct val="20000"/>
              </a:spcBef>
              <a:buChar char="•"/>
              <a:defRPr>
                <a:solidFill>
                  <a:schemeClr val="tx1"/>
                </a:solidFill>
                <a:latin typeface="Arial" panose="020B0604020202020204" pitchFamily="34" charset="0"/>
              </a:defRPr>
            </a:lvl1pPr>
            <a:lvl2pPr marL="557213" indent="-214313">
              <a:spcBef>
                <a:spcPct val="20000"/>
              </a:spcBef>
              <a:buChar char="–"/>
              <a:defRPr sz="1200">
                <a:solidFill>
                  <a:schemeClr val="tx1"/>
                </a:solidFill>
                <a:latin typeface="Arial" panose="020B0604020202020204" pitchFamily="34" charset="0"/>
              </a:defRPr>
            </a:lvl2pPr>
            <a:lvl3pPr marL="857250" indent="-171450">
              <a:spcBef>
                <a:spcPct val="20000"/>
              </a:spcBef>
              <a:buChar char="•"/>
              <a:defRPr sz="1050">
                <a:solidFill>
                  <a:schemeClr val="tx1"/>
                </a:solidFill>
                <a:latin typeface="Times New Roman" panose="02020603050405020304" pitchFamily="18" charset="0"/>
              </a:defRPr>
            </a:lvl3pPr>
            <a:lvl4pPr marL="1200150" indent="-171450">
              <a:spcBef>
                <a:spcPct val="20000"/>
              </a:spcBef>
              <a:buChar char="–"/>
              <a:defRPr sz="900">
                <a:solidFill>
                  <a:schemeClr val="tx1"/>
                </a:solidFill>
                <a:latin typeface="Arial" panose="020B0604020202020204" pitchFamily="34" charset="0"/>
              </a:defRPr>
            </a:lvl4pPr>
            <a:lvl5pPr marL="1543050" indent="-171450">
              <a:spcBef>
                <a:spcPct val="20000"/>
              </a:spcBef>
              <a:buChar char="»"/>
              <a:defRPr sz="75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75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75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75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750">
                <a:solidFill>
                  <a:schemeClr val="tx1"/>
                </a:solidFill>
                <a:latin typeface="Arial" panose="020B0604020202020204" pitchFamily="34" charset="0"/>
              </a:defRPr>
            </a:lvl9pPr>
          </a:lstStyle>
          <a:p>
            <a:pPr>
              <a:spcBef>
                <a:spcPct val="0"/>
              </a:spcBef>
              <a:buFontTx/>
              <a:buNone/>
            </a:pPr>
            <a:fld id="{98FFCEBF-582C-475D-A445-4E2EF479DBE6}" type="slidenum">
              <a:rPr lang="es-ES" altLang="it-IT">
                <a:solidFill>
                  <a:srgbClr val="000000"/>
                </a:solidFill>
              </a:rPr>
              <a:pPr>
                <a:spcBef>
                  <a:spcPct val="0"/>
                </a:spcBef>
                <a:buFontTx/>
                <a:buNone/>
              </a:pPr>
              <a:t>19</a:t>
            </a:fld>
            <a:endParaRPr lang="es-ES" altLang="it-IT">
              <a:solidFill>
                <a:srgbClr val="000000"/>
              </a:solidFill>
            </a:endParaRPr>
          </a:p>
        </p:txBody>
      </p:sp>
      <p:sp>
        <p:nvSpPr>
          <p:cNvPr id="30723" name="Rectangle 4"/>
          <p:cNvSpPr>
            <a:spLocks noGrp="1" noChangeArrowheads="1"/>
          </p:cNvSpPr>
          <p:nvPr>
            <p:ph type="title"/>
          </p:nvPr>
        </p:nvSpPr>
        <p:spPr/>
        <p:txBody>
          <a:bodyPr/>
          <a:lstStyle/>
          <a:p>
            <a:r>
              <a:rPr lang="es-ES" altLang="it-IT" smtClean="0"/>
              <a:t>Some history of C.I. in Endesa: “Roadmap”</a:t>
            </a:r>
          </a:p>
        </p:txBody>
      </p:sp>
      <p:sp>
        <p:nvSpPr>
          <p:cNvPr id="30724" name="Rectangle 5"/>
          <p:cNvSpPr>
            <a:spLocks noChangeArrowheads="1"/>
          </p:cNvSpPr>
          <p:nvPr/>
        </p:nvSpPr>
        <p:spPr bwMode="gray">
          <a:xfrm>
            <a:off x="1278732" y="750094"/>
            <a:ext cx="1398985"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FontTx/>
              <a:buNone/>
            </a:pPr>
            <a:r>
              <a:rPr lang="es-ES" altLang="it-IT" sz="1200" b="1" dirty="0" err="1">
                <a:solidFill>
                  <a:srgbClr val="000000"/>
                </a:solidFill>
              </a:rPr>
              <a:t>Start</a:t>
            </a:r>
            <a:r>
              <a:rPr lang="es-ES" altLang="it-IT" sz="1200" b="1" dirty="0">
                <a:solidFill>
                  <a:srgbClr val="000000"/>
                </a:solidFill>
              </a:rPr>
              <a:t> up  </a:t>
            </a:r>
            <a:endParaRPr lang="es-ES" altLang="it-IT" sz="1200" b="1" dirty="0" smtClean="0">
              <a:solidFill>
                <a:srgbClr val="000000"/>
              </a:solidFill>
            </a:endParaRPr>
          </a:p>
          <a:p>
            <a:pPr algn="ctr" eaLnBrk="0" fontAlgn="base" hangingPunct="0">
              <a:spcAft>
                <a:spcPct val="0"/>
              </a:spcAft>
              <a:buFontTx/>
              <a:buNone/>
            </a:pPr>
            <a:endParaRPr lang="es-ES" altLang="it-IT" sz="1200" b="1" dirty="0" smtClean="0">
              <a:solidFill>
                <a:srgbClr val="000000"/>
              </a:solidFill>
            </a:endParaRPr>
          </a:p>
          <a:p>
            <a:pPr algn="ctr" eaLnBrk="0" fontAlgn="base" hangingPunct="0">
              <a:spcAft>
                <a:spcPct val="0"/>
              </a:spcAft>
              <a:buFontTx/>
              <a:buNone/>
            </a:pPr>
            <a:r>
              <a:rPr lang="es-ES" altLang="it-IT" sz="1200" b="1" dirty="0" smtClean="0">
                <a:solidFill>
                  <a:srgbClr val="000000"/>
                </a:solidFill>
              </a:rPr>
              <a:t>(</a:t>
            </a:r>
            <a:r>
              <a:rPr lang="es-ES" altLang="it-IT" sz="1200" b="1" dirty="0">
                <a:solidFill>
                  <a:srgbClr val="000000"/>
                </a:solidFill>
              </a:rPr>
              <a:t>1998)</a:t>
            </a:r>
            <a:endParaRPr lang="es-ES_tradnl" altLang="it-IT" sz="1200" b="1" dirty="0">
              <a:solidFill>
                <a:srgbClr val="000000"/>
              </a:solidFill>
            </a:endParaRPr>
          </a:p>
        </p:txBody>
      </p:sp>
      <p:sp>
        <p:nvSpPr>
          <p:cNvPr id="30725" name="Rectangle 6"/>
          <p:cNvSpPr>
            <a:spLocks noChangeArrowheads="1"/>
          </p:cNvSpPr>
          <p:nvPr/>
        </p:nvSpPr>
        <p:spPr bwMode="gray">
          <a:xfrm>
            <a:off x="3796904" y="750094"/>
            <a:ext cx="1532334"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FontTx/>
              <a:buNone/>
            </a:pPr>
            <a:r>
              <a:rPr lang="es-ES" altLang="it-IT" sz="1200" b="1" dirty="0" err="1">
                <a:solidFill>
                  <a:srgbClr val="000000"/>
                </a:solidFill>
              </a:rPr>
              <a:t>Demonstrate</a:t>
            </a:r>
            <a:r>
              <a:rPr lang="es-ES" altLang="it-IT" sz="1200" b="1" dirty="0">
                <a:solidFill>
                  <a:srgbClr val="000000"/>
                </a:solidFill>
              </a:rPr>
              <a:t> and </a:t>
            </a:r>
            <a:r>
              <a:rPr lang="es-ES" altLang="it-IT" sz="1200" b="1" dirty="0" err="1">
                <a:solidFill>
                  <a:srgbClr val="000000"/>
                </a:solidFill>
              </a:rPr>
              <a:t>consolidate</a:t>
            </a:r>
            <a:r>
              <a:rPr lang="es-ES" altLang="it-IT" sz="1200" b="1" dirty="0">
                <a:solidFill>
                  <a:srgbClr val="000000"/>
                </a:solidFill>
              </a:rPr>
              <a:t> </a:t>
            </a:r>
            <a:endParaRPr lang="es-ES" altLang="it-IT" sz="1200" b="1" dirty="0" smtClean="0">
              <a:solidFill>
                <a:srgbClr val="000000"/>
              </a:solidFill>
            </a:endParaRPr>
          </a:p>
          <a:p>
            <a:pPr algn="ctr" eaLnBrk="0" fontAlgn="base" hangingPunct="0">
              <a:spcAft>
                <a:spcPct val="0"/>
              </a:spcAft>
              <a:buFontTx/>
              <a:buNone/>
            </a:pPr>
            <a:r>
              <a:rPr lang="es-ES" altLang="it-IT" sz="1200" b="1" dirty="0" smtClean="0">
                <a:solidFill>
                  <a:srgbClr val="000000"/>
                </a:solidFill>
              </a:rPr>
              <a:t>(</a:t>
            </a:r>
            <a:r>
              <a:rPr lang="es-ES" altLang="it-IT" sz="1200" b="1" dirty="0">
                <a:solidFill>
                  <a:srgbClr val="000000"/>
                </a:solidFill>
              </a:rPr>
              <a:t>2000 – 2005)</a:t>
            </a:r>
            <a:endParaRPr lang="es-ES_tradnl" altLang="it-IT" sz="1200" b="1" dirty="0">
              <a:solidFill>
                <a:srgbClr val="000000"/>
              </a:solidFill>
            </a:endParaRPr>
          </a:p>
        </p:txBody>
      </p:sp>
      <p:sp>
        <p:nvSpPr>
          <p:cNvPr id="30726" name="Rectangle 7"/>
          <p:cNvSpPr>
            <a:spLocks noChangeArrowheads="1"/>
          </p:cNvSpPr>
          <p:nvPr/>
        </p:nvSpPr>
        <p:spPr bwMode="gray">
          <a:xfrm>
            <a:off x="6350794" y="750094"/>
            <a:ext cx="1398985"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0" fontAlgn="base" hangingPunct="0">
              <a:spcAft>
                <a:spcPct val="0"/>
              </a:spcAft>
              <a:buFontTx/>
              <a:buNone/>
            </a:pPr>
            <a:r>
              <a:rPr lang="es-ES" altLang="it-IT" sz="1200" b="1" dirty="0" err="1">
                <a:solidFill>
                  <a:srgbClr val="000000"/>
                </a:solidFill>
              </a:rPr>
              <a:t>Innovative</a:t>
            </a:r>
            <a:r>
              <a:rPr lang="es-ES" altLang="it-IT" sz="1200" b="1" dirty="0">
                <a:solidFill>
                  <a:srgbClr val="000000"/>
                </a:solidFill>
              </a:rPr>
              <a:t> </a:t>
            </a:r>
            <a:r>
              <a:rPr lang="es-ES" altLang="it-IT" sz="1200" b="1" dirty="0" err="1">
                <a:solidFill>
                  <a:srgbClr val="000000"/>
                </a:solidFill>
              </a:rPr>
              <a:t>growth</a:t>
            </a:r>
            <a:r>
              <a:rPr lang="es-ES" altLang="it-IT" sz="1200" b="1" dirty="0">
                <a:solidFill>
                  <a:srgbClr val="000000"/>
                </a:solidFill>
              </a:rPr>
              <a:t>    </a:t>
            </a:r>
            <a:endParaRPr lang="es-ES" altLang="it-IT" sz="1200" b="1" dirty="0" smtClean="0">
              <a:solidFill>
                <a:srgbClr val="000000"/>
              </a:solidFill>
            </a:endParaRPr>
          </a:p>
          <a:p>
            <a:pPr algn="ctr" eaLnBrk="0" fontAlgn="base" hangingPunct="0">
              <a:spcAft>
                <a:spcPct val="0"/>
              </a:spcAft>
              <a:buFontTx/>
              <a:buNone/>
            </a:pPr>
            <a:r>
              <a:rPr lang="es-ES" altLang="it-IT" sz="1200" b="1" dirty="0" smtClean="0">
                <a:solidFill>
                  <a:srgbClr val="000000"/>
                </a:solidFill>
              </a:rPr>
              <a:t>(</a:t>
            </a:r>
            <a:r>
              <a:rPr lang="es-ES" altLang="it-IT" sz="1200" b="1" dirty="0" err="1" smtClean="0">
                <a:solidFill>
                  <a:srgbClr val="000000"/>
                </a:solidFill>
              </a:rPr>
              <a:t>from</a:t>
            </a:r>
            <a:r>
              <a:rPr lang="es-ES" altLang="it-IT" sz="1200" b="1" dirty="0" smtClean="0">
                <a:solidFill>
                  <a:srgbClr val="000000"/>
                </a:solidFill>
              </a:rPr>
              <a:t> 2006)</a:t>
            </a:r>
            <a:endParaRPr lang="es-ES_tradnl" altLang="it-IT" sz="1200" b="1" dirty="0">
              <a:solidFill>
                <a:srgbClr val="000000"/>
              </a:solidFill>
            </a:endParaRPr>
          </a:p>
        </p:txBody>
      </p:sp>
      <p:sp>
        <p:nvSpPr>
          <p:cNvPr id="30727" name="Line 9"/>
          <p:cNvSpPr>
            <a:spLocks noChangeShapeType="1"/>
          </p:cNvSpPr>
          <p:nvPr/>
        </p:nvSpPr>
        <p:spPr bwMode="auto">
          <a:xfrm>
            <a:off x="1084660" y="1434704"/>
            <a:ext cx="6817519" cy="0"/>
          </a:xfrm>
          <a:prstGeom prst="line">
            <a:avLst/>
          </a:prstGeom>
          <a:noFill/>
          <a:ln w="349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lIns="0" tIns="0" rIns="0" bIns="0" anchor="ctr"/>
          <a:lstStyle/>
          <a:p>
            <a:pPr eaLnBrk="0" fontAlgn="base" hangingPunct="0">
              <a:spcBef>
                <a:spcPct val="0"/>
              </a:spcBef>
              <a:spcAft>
                <a:spcPct val="0"/>
              </a:spcAft>
            </a:pPr>
            <a:endParaRPr lang="it-IT" sz="1500" b="1">
              <a:solidFill>
                <a:srgbClr val="000000"/>
              </a:solidFill>
            </a:endParaRPr>
          </a:p>
        </p:txBody>
      </p:sp>
      <p:sp>
        <p:nvSpPr>
          <p:cNvPr id="30728" name="Text Box 12"/>
          <p:cNvSpPr txBox="1">
            <a:spLocks noChangeArrowheads="1"/>
          </p:cNvSpPr>
          <p:nvPr/>
        </p:nvSpPr>
        <p:spPr bwMode="auto">
          <a:xfrm>
            <a:off x="7864446" y="8345091"/>
            <a:ext cx="293350" cy="1615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lIns="0" tIns="0" rIns="0" bIns="0">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fontAlgn="base">
              <a:spcBef>
                <a:spcPct val="0"/>
              </a:spcBef>
              <a:spcAft>
                <a:spcPct val="0"/>
              </a:spcAft>
              <a:buFontTx/>
              <a:buNone/>
            </a:pPr>
            <a:r>
              <a:rPr lang="es-ES_tradnl" altLang="it-IT" sz="1050" b="1">
                <a:solidFill>
                  <a:srgbClr val="000000"/>
                </a:solidFill>
              </a:rPr>
              <a:t>Year</a:t>
            </a:r>
            <a:endParaRPr lang="en-US" altLang="it-IT" sz="1050" b="1">
              <a:solidFill>
                <a:srgbClr val="000000"/>
              </a:solidFill>
            </a:endParaRPr>
          </a:p>
        </p:txBody>
      </p:sp>
      <p:sp>
        <p:nvSpPr>
          <p:cNvPr id="30729" name="Rectangle 13"/>
          <p:cNvSpPr>
            <a:spLocks noChangeArrowheads="1"/>
          </p:cNvSpPr>
          <p:nvPr/>
        </p:nvSpPr>
        <p:spPr bwMode="gray">
          <a:xfrm>
            <a:off x="956072" y="1583531"/>
            <a:ext cx="219432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84138" indent="-84138">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25000"/>
              </a:spcBef>
              <a:spcAft>
                <a:spcPct val="0"/>
              </a:spcAft>
            </a:pPr>
            <a:r>
              <a:rPr lang="es-ES" altLang="it-IT" sz="1200">
                <a:solidFill>
                  <a:srgbClr val="000000"/>
                </a:solidFill>
              </a:rPr>
              <a:t>First, the first: integrate data in a unique repository</a:t>
            </a:r>
          </a:p>
          <a:p>
            <a:pPr eaLnBrk="0" fontAlgn="base" hangingPunct="0">
              <a:spcBef>
                <a:spcPct val="25000"/>
              </a:spcBef>
              <a:spcAft>
                <a:spcPct val="0"/>
              </a:spcAft>
            </a:pPr>
            <a:r>
              <a:rPr lang="es-ES" altLang="it-IT" sz="1200">
                <a:solidFill>
                  <a:srgbClr val="000000"/>
                </a:solidFill>
              </a:rPr>
              <a:t>Implement basic data tools (not necessarily SAS)</a:t>
            </a:r>
          </a:p>
          <a:p>
            <a:pPr eaLnBrk="0" fontAlgn="base" hangingPunct="0">
              <a:spcBef>
                <a:spcPct val="25000"/>
              </a:spcBef>
              <a:spcAft>
                <a:spcPct val="0"/>
              </a:spcAft>
            </a:pPr>
            <a:r>
              <a:rPr lang="es-ES" altLang="it-IT" sz="1200">
                <a:solidFill>
                  <a:srgbClr val="000000"/>
                </a:solidFill>
              </a:rPr>
              <a:t>Data cleaning, and data quality (know what you have and what you need)</a:t>
            </a:r>
          </a:p>
          <a:p>
            <a:pPr eaLnBrk="0" fontAlgn="base" hangingPunct="0">
              <a:spcBef>
                <a:spcPct val="25000"/>
              </a:spcBef>
              <a:spcAft>
                <a:spcPct val="0"/>
              </a:spcAft>
            </a:pPr>
            <a:r>
              <a:rPr lang="es-ES" altLang="it-IT" sz="1200">
                <a:solidFill>
                  <a:srgbClr val="000000"/>
                </a:solidFill>
              </a:rPr>
              <a:t>Complete with external data and market research</a:t>
            </a:r>
          </a:p>
          <a:p>
            <a:pPr eaLnBrk="0" fontAlgn="base" hangingPunct="0">
              <a:spcBef>
                <a:spcPct val="25000"/>
              </a:spcBef>
              <a:spcAft>
                <a:spcPct val="0"/>
              </a:spcAft>
            </a:pPr>
            <a:r>
              <a:rPr lang="es-ES" altLang="it-IT" sz="1200">
                <a:solidFill>
                  <a:srgbClr val="000000"/>
                </a:solidFill>
              </a:rPr>
              <a:t>Have at least one analyst and one data expert</a:t>
            </a:r>
          </a:p>
          <a:p>
            <a:pPr eaLnBrk="0" fontAlgn="base" hangingPunct="0">
              <a:spcBef>
                <a:spcPct val="25000"/>
              </a:spcBef>
              <a:spcAft>
                <a:spcPct val="0"/>
              </a:spcAft>
            </a:pPr>
            <a:r>
              <a:rPr lang="es-ES" altLang="it-IT" sz="1200">
                <a:solidFill>
                  <a:srgbClr val="000000"/>
                </a:solidFill>
              </a:rPr>
              <a:t>Create Dashboard</a:t>
            </a:r>
          </a:p>
          <a:p>
            <a:pPr eaLnBrk="0" fontAlgn="base" hangingPunct="0">
              <a:spcBef>
                <a:spcPct val="25000"/>
              </a:spcBef>
              <a:spcAft>
                <a:spcPct val="0"/>
              </a:spcAft>
            </a:pPr>
            <a:endParaRPr lang="es-ES" altLang="it-IT" sz="1200">
              <a:solidFill>
                <a:srgbClr val="000000"/>
              </a:solidFill>
            </a:endParaRPr>
          </a:p>
          <a:p>
            <a:pPr eaLnBrk="0" fontAlgn="base" hangingPunct="0">
              <a:spcBef>
                <a:spcPct val="25000"/>
              </a:spcBef>
              <a:spcAft>
                <a:spcPct val="0"/>
              </a:spcAft>
            </a:pPr>
            <a:endParaRPr lang="es-ES" altLang="it-IT" sz="1200">
              <a:solidFill>
                <a:srgbClr val="000000"/>
              </a:solidFill>
            </a:endParaRPr>
          </a:p>
          <a:p>
            <a:pPr eaLnBrk="0" fontAlgn="base" hangingPunct="0">
              <a:spcBef>
                <a:spcPct val="25000"/>
              </a:spcBef>
              <a:spcAft>
                <a:spcPct val="0"/>
              </a:spcAft>
            </a:pPr>
            <a:r>
              <a:rPr lang="es-ES" altLang="it-IT" sz="1200">
                <a:solidFill>
                  <a:srgbClr val="000000"/>
                </a:solidFill>
              </a:rPr>
              <a:t>Results, results, results,…</a:t>
            </a:r>
          </a:p>
        </p:txBody>
      </p:sp>
      <p:sp>
        <p:nvSpPr>
          <p:cNvPr id="5529614" name="Rectangle 14"/>
          <p:cNvSpPr>
            <a:spLocks noChangeArrowheads="1"/>
          </p:cNvSpPr>
          <p:nvPr/>
        </p:nvSpPr>
        <p:spPr bwMode="gray">
          <a:xfrm>
            <a:off x="3257551" y="1491853"/>
            <a:ext cx="2612231"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84138" indent="-84138">
              <a:spcBef>
                <a:spcPct val="20000"/>
              </a:spcBef>
              <a:buChar char="•"/>
              <a:defRPr>
                <a:solidFill>
                  <a:schemeClr val="tx1"/>
                </a:solidFill>
                <a:latin typeface="Arial" panose="020B0604020202020204" pitchFamily="34" charset="0"/>
              </a:defRPr>
            </a:lvl1pPr>
            <a:lvl2pPr marL="357188" indent="-93663">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25000"/>
              </a:spcBef>
              <a:spcAft>
                <a:spcPct val="0"/>
              </a:spcAft>
            </a:pPr>
            <a:r>
              <a:rPr lang="es-ES" altLang="it-IT" sz="1200">
                <a:solidFill>
                  <a:srgbClr val="000000"/>
                </a:solidFill>
              </a:rPr>
              <a:t>Launch a small and easy project</a:t>
            </a:r>
          </a:p>
          <a:p>
            <a:pPr eaLnBrk="0" fontAlgn="base" hangingPunct="0">
              <a:spcBef>
                <a:spcPct val="25000"/>
              </a:spcBef>
              <a:spcAft>
                <a:spcPct val="0"/>
              </a:spcAft>
            </a:pPr>
            <a:r>
              <a:rPr lang="es-ES" altLang="it-IT" sz="1200">
                <a:solidFill>
                  <a:srgbClr val="000000"/>
                </a:solidFill>
              </a:rPr>
              <a:t>Implement Datamart and basic Datamining tools (SAS Miner,…)</a:t>
            </a:r>
          </a:p>
          <a:p>
            <a:pPr eaLnBrk="0" fontAlgn="base" hangingPunct="0">
              <a:spcBef>
                <a:spcPct val="25000"/>
              </a:spcBef>
              <a:spcAft>
                <a:spcPct val="0"/>
              </a:spcAft>
            </a:pPr>
            <a:r>
              <a:rPr lang="es-ES" altLang="it-IT" sz="1200">
                <a:solidFill>
                  <a:srgbClr val="000000"/>
                </a:solidFill>
              </a:rPr>
              <a:t>Implement internal C.I. team</a:t>
            </a:r>
          </a:p>
          <a:p>
            <a:pPr eaLnBrk="0" fontAlgn="base" hangingPunct="0">
              <a:spcBef>
                <a:spcPct val="25000"/>
              </a:spcBef>
              <a:spcAft>
                <a:spcPct val="0"/>
              </a:spcAft>
            </a:pPr>
            <a:r>
              <a:rPr lang="es-ES" altLang="it-IT" sz="1200">
                <a:solidFill>
                  <a:srgbClr val="000000"/>
                </a:solidFill>
              </a:rPr>
              <a:t>Analytics CRM Project</a:t>
            </a:r>
          </a:p>
          <a:p>
            <a:pPr eaLnBrk="0" fontAlgn="base" hangingPunct="0">
              <a:spcBef>
                <a:spcPct val="25000"/>
              </a:spcBef>
              <a:spcAft>
                <a:spcPct val="0"/>
              </a:spcAft>
            </a:pPr>
            <a:r>
              <a:rPr lang="es-ES" altLang="it-IT" sz="1200">
                <a:solidFill>
                  <a:srgbClr val="000000"/>
                </a:solidFill>
              </a:rPr>
              <a:t>Apply analitics to:</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Basic (Descriptive) segmentation</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Behaviour patterns</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Customer scoring</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Marketing campaigns</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Churn analysis</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Customer value</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New Segmentations, GIS Analysis</a:t>
            </a:r>
          </a:p>
          <a:p>
            <a:pPr lvl="1" eaLnBrk="0" fontAlgn="base" hangingPunct="0">
              <a:spcBef>
                <a:spcPct val="25000"/>
              </a:spcBef>
              <a:spcAft>
                <a:spcPct val="0"/>
              </a:spcAft>
              <a:buFont typeface="Wingdings" panose="05000000000000000000" pitchFamily="2" charset="2"/>
              <a:buChar char="§"/>
            </a:pPr>
            <a:r>
              <a:rPr lang="es-ES" altLang="it-IT" sz="1050">
                <a:solidFill>
                  <a:srgbClr val="000000"/>
                </a:solidFill>
              </a:rPr>
              <a:t>New Algorithms applied to campaigns</a:t>
            </a:r>
          </a:p>
          <a:p>
            <a:pPr eaLnBrk="0" fontAlgn="base" hangingPunct="0">
              <a:spcBef>
                <a:spcPct val="25000"/>
              </a:spcBef>
              <a:spcAft>
                <a:spcPct val="0"/>
              </a:spcAft>
            </a:pPr>
            <a:r>
              <a:rPr lang="es-ES" altLang="it-IT" sz="1200">
                <a:solidFill>
                  <a:srgbClr val="000000"/>
                </a:solidFill>
              </a:rPr>
              <a:t>Results, results, results,…</a:t>
            </a:r>
          </a:p>
        </p:txBody>
      </p:sp>
      <p:sp>
        <p:nvSpPr>
          <p:cNvPr id="5529615" name="Rectangle 15"/>
          <p:cNvSpPr>
            <a:spLocks noChangeArrowheads="1"/>
          </p:cNvSpPr>
          <p:nvPr/>
        </p:nvSpPr>
        <p:spPr bwMode="gray">
          <a:xfrm>
            <a:off x="6010275" y="1583532"/>
            <a:ext cx="204430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spAutoFit/>
          </a:bodyPr>
          <a:lstStyle>
            <a:lvl1pPr marL="84138" indent="-84138">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Times New Roman" panose="02020603050405020304" pitchFamily="18"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0" fontAlgn="base" hangingPunct="0">
              <a:spcBef>
                <a:spcPct val="25000"/>
              </a:spcBef>
              <a:spcAft>
                <a:spcPct val="0"/>
              </a:spcAft>
            </a:pPr>
            <a:r>
              <a:rPr lang="es-ES" altLang="it-IT" sz="1200">
                <a:solidFill>
                  <a:srgbClr val="000000"/>
                </a:solidFill>
              </a:rPr>
              <a:t>New Value Segmentation</a:t>
            </a:r>
          </a:p>
          <a:p>
            <a:pPr eaLnBrk="0" fontAlgn="base" hangingPunct="0">
              <a:spcBef>
                <a:spcPct val="25000"/>
              </a:spcBef>
              <a:spcAft>
                <a:spcPct val="0"/>
              </a:spcAft>
            </a:pPr>
            <a:r>
              <a:rPr lang="es-ES" altLang="it-IT" sz="1200">
                <a:solidFill>
                  <a:srgbClr val="000000"/>
                </a:solidFill>
              </a:rPr>
              <a:t>Campaigns Management</a:t>
            </a:r>
          </a:p>
          <a:p>
            <a:pPr eaLnBrk="0" fontAlgn="base" hangingPunct="0">
              <a:spcBef>
                <a:spcPct val="25000"/>
              </a:spcBef>
              <a:spcAft>
                <a:spcPct val="0"/>
              </a:spcAft>
            </a:pPr>
            <a:r>
              <a:rPr lang="es-ES" altLang="it-IT" sz="1200">
                <a:solidFill>
                  <a:srgbClr val="000000"/>
                </a:solidFill>
              </a:rPr>
              <a:t>GIS Development</a:t>
            </a:r>
          </a:p>
          <a:p>
            <a:pPr eaLnBrk="0" fontAlgn="base" hangingPunct="0">
              <a:spcBef>
                <a:spcPct val="25000"/>
              </a:spcBef>
              <a:spcAft>
                <a:spcPct val="0"/>
              </a:spcAft>
            </a:pPr>
            <a:r>
              <a:rPr lang="es-ES" altLang="it-IT" sz="1200">
                <a:solidFill>
                  <a:srgbClr val="000000"/>
                </a:solidFill>
              </a:rPr>
              <a:t>Datamart Development</a:t>
            </a:r>
          </a:p>
          <a:p>
            <a:pPr eaLnBrk="0" fontAlgn="base" hangingPunct="0">
              <a:spcBef>
                <a:spcPct val="25000"/>
              </a:spcBef>
              <a:spcAft>
                <a:spcPct val="0"/>
              </a:spcAft>
            </a:pPr>
            <a:r>
              <a:rPr lang="es-ES" altLang="it-IT" sz="1200">
                <a:solidFill>
                  <a:srgbClr val="000000"/>
                </a:solidFill>
              </a:rPr>
              <a:t>Campaigns Prioritization</a:t>
            </a:r>
          </a:p>
          <a:p>
            <a:pPr eaLnBrk="0" fontAlgn="base" hangingPunct="0">
              <a:spcBef>
                <a:spcPct val="25000"/>
              </a:spcBef>
              <a:spcAft>
                <a:spcPct val="0"/>
              </a:spcAft>
            </a:pPr>
            <a:r>
              <a:rPr lang="es-ES" altLang="it-IT" sz="1200">
                <a:solidFill>
                  <a:srgbClr val="000000"/>
                </a:solidFill>
              </a:rPr>
              <a:t>Increase depth of analysis and goals: Retention models, Churn models, Loyalty models</a:t>
            </a:r>
          </a:p>
          <a:p>
            <a:pPr eaLnBrk="0" fontAlgn="base" hangingPunct="0">
              <a:spcBef>
                <a:spcPct val="25000"/>
              </a:spcBef>
              <a:spcAft>
                <a:spcPct val="0"/>
              </a:spcAft>
            </a:pPr>
            <a:endParaRPr lang="es-ES" altLang="it-IT" sz="1200">
              <a:solidFill>
                <a:srgbClr val="000000"/>
              </a:solidFill>
            </a:endParaRPr>
          </a:p>
          <a:p>
            <a:pPr eaLnBrk="0" fontAlgn="base" hangingPunct="0">
              <a:spcBef>
                <a:spcPct val="25000"/>
              </a:spcBef>
              <a:spcAft>
                <a:spcPct val="0"/>
              </a:spcAft>
            </a:pPr>
            <a:endParaRPr lang="es-ES" altLang="it-IT" sz="1200">
              <a:solidFill>
                <a:srgbClr val="000000"/>
              </a:solidFill>
            </a:endParaRPr>
          </a:p>
          <a:p>
            <a:pPr eaLnBrk="0" fontAlgn="base" hangingPunct="0">
              <a:spcBef>
                <a:spcPct val="25000"/>
              </a:spcBef>
              <a:spcAft>
                <a:spcPct val="0"/>
              </a:spcAft>
            </a:pPr>
            <a:endParaRPr lang="es-ES" altLang="it-IT" sz="1200">
              <a:solidFill>
                <a:srgbClr val="000000"/>
              </a:solidFill>
            </a:endParaRPr>
          </a:p>
          <a:p>
            <a:pPr eaLnBrk="0" fontAlgn="base" hangingPunct="0">
              <a:spcBef>
                <a:spcPct val="25000"/>
              </a:spcBef>
              <a:spcAft>
                <a:spcPct val="0"/>
              </a:spcAft>
            </a:pPr>
            <a:r>
              <a:rPr lang="es-ES" altLang="it-IT" sz="1200">
                <a:solidFill>
                  <a:srgbClr val="000000"/>
                </a:solidFill>
              </a:rPr>
              <a:t>Results, results, results,…</a:t>
            </a:r>
          </a:p>
          <a:p>
            <a:pPr eaLnBrk="0" fontAlgn="base" hangingPunct="0">
              <a:spcBef>
                <a:spcPct val="25000"/>
              </a:spcBef>
              <a:spcAft>
                <a:spcPct val="0"/>
              </a:spcAft>
            </a:pPr>
            <a:endParaRPr lang="es-ES" altLang="it-IT" sz="1200">
              <a:solidFill>
                <a:srgbClr val="000000"/>
              </a:solidFill>
            </a:endParaRPr>
          </a:p>
        </p:txBody>
      </p:sp>
    </p:spTree>
    <p:extLst>
      <p:ext uri="{BB962C8B-B14F-4D97-AF65-F5344CB8AC3E}">
        <p14:creationId xmlns:p14="http://schemas.microsoft.com/office/powerpoint/2010/main" val="1441460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614"/>
                                        </p:tgtEl>
                                        <p:attrNameLst>
                                          <p:attrName>style.visibility</p:attrName>
                                        </p:attrNameLst>
                                      </p:cBhvr>
                                      <p:to>
                                        <p:strVal val="visible"/>
                                      </p:to>
                                    </p:set>
                                    <p:animEffect transition="in" filter="wipe(up)">
                                      <p:cBhvr>
                                        <p:cTn id="7" dur="500"/>
                                        <p:tgtEl>
                                          <p:spTgt spid="5529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29615"/>
                                        </p:tgtEl>
                                        <p:attrNameLst>
                                          <p:attrName>style.visibility</p:attrName>
                                        </p:attrNameLst>
                                      </p:cBhvr>
                                      <p:to>
                                        <p:strVal val="visible"/>
                                      </p:to>
                                    </p:set>
                                    <p:animEffect transition="in" filter="wipe(up)">
                                      <p:cBhvr>
                                        <p:cTn id="12" dur="500"/>
                                        <p:tgtEl>
                                          <p:spTgt spid="5529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14" grpId="0"/>
      <p:bldP spid="55296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0826" y="881064"/>
            <a:ext cx="4249174" cy="1781407"/>
          </a:xfrm>
          <a:prstGeom prst="rect">
            <a:avLst/>
          </a:prstGeom>
          <a:gradFill rotWithShape="1">
            <a:gsLst>
              <a:gs pos="0">
                <a:srgbClr val="007DC3">
                  <a:shade val="51000"/>
                  <a:satMod val="130000"/>
                </a:srgbClr>
              </a:gs>
              <a:gs pos="80000">
                <a:srgbClr val="007DC3">
                  <a:shade val="93000"/>
                  <a:satMod val="130000"/>
                </a:srgbClr>
              </a:gs>
              <a:gs pos="100000">
                <a:srgbClr val="007DC3">
                  <a:shade val="94000"/>
                  <a:satMod val="135000"/>
                </a:srgbClr>
              </a:gs>
            </a:gsLst>
            <a:lin ang="5400000" scaled="0"/>
          </a:gradFill>
          <a:ln w="9525" cap="flat" cmpd="sng" algn="ctr">
            <a:noFill/>
            <a:prstDash val="solid"/>
          </a:ln>
          <a:effectLst/>
        </p:spPr>
        <p:txBody>
          <a:bodyPr lIns="36000" tIns="36000" rIns="36000" bIns="36000" rtlCol="0" anchor="ctr"/>
          <a:lstStyle/>
          <a:p>
            <a:pPr algn="ctr"/>
            <a:endParaRPr lang="de-DE" sz="1600" kern="0" dirty="0">
              <a:solidFill>
                <a:srgbClr val="FFFFFF"/>
              </a:solidFill>
            </a:endParaRPr>
          </a:p>
        </p:txBody>
      </p:sp>
      <p:sp>
        <p:nvSpPr>
          <p:cNvPr id="43" name="Rechteck 42"/>
          <p:cNvSpPr/>
          <p:nvPr/>
        </p:nvSpPr>
        <p:spPr>
          <a:xfrm>
            <a:off x="250826" y="2806469"/>
            <a:ext cx="4249174" cy="1781406"/>
          </a:xfrm>
          <a:prstGeom prst="rect">
            <a:avLst/>
          </a:prstGeom>
          <a:gradFill rotWithShape="1">
            <a:gsLst>
              <a:gs pos="0">
                <a:srgbClr val="007DC3">
                  <a:shade val="51000"/>
                  <a:satMod val="130000"/>
                  <a:lumMod val="68000"/>
                </a:srgbClr>
              </a:gs>
              <a:gs pos="80000">
                <a:srgbClr val="007DC3">
                  <a:shade val="93000"/>
                  <a:satMod val="130000"/>
                </a:srgbClr>
              </a:gs>
              <a:gs pos="100000">
                <a:srgbClr val="007DC3">
                  <a:shade val="94000"/>
                  <a:satMod val="135000"/>
                </a:srgbClr>
              </a:gs>
            </a:gsLst>
            <a:lin ang="16200000" scaled="0"/>
          </a:gradFill>
          <a:ln w="9525" cap="flat" cmpd="sng" algn="ctr">
            <a:noFill/>
            <a:prstDash val="solid"/>
          </a:ln>
          <a:effectLst/>
        </p:spPr>
        <p:txBody>
          <a:bodyPr lIns="36000" tIns="36000" rIns="36000" bIns="36000" rtlCol="0" anchor="ctr"/>
          <a:lstStyle/>
          <a:p>
            <a:pPr algn="ctr"/>
            <a:endParaRPr lang="de-DE" sz="1600" kern="0" dirty="0">
              <a:solidFill>
                <a:srgbClr val="FFFFFF"/>
              </a:solidFill>
            </a:endParaRPr>
          </a:p>
        </p:txBody>
      </p:sp>
      <p:sp>
        <p:nvSpPr>
          <p:cNvPr id="42" name="Rechteck 41"/>
          <p:cNvSpPr/>
          <p:nvPr/>
        </p:nvSpPr>
        <p:spPr>
          <a:xfrm>
            <a:off x="4644000" y="881064"/>
            <a:ext cx="4249177" cy="1781407"/>
          </a:xfrm>
          <a:prstGeom prst="rect">
            <a:avLst/>
          </a:prstGeom>
          <a:gradFill rotWithShape="1">
            <a:gsLst>
              <a:gs pos="0">
                <a:srgbClr val="007DC3">
                  <a:shade val="51000"/>
                  <a:satMod val="130000"/>
                </a:srgbClr>
              </a:gs>
              <a:gs pos="80000">
                <a:srgbClr val="007DC3">
                  <a:shade val="93000"/>
                  <a:satMod val="130000"/>
                </a:srgbClr>
              </a:gs>
              <a:gs pos="100000">
                <a:srgbClr val="007DC3">
                  <a:shade val="94000"/>
                  <a:satMod val="135000"/>
                </a:srgbClr>
              </a:gs>
            </a:gsLst>
            <a:lin ang="5400000" scaled="0"/>
          </a:gradFill>
          <a:ln w="9525" cap="flat" cmpd="sng" algn="ctr">
            <a:noFill/>
            <a:prstDash val="solid"/>
          </a:ln>
          <a:effectLst/>
        </p:spPr>
        <p:txBody>
          <a:bodyPr lIns="36000" tIns="36000" rIns="36000" bIns="36000" rtlCol="0" anchor="ctr"/>
          <a:lstStyle/>
          <a:p>
            <a:pPr algn="ctr"/>
            <a:endParaRPr lang="de-DE" sz="1600" kern="0" dirty="0">
              <a:solidFill>
                <a:srgbClr val="FFFFFF"/>
              </a:solidFill>
            </a:endParaRPr>
          </a:p>
        </p:txBody>
      </p:sp>
      <p:sp>
        <p:nvSpPr>
          <p:cNvPr id="123" name="Rechteck 122"/>
          <p:cNvSpPr/>
          <p:nvPr/>
        </p:nvSpPr>
        <p:spPr bwMode="auto">
          <a:xfrm flipH="1">
            <a:off x="5339142" y="1376630"/>
            <a:ext cx="1961441" cy="1166400"/>
          </a:xfrm>
          <a:prstGeom prst="rect">
            <a:avLst/>
          </a:prstGeom>
          <a:solidFill>
            <a:schemeClr val="bg1">
              <a:alpha val="72000"/>
            </a:schemeClr>
          </a:solid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grpSp>
        <p:nvGrpSpPr>
          <p:cNvPr id="27" name="Gruppieren 26"/>
          <p:cNvGrpSpPr/>
          <p:nvPr/>
        </p:nvGrpSpPr>
        <p:grpSpPr>
          <a:xfrm>
            <a:off x="5390482" y="1437451"/>
            <a:ext cx="1909012" cy="1097300"/>
            <a:chOff x="4803252" y="1437450"/>
            <a:chExt cx="1909012" cy="1097300"/>
          </a:xfrm>
        </p:grpSpPr>
        <p:cxnSp>
          <p:nvCxnSpPr>
            <p:cNvPr id="26" name="Gerade Verbindung 25"/>
            <p:cNvCxnSpPr/>
            <p:nvPr/>
          </p:nvCxnSpPr>
          <p:spPr>
            <a:xfrm flipH="1">
              <a:off x="4803252" y="1437450"/>
              <a:ext cx="1909012" cy="0"/>
            </a:xfrm>
            <a:prstGeom prst="line">
              <a:avLst/>
            </a:prstGeom>
            <a:ln w="63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7" name="Gerade Verbindung 146"/>
            <p:cNvCxnSpPr/>
            <p:nvPr/>
          </p:nvCxnSpPr>
          <p:spPr>
            <a:xfrm flipH="1">
              <a:off x="4803252" y="1620333"/>
              <a:ext cx="1909012" cy="0"/>
            </a:xfrm>
            <a:prstGeom prst="line">
              <a:avLst/>
            </a:prstGeom>
            <a:ln w="63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8" name="Gerade Verbindung 147"/>
            <p:cNvCxnSpPr/>
            <p:nvPr/>
          </p:nvCxnSpPr>
          <p:spPr>
            <a:xfrm flipH="1">
              <a:off x="4803252" y="1803216"/>
              <a:ext cx="1909012" cy="0"/>
            </a:xfrm>
            <a:prstGeom prst="line">
              <a:avLst/>
            </a:prstGeom>
            <a:ln w="63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9" name="Gerade Verbindung 148"/>
            <p:cNvCxnSpPr/>
            <p:nvPr/>
          </p:nvCxnSpPr>
          <p:spPr>
            <a:xfrm flipH="1">
              <a:off x="4803252" y="1986099"/>
              <a:ext cx="1909012" cy="0"/>
            </a:xfrm>
            <a:prstGeom prst="line">
              <a:avLst/>
            </a:prstGeom>
            <a:ln w="63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0" name="Gerade Verbindung 149"/>
            <p:cNvCxnSpPr/>
            <p:nvPr/>
          </p:nvCxnSpPr>
          <p:spPr>
            <a:xfrm flipH="1">
              <a:off x="4803252" y="2168982"/>
              <a:ext cx="1909012" cy="0"/>
            </a:xfrm>
            <a:prstGeom prst="line">
              <a:avLst/>
            </a:prstGeom>
            <a:ln w="63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1" name="Gerade Verbindung 150"/>
            <p:cNvCxnSpPr/>
            <p:nvPr/>
          </p:nvCxnSpPr>
          <p:spPr>
            <a:xfrm flipH="1">
              <a:off x="4803252" y="2351865"/>
              <a:ext cx="1909012" cy="0"/>
            </a:xfrm>
            <a:prstGeom prst="line">
              <a:avLst/>
            </a:prstGeom>
            <a:ln w="63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2" name="Gerade Verbindung 151"/>
            <p:cNvCxnSpPr/>
            <p:nvPr/>
          </p:nvCxnSpPr>
          <p:spPr>
            <a:xfrm flipH="1">
              <a:off x="4803252" y="2534750"/>
              <a:ext cx="1909012" cy="0"/>
            </a:xfrm>
            <a:prstGeom prst="line">
              <a:avLst/>
            </a:prstGeom>
            <a:ln w="63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11" name="Freeform 8"/>
          <p:cNvSpPr>
            <a:spLocks/>
          </p:cNvSpPr>
          <p:nvPr/>
        </p:nvSpPr>
        <p:spPr bwMode="auto">
          <a:xfrm>
            <a:off x="5340230" y="1458482"/>
            <a:ext cx="1960352" cy="1084548"/>
          </a:xfrm>
          <a:custGeom>
            <a:avLst/>
            <a:gdLst>
              <a:gd name="T0" fmla="*/ 80252 w 80261"/>
              <a:gd name="T1" fmla="*/ 25206 h 25227"/>
              <a:gd name="T2" fmla="*/ 0 w 80261"/>
              <a:gd name="T3" fmla="*/ 25227 h 25227"/>
              <a:gd name="T4" fmla="*/ 14 w 80261"/>
              <a:gd name="T5" fmla="*/ 24373 h 25227"/>
              <a:gd name="T6" fmla="*/ 4308 w 80261"/>
              <a:gd name="T7" fmla="*/ 24346 h 25227"/>
              <a:gd name="T8" fmla="*/ 8549 w 80261"/>
              <a:gd name="T9" fmla="*/ 24289 h 25227"/>
              <a:gd name="T10" fmla="*/ 14474 w 80261"/>
              <a:gd name="T11" fmla="*/ 24060 h 25227"/>
              <a:gd name="T12" fmla="*/ 18171 w 80261"/>
              <a:gd name="T13" fmla="*/ 23802 h 25227"/>
              <a:gd name="T14" fmla="*/ 22520 w 80261"/>
              <a:gd name="T15" fmla="*/ 23287 h 25227"/>
              <a:gd name="T16" fmla="*/ 25673 w 80261"/>
              <a:gd name="T17" fmla="*/ 22857 h 25227"/>
              <a:gd name="T18" fmla="*/ 29478 w 80261"/>
              <a:gd name="T19" fmla="*/ 22427 h 25227"/>
              <a:gd name="T20" fmla="*/ 29532 w 80261"/>
              <a:gd name="T21" fmla="*/ 22341 h 25227"/>
              <a:gd name="T22" fmla="*/ 31381 w 80261"/>
              <a:gd name="T23" fmla="*/ 22083 h 25227"/>
              <a:gd name="T24" fmla="*/ 36654 w 80261"/>
              <a:gd name="T25" fmla="*/ 20823 h 25227"/>
              <a:gd name="T26" fmla="*/ 39807 w 80261"/>
              <a:gd name="T27" fmla="*/ 20164 h 25227"/>
              <a:gd name="T28" fmla="*/ 45025 w 80261"/>
              <a:gd name="T29" fmla="*/ 18388 h 25227"/>
              <a:gd name="T30" fmla="*/ 48505 w 80261"/>
              <a:gd name="T31" fmla="*/ 17042 h 25227"/>
              <a:gd name="T32" fmla="*/ 51440 w 80261"/>
              <a:gd name="T33" fmla="*/ 15380 h 25227"/>
              <a:gd name="T34" fmla="*/ 54321 w 80261"/>
              <a:gd name="T35" fmla="*/ 14177 h 25227"/>
              <a:gd name="T36" fmla="*/ 56822 w 80261"/>
              <a:gd name="T37" fmla="*/ 14177 h 25227"/>
              <a:gd name="T38" fmla="*/ 59105 w 80261"/>
              <a:gd name="T39" fmla="*/ 13719 h 25227"/>
              <a:gd name="T40" fmla="*/ 61769 w 80261"/>
              <a:gd name="T41" fmla="*/ 12086 h 25227"/>
              <a:gd name="T42" fmla="*/ 63454 w 80261"/>
              <a:gd name="T43" fmla="*/ 10883 h 25227"/>
              <a:gd name="T44" fmla="*/ 65729 w 80261"/>
              <a:gd name="T45" fmla="*/ 9393 h 25227"/>
              <a:gd name="T46" fmla="*/ 69216 w 80261"/>
              <a:gd name="T47" fmla="*/ 6729 h 25227"/>
              <a:gd name="T48" fmla="*/ 70304 w 80261"/>
              <a:gd name="T49" fmla="*/ 5640 h 25227"/>
              <a:gd name="T50" fmla="*/ 71065 w 80261"/>
              <a:gd name="T51" fmla="*/ 4867 h 25227"/>
              <a:gd name="T52" fmla="*/ 73239 w 80261"/>
              <a:gd name="T53" fmla="*/ 3979 h 25227"/>
              <a:gd name="T54" fmla="*/ 75849 w 80261"/>
              <a:gd name="T55" fmla="*/ 3463 h 25227"/>
              <a:gd name="T56" fmla="*/ 78132 w 80261"/>
              <a:gd name="T57" fmla="*/ 2346 h 25227"/>
              <a:gd name="T58" fmla="*/ 80261 w 80261"/>
              <a:gd name="T59" fmla="*/ 0 h 25227"/>
              <a:gd name="T60" fmla="*/ 80252 w 80261"/>
              <a:gd name="T61" fmla="*/ 25206 h 25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261" h="25227">
                <a:moveTo>
                  <a:pt x="80252" y="25206"/>
                </a:moveTo>
                <a:lnTo>
                  <a:pt x="0" y="25227"/>
                </a:lnTo>
                <a:lnTo>
                  <a:pt x="14" y="24373"/>
                </a:lnTo>
                <a:lnTo>
                  <a:pt x="4308" y="24346"/>
                </a:lnTo>
                <a:lnTo>
                  <a:pt x="8549" y="24289"/>
                </a:lnTo>
                <a:lnTo>
                  <a:pt x="14474" y="24060"/>
                </a:lnTo>
                <a:lnTo>
                  <a:pt x="18171" y="23802"/>
                </a:lnTo>
                <a:lnTo>
                  <a:pt x="22520" y="23287"/>
                </a:lnTo>
                <a:lnTo>
                  <a:pt x="25673" y="22857"/>
                </a:lnTo>
                <a:lnTo>
                  <a:pt x="29478" y="22427"/>
                </a:lnTo>
                <a:lnTo>
                  <a:pt x="29532" y="22341"/>
                </a:lnTo>
                <a:lnTo>
                  <a:pt x="31381" y="22083"/>
                </a:lnTo>
                <a:lnTo>
                  <a:pt x="36654" y="20823"/>
                </a:lnTo>
                <a:lnTo>
                  <a:pt x="39807" y="20164"/>
                </a:lnTo>
                <a:lnTo>
                  <a:pt x="45025" y="18388"/>
                </a:lnTo>
                <a:lnTo>
                  <a:pt x="48505" y="17042"/>
                </a:lnTo>
                <a:lnTo>
                  <a:pt x="51440" y="15380"/>
                </a:lnTo>
                <a:lnTo>
                  <a:pt x="54321" y="14177"/>
                </a:lnTo>
                <a:lnTo>
                  <a:pt x="56822" y="14177"/>
                </a:lnTo>
                <a:lnTo>
                  <a:pt x="59105" y="13719"/>
                </a:lnTo>
                <a:lnTo>
                  <a:pt x="61769" y="12086"/>
                </a:lnTo>
                <a:lnTo>
                  <a:pt x="63454" y="10883"/>
                </a:lnTo>
                <a:lnTo>
                  <a:pt x="65729" y="9393"/>
                </a:lnTo>
                <a:lnTo>
                  <a:pt x="69216" y="6729"/>
                </a:lnTo>
                <a:lnTo>
                  <a:pt x="70304" y="5640"/>
                </a:lnTo>
                <a:lnTo>
                  <a:pt x="71065" y="4867"/>
                </a:lnTo>
                <a:lnTo>
                  <a:pt x="73239" y="3979"/>
                </a:lnTo>
                <a:lnTo>
                  <a:pt x="75849" y="3463"/>
                </a:lnTo>
                <a:lnTo>
                  <a:pt x="78132" y="2346"/>
                </a:lnTo>
                <a:lnTo>
                  <a:pt x="80261" y="0"/>
                </a:lnTo>
                <a:lnTo>
                  <a:pt x="80252" y="25206"/>
                </a:lnTo>
                <a:close/>
              </a:path>
            </a:pathLst>
          </a:custGeom>
          <a:gradFill rotWithShape="1">
            <a:gsLst>
              <a:gs pos="0">
                <a:srgbClr val="00539B">
                  <a:shade val="51000"/>
                  <a:satMod val="130000"/>
                </a:srgbClr>
              </a:gs>
              <a:gs pos="80000">
                <a:srgbClr val="00539B">
                  <a:shade val="93000"/>
                  <a:satMod val="130000"/>
                </a:srgbClr>
              </a:gs>
              <a:gs pos="100000">
                <a:srgbClr val="00539B">
                  <a:shade val="94000"/>
                  <a:satMod val="135000"/>
                </a:srgbClr>
              </a:gs>
            </a:gsLst>
            <a:lin ang="16200000" scaled="0"/>
          </a:gradFill>
          <a:ln w="9525" cap="flat" cmpd="sng" algn="ctr">
            <a:noFill/>
            <a:prstDash val="solid"/>
          </a:ln>
          <a:effectLst/>
        </p:spPr>
        <p:txBody>
          <a:bodyPr lIns="36000" tIns="36000" rIns="36000" bIns="36000" rtlCol="0" anchor="ctr"/>
          <a:lstStyle/>
          <a:p>
            <a:pPr algn="ctr"/>
            <a:endParaRPr lang="de-DE" sz="1600" kern="0" dirty="0">
              <a:solidFill>
                <a:srgbClr val="FFFFFF"/>
              </a:solidFill>
            </a:endParaRPr>
          </a:p>
        </p:txBody>
      </p:sp>
      <p:grpSp>
        <p:nvGrpSpPr>
          <p:cNvPr id="8" name="Gruppieren 7"/>
          <p:cNvGrpSpPr/>
          <p:nvPr/>
        </p:nvGrpSpPr>
        <p:grpSpPr>
          <a:xfrm>
            <a:off x="5339144" y="2435355"/>
            <a:ext cx="1939007" cy="76944"/>
            <a:chOff x="4751913" y="2436807"/>
            <a:chExt cx="1939007" cy="76944"/>
          </a:xfrm>
        </p:grpSpPr>
        <p:sp>
          <p:nvSpPr>
            <p:cNvPr id="6" name="Textfeld 5"/>
            <p:cNvSpPr txBox="1"/>
            <p:nvPr/>
          </p:nvSpPr>
          <p:spPr>
            <a:xfrm>
              <a:off x="6575504"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2012</a:t>
              </a:r>
            </a:p>
          </p:txBody>
        </p:sp>
        <p:sp>
          <p:nvSpPr>
            <p:cNvPr id="76" name="Textfeld 75"/>
            <p:cNvSpPr txBox="1"/>
            <p:nvPr/>
          </p:nvSpPr>
          <p:spPr>
            <a:xfrm>
              <a:off x="6280467"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2005</a:t>
              </a:r>
            </a:p>
          </p:txBody>
        </p:sp>
        <p:sp>
          <p:nvSpPr>
            <p:cNvPr id="79" name="Textfeld 78"/>
            <p:cNvSpPr txBox="1"/>
            <p:nvPr/>
          </p:nvSpPr>
          <p:spPr>
            <a:xfrm>
              <a:off x="6021278"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2000</a:t>
              </a:r>
            </a:p>
          </p:txBody>
        </p:sp>
        <p:sp>
          <p:nvSpPr>
            <p:cNvPr id="80" name="Textfeld 79"/>
            <p:cNvSpPr txBox="1"/>
            <p:nvPr/>
          </p:nvSpPr>
          <p:spPr>
            <a:xfrm>
              <a:off x="5767405"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1995</a:t>
              </a:r>
            </a:p>
          </p:txBody>
        </p:sp>
        <p:sp>
          <p:nvSpPr>
            <p:cNvPr id="87" name="Textfeld 86"/>
            <p:cNvSpPr txBox="1"/>
            <p:nvPr/>
          </p:nvSpPr>
          <p:spPr>
            <a:xfrm>
              <a:off x="5513532"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1990</a:t>
              </a:r>
            </a:p>
          </p:txBody>
        </p:sp>
        <p:sp>
          <p:nvSpPr>
            <p:cNvPr id="102" name="Textfeld 101"/>
            <p:cNvSpPr txBox="1"/>
            <p:nvPr/>
          </p:nvSpPr>
          <p:spPr>
            <a:xfrm>
              <a:off x="5259659"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1985</a:t>
              </a:r>
            </a:p>
          </p:txBody>
        </p:sp>
        <p:sp>
          <p:nvSpPr>
            <p:cNvPr id="103" name="Textfeld 102"/>
            <p:cNvSpPr txBox="1"/>
            <p:nvPr/>
          </p:nvSpPr>
          <p:spPr>
            <a:xfrm>
              <a:off x="5005786"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1980</a:t>
              </a:r>
            </a:p>
          </p:txBody>
        </p:sp>
        <p:sp>
          <p:nvSpPr>
            <p:cNvPr id="109" name="Textfeld 108"/>
            <p:cNvSpPr txBox="1"/>
            <p:nvPr/>
          </p:nvSpPr>
          <p:spPr>
            <a:xfrm>
              <a:off x="4751913" y="2436807"/>
              <a:ext cx="115416" cy="76944"/>
            </a:xfrm>
            <a:prstGeom prst="rect">
              <a:avLst/>
            </a:prstGeom>
            <a:noFill/>
          </p:spPr>
          <p:txBody>
            <a:bodyPr wrap="none" lIns="0" tIns="0" rIns="0" bIns="0" rtlCol="0" anchor="ctr" anchorCtr="0">
              <a:spAutoFit/>
            </a:bodyPr>
            <a:lstStyle/>
            <a:p>
              <a:r>
                <a:rPr lang="de-DE" sz="500" dirty="0">
                  <a:solidFill>
                    <a:srgbClr val="5BCAF1">
                      <a:lumMod val="60000"/>
                      <a:lumOff val="40000"/>
                    </a:srgbClr>
                  </a:solidFill>
                  <a:latin typeface="Arial Narrow" pitchFamily="34" charset="0"/>
                </a:rPr>
                <a:t>1976</a:t>
              </a:r>
            </a:p>
          </p:txBody>
        </p:sp>
      </p:grpSp>
      <p:sp>
        <p:nvSpPr>
          <p:cNvPr id="71" name="Rechteck 122"/>
          <p:cNvSpPr/>
          <p:nvPr/>
        </p:nvSpPr>
        <p:spPr bwMode="auto">
          <a:xfrm flipH="1">
            <a:off x="7404114" y="1376630"/>
            <a:ext cx="928956" cy="1166400"/>
          </a:xfrm>
          <a:prstGeom prst="rect">
            <a:avLst/>
          </a:prstGeom>
          <a:solidFill>
            <a:schemeClr val="bg1">
              <a:alpha val="72000"/>
            </a:schemeClr>
          </a:solid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18" name="Auf der gleichen Seite des Rechtecks liegende Ecken abrunden 117"/>
          <p:cNvSpPr/>
          <p:nvPr/>
        </p:nvSpPr>
        <p:spPr>
          <a:xfrm rot="5400000">
            <a:off x="-14105" y="3160717"/>
            <a:ext cx="1584176" cy="1054315"/>
          </a:xfrm>
          <a:prstGeom prst="round2SameRect">
            <a:avLst>
              <a:gd name="adj1" fmla="val 0"/>
              <a:gd name="adj2" fmla="val 0"/>
            </a:avLst>
          </a:prstGeom>
          <a:solidFill>
            <a:schemeClr val="bg1">
              <a:alpha val="59000"/>
            </a:schemeClr>
          </a:solidFill>
          <a:ln w="9525" cap="flat" cmpd="sng" algn="ctr">
            <a:noFill/>
            <a:prstDash val="solid"/>
          </a:ln>
          <a:effectLst/>
        </p:spPr>
        <p:txBody>
          <a:bodyPr lIns="36000" tIns="36000" rIns="36000" bIns="36000" rtlCol="0" anchor="ctr"/>
          <a:lstStyle/>
          <a:p>
            <a:pPr algn="ctr"/>
            <a:endParaRPr lang="de-DE" sz="1600" kern="0" dirty="0">
              <a:solidFill>
                <a:srgbClr val="FFFFFF"/>
              </a:solidFill>
            </a:endParaRPr>
          </a:p>
        </p:txBody>
      </p:sp>
      <p:sp>
        <p:nvSpPr>
          <p:cNvPr id="44" name="Rechteck 43"/>
          <p:cNvSpPr/>
          <p:nvPr/>
        </p:nvSpPr>
        <p:spPr>
          <a:xfrm>
            <a:off x="4644000" y="2806469"/>
            <a:ext cx="4249177" cy="1781406"/>
          </a:xfrm>
          <a:prstGeom prst="rect">
            <a:avLst/>
          </a:prstGeom>
          <a:gradFill rotWithShape="1">
            <a:gsLst>
              <a:gs pos="0">
                <a:srgbClr val="007DC3">
                  <a:shade val="51000"/>
                  <a:satMod val="130000"/>
                  <a:lumMod val="68000"/>
                </a:srgbClr>
              </a:gs>
              <a:gs pos="80000">
                <a:srgbClr val="007DC3">
                  <a:shade val="93000"/>
                  <a:satMod val="130000"/>
                </a:srgbClr>
              </a:gs>
              <a:gs pos="100000">
                <a:srgbClr val="007DC3">
                  <a:shade val="94000"/>
                  <a:satMod val="135000"/>
                </a:srgbClr>
              </a:gs>
            </a:gsLst>
            <a:lin ang="16200000" scaled="0"/>
          </a:gradFill>
          <a:ln w="9525" cap="flat" cmpd="sng" algn="ctr">
            <a:noFill/>
            <a:prstDash val="solid"/>
          </a:ln>
          <a:effectLst/>
        </p:spPr>
        <p:txBody>
          <a:bodyPr lIns="36000" tIns="36000" rIns="36000" bIns="36000" rtlCol="0" anchor="ctr"/>
          <a:lstStyle/>
          <a:p>
            <a:pPr algn="ctr"/>
            <a:endParaRPr lang="de-DE" sz="1600" kern="0" dirty="0">
              <a:solidFill>
                <a:srgbClr val="FFFFFF"/>
              </a:solidFill>
            </a:endParaRPr>
          </a:p>
        </p:txBody>
      </p:sp>
      <p:sp>
        <p:nvSpPr>
          <p:cNvPr id="2" name="Titel 1"/>
          <p:cNvSpPr>
            <a:spLocks noGrp="1"/>
          </p:cNvSpPr>
          <p:nvPr>
            <p:ph type="title"/>
          </p:nvPr>
        </p:nvSpPr>
        <p:spPr>
          <a:xfrm>
            <a:off x="119819" y="264155"/>
            <a:ext cx="2515438" cy="338554"/>
          </a:xfrm>
        </p:spPr>
        <p:txBody>
          <a:bodyPr/>
          <a:lstStyle/>
          <a:p>
            <a:r>
              <a:rPr lang="de-DE" dirty="0" smtClean="0"/>
              <a:t>SAS Institute</a:t>
            </a:r>
            <a:endParaRPr lang="de-DE" dirty="0"/>
          </a:p>
        </p:txBody>
      </p:sp>
      <p:sp>
        <p:nvSpPr>
          <p:cNvPr id="3" name="Textplatzhalter 2"/>
          <p:cNvSpPr>
            <a:spLocks noGrp="1"/>
          </p:cNvSpPr>
          <p:nvPr>
            <p:ph type="body" sz="quarter" idx="11"/>
          </p:nvPr>
        </p:nvSpPr>
        <p:spPr>
          <a:xfrm flipH="1">
            <a:off x="2635254" y="255848"/>
            <a:ext cx="6508746" cy="338554"/>
          </a:xfrm>
        </p:spPr>
        <p:txBody>
          <a:bodyPr/>
          <a:lstStyle/>
          <a:p>
            <a:r>
              <a:rPr lang="de-DE" cap="none" dirty="0" smtClean="0"/>
              <a:t>360° POWER FOR AN INTEGRATED COMPANY MANAGEMENT</a:t>
            </a:r>
          </a:p>
        </p:txBody>
      </p:sp>
      <p:sp>
        <p:nvSpPr>
          <p:cNvPr id="45" name="Rechteck 44"/>
          <p:cNvSpPr/>
          <p:nvPr/>
        </p:nvSpPr>
        <p:spPr bwMode="auto">
          <a:xfrm>
            <a:off x="655000" y="958947"/>
            <a:ext cx="3137864" cy="497365"/>
          </a:xfrm>
          <a:prstGeom prst="rect">
            <a:avLst/>
          </a:prstGeom>
          <a:noFill/>
          <a:ln w="9525">
            <a:noFill/>
            <a:miter lim="800000"/>
            <a:headEnd/>
            <a:tailEnd/>
          </a:ln>
          <a:effectLst/>
        </p:spPr>
        <p:txBody>
          <a:bodyPr vert="horz" wrap="square" lIns="72000" tIns="36000" rIns="72000" bIns="36000" numCol="1" anchor="t" anchorCtr="0" compatLnSpc="1">
            <a:prstTxWarp prst="textNoShape">
              <a:avLst/>
            </a:prstTxWarp>
            <a:noAutofit/>
          </a:bodyPr>
          <a:lstStyle/>
          <a:p>
            <a:pPr>
              <a:spcBef>
                <a:spcPts val="800"/>
              </a:spcBef>
              <a:buClr>
                <a:srgbClr val="007DC3"/>
              </a:buClr>
            </a:pPr>
            <a:r>
              <a:rPr lang="en-US" sz="1000" dirty="0" smtClean="0">
                <a:solidFill>
                  <a:prstClr val="white"/>
                </a:solidFill>
              </a:rPr>
              <a:t>Customer around the globe trust SAS at more than 65.000 locations –  91 of Top100 FORTUNE Global 500® companies– trust SAS solutions</a:t>
            </a:r>
            <a:endParaRPr lang="en-US" sz="1000" dirty="0">
              <a:solidFill>
                <a:prstClr val="white"/>
              </a:solidFill>
            </a:endParaRPr>
          </a:p>
        </p:txBody>
      </p:sp>
      <p:pic>
        <p:nvPicPr>
          <p:cNvPr id="48" name="Picture 3" descr="C:\Dokumente und Einstellungen\gerjpe\Lokale Einstellungen\Temp\goodnight_jim_SAS.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70000"/>
                    </a14:imgEffect>
                  </a14:imgLayer>
                </a14:imgProps>
              </a:ext>
              <a:ext uri="{28A0092B-C50C-407E-A947-70E740481C1C}">
                <a14:useLocalDpi xmlns:a14="http://schemas.microsoft.com/office/drawing/2010/main"/>
              </a:ext>
            </a:extLst>
          </a:blip>
          <a:srcRect l="642" t="2439" r="-1" b="2357"/>
          <a:stretch/>
        </p:blipFill>
        <p:spPr bwMode="auto">
          <a:xfrm>
            <a:off x="-987513" y="5177401"/>
            <a:ext cx="106651" cy="157808"/>
          </a:xfrm>
          <a:prstGeom prst="rect">
            <a:avLst/>
          </a:prstGeom>
          <a:ln>
            <a:headEnd type="none" w="med" len="med"/>
            <a:tailEnd type="none" w="med" len="med"/>
          </a:ln>
          <a:effectLst/>
        </p:spPr>
      </p:pic>
      <p:sp>
        <p:nvSpPr>
          <p:cNvPr id="50" name="Rechteck 49"/>
          <p:cNvSpPr/>
          <p:nvPr/>
        </p:nvSpPr>
        <p:spPr bwMode="auto">
          <a:xfrm>
            <a:off x="675758" y="1491630"/>
            <a:ext cx="3081095" cy="1095238"/>
          </a:xfrm>
          <a:prstGeom prst="rect">
            <a:avLst/>
          </a:prstGeom>
          <a:noFill/>
          <a:ln w="9525">
            <a:noFill/>
            <a:miter lim="800000"/>
            <a:headEnd/>
            <a:tailEnd/>
          </a:ln>
          <a:effectLst/>
        </p:spPr>
        <p:txBody>
          <a:bodyPr vert="horz" wrap="square" lIns="72000" tIns="36000" rIns="72000" bIns="36000" numCol="1" anchor="t" anchorCtr="0" compatLnSpc="1">
            <a:prstTxWarp prst="textNoShape">
              <a:avLst/>
            </a:prstTxWarp>
            <a:noAutofit/>
          </a:bodyPr>
          <a:lstStyle/>
          <a:p>
            <a:pPr marL="143996" indent="-143996">
              <a:spcBef>
                <a:spcPts val="200"/>
              </a:spcBef>
              <a:buClr>
                <a:prstClr val="white"/>
              </a:buClr>
              <a:buFont typeface="Arial" pitchFamily="34" charset="0"/>
              <a:buChar char="•"/>
            </a:pPr>
            <a:r>
              <a:rPr lang="en-US" sz="1000" dirty="0" smtClean="0">
                <a:solidFill>
                  <a:prstClr val="white"/>
                </a:solidFill>
                <a:ea typeface="ＭＳ Ｐゴシック" pitchFamily="-112" charset="-128"/>
                <a:cs typeface="ＭＳ Ｐゴシック" pitchFamily="-112" charset="-128"/>
              </a:rPr>
              <a:t>Largest privately held software company</a:t>
            </a:r>
          </a:p>
          <a:p>
            <a:pPr marL="143996" indent="-143996">
              <a:spcBef>
                <a:spcPts val="200"/>
              </a:spcBef>
              <a:buClr>
                <a:prstClr val="white"/>
              </a:buClr>
              <a:buFont typeface="Arial" pitchFamily="34" charset="0"/>
              <a:buChar char="•"/>
            </a:pPr>
            <a:r>
              <a:rPr lang="en-US" sz="1000" dirty="0" smtClean="0">
                <a:solidFill>
                  <a:prstClr val="white"/>
                </a:solidFill>
                <a:ea typeface="ＭＳ Ｐゴシック" pitchFamily="-112" charset="-128"/>
                <a:cs typeface="ＭＳ Ｐゴシック" pitchFamily="-112" charset="-128"/>
              </a:rPr>
              <a:t>Founded 1976 in Cary, North Carolina</a:t>
            </a:r>
          </a:p>
          <a:p>
            <a:pPr marL="143996" indent="-143996">
              <a:spcBef>
                <a:spcPts val="200"/>
              </a:spcBef>
              <a:buClr>
                <a:prstClr val="white"/>
              </a:buClr>
              <a:buFont typeface="Arial" pitchFamily="34" charset="0"/>
              <a:buChar char="•"/>
            </a:pPr>
            <a:r>
              <a:rPr lang="en-US" sz="1000" dirty="0" smtClean="0">
                <a:solidFill>
                  <a:prstClr val="white"/>
                </a:solidFill>
                <a:ea typeface="ＭＳ Ｐゴシック" pitchFamily="-112" charset="-128"/>
                <a:cs typeface="ＭＳ Ｐゴシック" pitchFamily="-112" charset="-128"/>
              </a:rPr>
              <a:t>13.000 </a:t>
            </a:r>
            <a:r>
              <a:rPr lang="en-US" sz="1000" dirty="0">
                <a:solidFill>
                  <a:prstClr val="white"/>
                </a:solidFill>
                <a:ea typeface="ＭＳ Ｐゴシック" pitchFamily="-112" charset="-128"/>
                <a:cs typeface="ＭＳ Ｐゴシック" pitchFamily="-112" charset="-128"/>
              </a:rPr>
              <a:t>employees worldwide</a:t>
            </a:r>
          </a:p>
          <a:p>
            <a:pPr marL="143996" indent="-143996">
              <a:spcBef>
                <a:spcPts val="200"/>
              </a:spcBef>
              <a:buClr>
                <a:prstClr val="white"/>
              </a:buClr>
              <a:buFont typeface="Arial" pitchFamily="34" charset="0"/>
              <a:buChar char="•"/>
            </a:pPr>
            <a:r>
              <a:rPr lang="en-US" sz="1000" dirty="0">
                <a:solidFill>
                  <a:prstClr val="white"/>
                </a:solidFill>
                <a:ea typeface="ＭＳ Ｐゴシック" pitchFamily="-112" charset="-128"/>
                <a:cs typeface="ＭＳ Ｐゴシック" pitchFamily="-112" charset="-128"/>
              </a:rPr>
              <a:t>Since 2002 represented </a:t>
            </a:r>
            <a:r>
              <a:rPr lang="en-US" sz="1000" dirty="0" smtClean="0">
                <a:solidFill>
                  <a:prstClr val="white"/>
                </a:solidFill>
                <a:ea typeface="ＭＳ Ｐゴシック" pitchFamily="-112" charset="-128"/>
                <a:cs typeface="ＭＳ Ｐゴシック" pitchFamily="-112" charset="-128"/>
              </a:rPr>
              <a:t>in Romania</a:t>
            </a:r>
          </a:p>
          <a:p>
            <a:pPr marL="143996" indent="-143996">
              <a:spcBef>
                <a:spcPts val="200"/>
              </a:spcBef>
              <a:buClr>
                <a:prstClr val="white"/>
              </a:buClr>
              <a:buFont typeface="Arial" pitchFamily="34" charset="0"/>
              <a:buChar char="•"/>
            </a:pPr>
            <a:r>
              <a:rPr lang="en-US" sz="1000" dirty="0" smtClean="0">
                <a:solidFill>
                  <a:prstClr val="white"/>
                </a:solidFill>
                <a:ea typeface="ＭＳ Ｐゴシック" pitchFamily="-112" charset="-128"/>
                <a:cs typeface="ＭＳ Ｐゴシック" pitchFamily="-112" charset="-128"/>
              </a:rPr>
              <a:t>Great Place to Work</a:t>
            </a:r>
            <a:endParaRPr lang="en-US" sz="1000" dirty="0">
              <a:solidFill>
                <a:prstClr val="white"/>
              </a:solidFill>
              <a:ea typeface="ＭＳ Ｐゴシック" pitchFamily="-112" charset="-128"/>
              <a:cs typeface="ＭＳ Ｐゴシック" pitchFamily="-112" charset="-128"/>
            </a:endParaRPr>
          </a:p>
        </p:txBody>
      </p:sp>
      <p:sp>
        <p:nvSpPr>
          <p:cNvPr id="62" name="Rechteck 61"/>
          <p:cNvSpPr/>
          <p:nvPr/>
        </p:nvSpPr>
        <p:spPr>
          <a:xfrm>
            <a:off x="4644001" y="881063"/>
            <a:ext cx="4236920" cy="495568"/>
          </a:xfrm>
          <a:prstGeom prst="rect">
            <a:avLst/>
          </a:prstGeom>
          <a:noFill/>
        </p:spPr>
        <p:txBody>
          <a:bodyPr wrap="square" lIns="72000" rIns="72000" anchor="ctr" anchorCtr="0">
            <a:noAutofit/>
          </a:bodyPr>
          <a:lstStyle/>
          <a:p>
            <a:pPr algn="ctr"/>
            <a:r>
              <a:rPr lang="en-US" sz="1200" b="1" dirty="0" smtClean="0">
                <a:solidFill>
                  <a:prstClr val="white"/>
                </a:solidFill>
              </a:rPr>
              <a:t>Constant Revenue increase</a:t>
            </a:r>
            <a:br>
              <a:rPr lang="en-US" sz="1200" b="1" dirty="0" smtClean="0">
                <a:solidFill>
                  <a:prstClr val="white"/>
                </a:solidFill>
              </a:rPr>
            </a:br>
            <a:r>
              <a:rPr lang="en-US" sz="1000" dirty="0" smtClean="0">
                <a:solidFill>
                  <a:prstClr val="white"/>
                </a:solidFill>
              </a:rPr>
              <a:t>1976-2014</a:t>
            </a:r>
            <a:endParaRPr lang="en-US" sz="1000" dirty="0">
              <a:solidFill>
                <a:prstClr val="white"/>
              </a:solidFill>
            </a:endParaRPr>
          </a:p>
        </p:txBody>
      </p:sp>
      <p:sp>
        <p:nvSpPr>
          <p:cNvPr id="77" name="Freeform 3"/>
          <p:cNvSpPr>
            <a:spLocks noEditPoints="1"/>
          </p:cNvSpPr>
          <p:nvPr/>
        </p:nvSpPr>
        <p:spPr bwMode="auto">
          <a:xfrm>
            <a:off x="5593016" y="1476513"/>
            <a:ext cx="1119296" cy="671578"/>
          </a:xfrm>
          <a:custGeom>
            <a:avLst/>
            <a:gdLst/>
            <a:ahLst/>
            <a:cxnLst>
              <a:cxn ang="0">
                <a:pos x="189" y="21"/>
              </a:cxn>
              <a:cxn ang="0">
                <a:pos x="125" y="49"/>
              </a:cxn>
              <a:cxn ang="0">
                <a:pos x="149" y="3"/>
              </a:cxn>
              <a:cxn ang="0">
                <a:pos x="150" y="51"/>
              </a:cxn>
              <a:cxn ang="0">
                <a:pos x="156" y="68"/>
              </a:cxn>
              <a:cxn ang="0">
                <a:pos x="200" y="34"/>
              </a:cxn>
              <a:cxn ang="0">
                <a:pos x="224" y="203"/>
              </a:cxn>
              <a:cxn ang="0">
                <a:pos x="189" y="163"/>
              </a:cxn>
              <a:cxn ang="0">
                <a:pos x="185" y="126"/>
              </a:cxn>
              <a:cxn ang="0">
                <a:pos x="226" y="134"/>
              </a:cxn>
              <a:cxn ang="0">
                <a:pos x="376" y="51"/>
              </a:cxn>
              <a:cxn ang="0">
                <a:pos x="366" y="93"/>
              </a:cxn>
              <a:cxn ang="0">
                <a:pos x="332" y="117"/>
              </a:cxn>
              <a:cxn ang="0">
                <a:pos x="314" y="143"/>
              </a:cxn>
              <a:cxn ang="0">
                <a:pos x="292" y="150"/>
              </a:cxn>
              <a:cxn ang="0">
                <a:pos x="244" y="141"/>
              </a:cxn>
              <a:cxn ang="0">
                <a:pos x="227" y="128"/>
              </a:cxn>
              <a:cxn ang="0">
                <a:pos x="209" y="114"/>
              </a:cxn>
              <a:cxn ang="0">
                <a:pos x="189" y="116"/>
              </a:cxn>
              <a:cxn ang="0">
                <a:pos x="196" y="89"/>
              </a:cxn>
              <a:cxn ang="0">
                <a:pos x="211" y="76"/>
              </a:cxn>
              <a:cxn ang="0">
                <a:pos x="203" y="57"/>
              </a:cxn>
              <a:cxn ang="0">
                <a:pos x="239" y="58"/>
              </a:cxn>
              <a:cxn ang="0">
                <a:pos x="285" y="36"/>
              </a:cxn>
              <a:cxn ang="0">
                <a:pos x="89" y="154"/>
              </a:cxn>
              <a:cxn ang="0">
                <a:pos x="132" y="169"/>
              </a:cxn>
              <a:cxn ang="0">
                <a:pos x="121" y="215"/>
              </a:cxn>
              <a:cxn ang="0">
                <a:pos x="104" y="245"/>
              </a:cxn>
              <a:cxn ang="0">
                <a:pos x="97" y="171"/>
              </a:cxn>
              <a:cxn ang="0">
                <a:pos x="96" y="70"/>
              </a:cxn>
              <a:cxn ang="0">
                <a:pos x="114" y="112"/>
              </a:cxn>
              <a:cxn ang="0">
                <a:pos x="76" y="138"/>
              </a:cxn>
              <a:cxn ang="0">
                <a:pos x="65" y="139"/>
              </a:cxn>
              <a:cxn ang="0">
                <a:pos x="39" y="92"/>
              </a:cxn>
              <a:cxn ang="0">
                <a:pos x="9" y="82"/>
              </a:cxn>
              <a:cxn ang="0">
                <a:pos x="31" y="52"/>
              </a:cxn>
              <a:cxn ang="0">
                <a:pos x="81" y="54"/>
              </a:cxn>
              <a:cxn ang="0">
                <a:pos x="86" y="73"/>
              </a:cxn>
              <a:cxn ang="0">
                <a:pos x="119" y="89"/>
              </a:cxn>
              <a:cxn ang="0">
                <a:pos x="107" y="72"/>
              </a:cxn>
              <a:cxn ang="0">
                <a:pos x="95" y="23"/>
              </a:cxn>
              <a:cxn ang="0">
                <a:pos x="96" y="23"/>
              </a:cxn>
              <a:cxn ang="0">
                <a:pos x="116" y="0"/>
              </a:cxn>
              <a:cxn ang="0">
                <a:pos x="340" y="126"/>
              </a:cxn>
              <a:cxn ang="0">
                <a:pos x="294" y="163"/>
              </a:cxn>
              <a:cxn ang="0">
                <a:pos x="188" y="99"/>
              </a:cxn>
              <a:cxn ang="0">
                <a:pos x="322" y="153"/>
              </a:cxn>
              <a:cxn ang="0">
                <a:pos x="310" y="169"/>
              </a:cxn>
              <a:cxn ang="0">
                <a:pos x="327" y="156"/>
              </a:cxn>
              <a:cxn ang="0">
                <a:pos x="321" y="157"/>
              </a:cxn>
              <a:cxn ang="0">
                <a:pos x="198" y="116"/>
              </a:cxn>
              <a:cxn ang="0">
                <a:pos x="86" y="26"/>
              </a:cxn>
              <a:cxn ang="0">
                <a:pos x="103" y="57"/>
              </a:cxn>
              <a:cxn ang="0">
                <a:pos x="74" y="30"/>
              </a:cxn>
              <a:cxn ang="0">
                <a:pos x="109" y="147"/>
              </a:cxn>
              <a:cxn ang="0">
                <a:pos x="311" y="178"/>
              </a:cxn>
              <a:cxn ang="0">
                <a:pos x="335" y="174"/>
              </a:cxn>
              <a:cxn ang="0">
                <a:pos x="346" y="220"/>
              </a:cxn>
              <a:cxn ang="0">
                <a:pos x="333" y="187"/>
              </a:cxn>
              <a:cxn ang="0">
                <a:pos x="353" y="177"/>
              </a:cxn>
              <a:cxn ang="0">
                <a:pos x="379" y="219"/>
              </a:cxn>
              <a:cxn ang="0">
                <a:pos x="76" y="25"/>
              </a:cxn>
            </a:cxnLst>
            <a:rect l="0" t="0" r="r" b="b"/>
            <a:pathLst>
              <a:path w="400" h="251">
                <a:moveTo>
                  <a:pt x="198" y="22"/>
                </a:moveTo>
                <a:lnTo>
                  <a:pt x="198" y="23"/>
                </a:lnTo>
                <a:lnTo>
                  <a:pt x="197" y="23"/>
                </a:lnTo>
                <a:lnTo>
                  <a:pt x="198" y="22"/>
                </a:lnTo>
                <a:close/>
                <a:moveTo>
                  <a:pt x="200" y="17"/>
                </a:moveTo>
                <a:lnTo>
                  <a:pt x="204" y="20"/>
                </a:lnTo>
                <a:lnTo>
                  <a:pt x="198" y="22"/>
                </a:lnTo>
                <a:lnTo>
                  <a:pt x="197" y="22"/>
                </a:lnTo>
                <a:lnTo>
                  <a:pt x="199" y="21"/>
                </a:lnTo>
                <a:lnTo>
                  <a:pt x="195" y="21"/>
                </a:lnTo>
                <a:lnTo>
                  <a:pt x="196" y="20"/>
                </a:lnTo>
                <a:lnTo>
                  <a:pt x="195" y="20"/>
                </a:lnTo>
                <a:lnTo>
                  <a:pt x="196" y="20"/>
                </a:lnTo>
                <a:lnTo>
                  <a:pt x="196" y="18"/>
                </a:lnTo>
                <a:lnTo>
                  <a:pt x="197" y="19"/>
                </a:lnTo>
                <a:lnTo>
                  <a:pt x="197" y="17"/>
                </a:lnTo>
                <a:lnTo>
                  <a:pt x="199" y="20"/>
                </a:lnTo>
                <a:lnTo>
                  <a:pt x="200" y="18"/>
                </a:lnTo>
                <a:lnTo>
                  <a:pt x="200" y="17"/>
                </a:lnTo>
                <a:close/>
                <a:moveTo>
                  <a:pt x="196" y="22"/>
                </a:moveTo>
                <a:lnTo>
                  <a:pt x="193" y="37"/>
                </a:lnTo>
                <a:lnTo>
                  <a:pt x="193" y="35"/>
                </a:lnTo>
                <a:lnTo>
                  <a:pt x="193" y="35"/>
                </a:lnTo>
                <a:lnTo>
                  <a:pt x="191" y="33"/>
                </a:lnTo>
                <a:lnTo>
                  <a:pt x="194" y="31"/>
                </a:lnTo>
                <a:lnTo>
                  <a:pt x="190" y="32"/>
                </a:lnTo>
                <a:lnTo>
                  <a:pt x="190" y="30"/>
                </a:lnTo>
                <a:lnTo>
                  <a:pt x="191" y="31"/>
                </a:lnTo>
                <a:lnTo>
                  <a:pt x="193" y="28"/>
                </a:lnTo>
                <a:lnTo>
                  <a:pt x="192" y="27"/>
                </a:lnTo>
                <a:lnTo>
                  <a:pt x="192" y="27"/>
                </a:lnTo>
                <a:lnTo>
                  <a:pt x="192" y="27"/>
                </a:lnTo>
                <a:lnTo>
                  <a:pt x="190" y="30"/>
                </a:lnTo>
                <a:lnTo>
                  <a:pt x="189" y="28"/>
                </a:lnTo>
                <a:lnTo>
                  <a:pt x="190" y="28"/>
                </a:lnTo>
                <a:lnTo>
                  <a:pt x="188" y="26"/>
                </a:lnTo>
                <a:lnTo>
                  <a:pt x="189" y="26"/>
                </a:lnTo>
                <a:lnTo>
                  <a:pt x="189" y="24"/>
                </a:lnTo>
                <a:lnTo>
                  <a:pt x="188" y="24"/>
                </a:lnTo>
                <a:lnTo>
                  <a:pt x="188" y="25"/>
                </a:lnTo>
                <a:lnTo>
                  <a:pt x="188" y="22"/>
                </a:lnTo>
                <a:lnTo>
                  <a:pt x="188" y="22"/>
                </a:lnTo>
                <a:lnTo>
                  <a:pt x="188" y="21"/>
                </a:lnTo>
                <a:lnTo>
                  <a:pt x="189" y="22"/>
                </a:lnTo>
                <a:lnTo>
                  <a:pt x="189" y="21"/>
                </a:lnTo>
                <a:lnTo>
                  <a:pt x="190" y="21"/>
                </a:lnTo>
                <a:lnTo>
                  <a:pt x="190" y="24"/>
                </a:lnTo>
                <a:lnTo>
                  <a:pt x="190" y="23"/>
                </a:lnTo>
                <a:lnTo>
                  <a:pt x="191" y="25"/>
                </a:lnTo>
                <a:lnTo>
                  <a:pt x="191" y="21"/>
                </a:lnTo>
                <a:lnTo>
                  <a:pt x="191" y="22"/>
                </a:lnTo>
                <a:lnTo>
                  <a:pt x="192" y="25"/>
                </a:lnTo>
                <a:lnTo>
                  <a:pt x="193" y="25"/>
                </a:lnTo>
                <a:lnTo>
                  <a:pt x="193" y="26"/>
                </a:lnTo>
                <a:lnTo>
                  <a:pt x="193" y="20"/>
                </a:lnTo>
                <a:lnTo>
                  <a:pt x="195" y="24"/>
                </a:lnTo>
                <a:lnTo>
                  <a:pt x="196" y="22"/>
                </a:lnTo>
                <a:close/>
                <a:moveTo>
                  <a:pt x="138" y="67"/>
                </a:moveTo>
                <a:lnTo>
                  <a:pt x="135" y="71"/>
                </a:lnTo>
                <a:lnTo>
                  <a:pt x="135" y="71"/>
                </a:lnTo>
                <a:lnTo>
                  <a:pt x="135" y="70"/>
                </a:lnTo>
                <a:lnTo>
                  <a:pt x="134" y="70"/>
                </a:lnTo>
                <a:lnTo>
                  <a:pt x="132" y="71"/>
                </a:lnTo>
                <a:lnTo>
                  <a:pt x="133" y="70"/>
                </a:lnTo>
                <a:lnTo>
                  <a:pt x="131" y="70"/>
                </a:lnTo>
                <a:lnTo>
                  <a:pt x="132" y="69"/>
                </a:lnTo>
                <a:lnTo>
                  <a:pt x="129" y="65"/>
                </a:lnTo>
                <a:lnTo>
                  <a:pt x="130" y="64"/>
                </a:lnTo>
                <a:lnTo>
                  <a:pt x="130" y="64"/>
                </a:lnTo>
                <a:lnTo>
                  <a:pt x="128" y="65"/>
                </a:lnTo>
                <a:lnTo>
                  <a:pt x="128" y="63"/>
                </a:lnTo>
                <a:lnTo>
                  <a:pt x="127" y="62"/>
                </a:lnTo>
                <a:lnTo>
                  <a:pt x="127" y="61"/>
                </a:lnTo>
                <a:lnTo>
                  <a:pt x="127" y="61"/>
                </a:lnTo>
                <a:lnTo>
                  <a:pt x="127" y="60"/>
                </a:lnTo>
                <a:lnTo>
                  <a:pt x="129" y="57"/>
                </a:lnTo>
                <a:lnTo>
                  <a:pt x="129" y="56"/>
                </a:lnTo>
                <a:lnTo>
                  <a:pt x="129" y="55"/>
                </a:lnTo>
                <a:lnTo>
                  <a:pt x="126" y="51"/>
                </a:lnTo>
                <a:lnTo>
                  <a:pt x="129" y="51"/>
                </a:lnTo>
                <a:lnTo>
                  <a:pt x="129" y="51"/>
                </a:lnTo>
                <a:lnTo>
                  <a:pt x="128" y="50"/>
                </a:lnTo>
                <a:lnTo>
                  <a:pt x="128" y="50"/>
                </a:lnTo>
                <a:lnTo>
                  <a:pt x="128" y="49"/>
                </a:lnTo>
                <a:lnTo>
                  <a:pt x="127" y="50"/>
                </a:lnTo>
                <a:lnTo>
                  <a:pt x="128" y="49"/>
                </a:lnTo>
                <a:lnTo>
                  <a:pt x="127" y="49"/>
                </a:lnTo>
                <a:lnTo>
                  <a:pt x="128" y="48"/>
                </a:lnTo>
                <a:lnTo>
                  <a:pt x="127" y="48"/>
                </a:lnTo>
                <a:lnTo>
                  <a:pt x="125" y="49"/>
                </a:lnTo>
                <a:lnTo>
                  <a:pt x="125" y="43"/>
                </a:lnTo>
                <a:lnTo>
                  <a:pt x="125" y="43"/>
                </a:lnTo>
                <a:lnTo>
                  <a:pt x="123" y="39"/>
                </a:lnTo>
                <a:lnTo>
                  <a:pt x="120" y="35"/>
                </a:lnTo>
                <a:lnTo>
                  <a:pt x="113" y="35"/>
                </a:lnTo>
                <a:lnTo>
                  <a:pt x="114" y="36"/>
                </a:lnTo>
                <a:lnTo>
                  <a:pt x="111" y="34"/>
                </a:lnTo>
                <a:lnTo>
                  <a:pt x="112" y="33"/>
                </a:lnTo>
                <a:lnTo>
                  <a:pt x="111" y="32"/>
                </a:lnTo>
                <a:lnTo>
                  <a:pt x="115" y="31"/>
                </a:lnTo>
                <a:lnTo>
                  <a:pt x="114" y="30"/>
                </a:lnTo>
                <a:lnTo>
                  <a:pt x="111" y="30"/>
                </a:lnTo>
                <a:lnTo>
                  <a:pt x="111" y="29"/>
                </a:lnTo>
                <a:lnTo>
                  <a:pt x="110" y="29"/>
                </a:lnTo>
                <a:lnTo>
                  <a:pt x="108" y="27"/>
                </a:lnTo>
                <a:lnTo>
                  <a:pt x="112" y="24"/>
                </a:lnTo>
                <a:lnTo>
                  <a:pt x="113" y="21"/>
                </a:lnTo>
                <a:lnTo>
                  <a:pt x="117" y="19"/>
                </a:lnTo>
                <a:lnTo>
                  <a:pt x="113" y="19"/>
                </a:lnTo>
                <a:lnTo>
                  <a:pt x="117" y="14"/>
                </a:lnTo>
                <a:lnTo>
                  <a:pt x="118" y="12"/>
                </a:lnTo>
                <a:lnTo>
                  <a:pt x="120" y="10"/>
                </a:lnTo>
                <a:lnTo>
                  <a:pt x="123" y="13"/>
                </a:lnTo>
                <a:lnTo>
                  <a:pt x="124" y="10"/>
                </a:lnTo>
                <a:lnTo>
                  <a:pt x="125" y="7"/>
                </a:lnTo>
                <a:lnTo>
                  <a:pt x="127" y="10"/>
                </a:lnTo>
                <a:lnTo>
                  <a:pt x="126" y="12"/>
                </a:lnTo>
                <a:lnTo>
                  <a:pt x="129" y="11"/>
                </a:lnTo>
                <a:lnTo>
                  <a:pt x="128" y="10"/>
                </a:lnTo>
                <a:lnTo>
                  <a:pt x="130" y="10"/>
                </a:lnTo>
                <a:lnTo>
                  <a:pt x="128" y="6"/>
                </a:lnTo>
                <a:lnTo>
                  <a:pt x="132" y="7"/>
                </a:lnTo>
                <a:lnTo>
                  <a:pt x="134" y="9"/>
                </a:lnTo>
                <a:lnTo>
                  <a:pt x="134" y="7"/>
                </a:lnTo>
                <a:lnTo>
                  <a:pt x="134" y="5"/>
                </a:lnTo>
                <a:lnTo>
                  <a:pt x="137" y="6"/>
                </a:lnTo>
                <a:lnTo>
                  <a:pt x="137" y="5"/>
                </a:lnTo>
                <a:lnTo>
                  <a:pt x="134" y="3"/>
                </a:lnTo>
                <a:lnTo>
                  <a:pt x="140" y="5"/>
                </a:lnTo>
                <a:lnTo>
                  <a:pt x="142" y="1"/>
                </a:lnTo>
                <a:lnTo>
                  <a:pt x="144" y="0"/>
                </a:lnTo>
                <a:lnTo>
                  <a:pt x="147" y="0"/>
                </a:lnTo>
                <a:lnTo>
                  <a:pt x="150" y="0"/>
                </a:lnTo>
                <a:lnTo>
                  <a:pt x="149" y="2"/>
                </a:lnTo>
                <a:lnTo>
                  <a:pt x="149" y="3"/>
                </a:lnTo>
                <a:lnTo>
                  <a:pt x="153" y="2"/>
                </a:lnTo>
                <a:lnTo>
                  <a:pt x="152" y="5"/>
                </a:lnTo>
                <a:lnTo>
                  <a:pt x="155" y="5"/>
                </a:lnTo>
                <a:lnTo>
                  <a:pt x="157" y="6"/>
                </a:lnTo>
                <a:lnTo>
                  <a:pt x="153" y="9"/>
                </a:lnTo>
                <a:lnTo>
                  <a:pt x="151" y="9"/>
                </a:lnTo>
                <a:lnTo>
                  <a:pt x="154" y="10"/>
                </a:lnTo>
                <a:lnTo>
                  <a:pt x="156" y="9"/>
                </a:lnTo>
                <a:lnTo>
                  <a:pt x="157" y="14"/>
                </a:lnTo>
                <a:lnTo>
                  <a:pt x="159" y="12"/>
                </a:lnTo>
                <a:lnTo>
                  <a:pt x="162" y="12"/>
                </a:lnTo>
                <a:lnTo>
                  <a:pt x="167" y="12"/>
                </a:lnTo>
                <a:lnTo>
                  <a:pt x="160" y="14"/>
                </a:lnTo>
                <a:lnTo>
                  <a:pt x="158" y="17"/>
                </a:lnTo>
                <a:lnTo>
                  <a:pt x="160" y="17"/>
                </a:lnTo>
                <a:lnTo>
                  <a:pt x="163" y="17"/>
                </a:lnTo>
                <a:lnTo>
                  <a:pt x="159" y="21"/>
                </a:lnTo>
                <a:lnTo>
                  <a:pt x="161" y="20"/>
                </a:lnTo>
                <a:lnTo>
                  <a:pt x="159" y="24"/>
                </a:lnTo>
                <a:lnTo>
                  <a:pt x="160" y="23"/>
                </a:lnTo>
                <a:lnTo>
                  <a:pt x="158" y="27"/>
                </a:lnTo>
                <a:lnTo>
                  <a:pt x="158" y="30"/>
                </a:lnTo>
                <a:lnTo>
                  <a:pt x="158" y="30"/>
                </a:lnTo>
                <a:lnTo>
                  <a:pt x="159" y="30"/>
                </a:lnTo>
                <a:lnTo>
                  <a:pt x="158" y="30"/>
                </a:lnTo>
                <a:lnTo>
                  <a:pt x="158" y="35"/>
                </a:lnTo>
                <a:lnTo>
                  <a:pt x="159" y="35"/>
                </a:lnTo>
                <a:lnTo>
                  <a:pt x="160" y="38"/>
                </a:lnTo>
                <a:lnTo>
                  <a:pt x="157" y="37"/>
                </a:lnTo>
                <a:lnTo>
                  <a:pt x="160" y="41"/>
                </a:lnTo>
                <a:lnTo>
                  <a:pt x="157" y="40"/>
                </a:lnTo>
                <a:lnTo>
                  <a:pt x="158" y="43"/>
                </a:lnTo>
                <a:lnTo>
                  <a:pt x="154" y="43"/>
                </a:lnTo>
                <a:lnTo>
                  <a:pt x="152" y="44"/>
                </a:lnTo>
                <a:lnTo>
                  <a:pt x="154" y="44"/>
                </a:lnTo>
                <a:lnTo>
                  <a:pt x="153" y="45"/>
                </a:lnTo>
                <a:lnTo>
                  <a:pt x="154" y="47"/>
                </a:lnTo>
                <a:lnTo>
                  <a:pt x="157" y="50"/>
                </a:lnTo>
                <a:lnTo>
                  <a:pt x="158" y="49"/>
                </a:lnTo>
                <a:lnTo>
                  <a:pt x="158" y="51"/>
                </a:lnTo>
                <a:lnTo>
                  <a:pt x="157" y="50"/>
                </a:lnTo>
                <a:lnTo>
                  <a:pt x="157" y="51"/>
                </a:lnTo>
                <a:lnTo>
                  <a:pt x="152" y="48"/>
                </a:lnTo>
                <a:lnTo>
                  <a:pt x="154" y="50"/>
                </a:lnTo>
                <a:lnTo>
                  <a:pt x="150" y="51"/>
                </a:lnTo>
                <a:lnTo>
                  <a:pt x="153" y="51"/>
                </a:lnTo>
                <a:lnTo>
                  <a:pt x="151" y="52"/>
                </a:lnTo>
                <a:lnTo>
                  <a:pt x="157" y="52"/>
                </a:lnTo>
                <a:lnTo>
                  <a:pt x="149" y="56"/>
                </a:lnTo>
                <a:lnTo>
                  <a:pt x="149" y="57"/>
                </a:lnTo>
                <a:lnTo>
                  <a:pt x="149" y="57"/>
                </a:lnTo>
                <a:lnTo>
                  <a:pt x="149" y="57"/>
                </a:lnTo>
                <a:lnTo>
                  <a:pt x="148" y="57"/>
                </a:lnTo>
                <a:lnTo>
                  <a:pt x="148" y="57"/>
                </a:lnTo>
                <a:lnTo>
                  <a:pt x="147" y="56"/>
                </a:lnTo>
                <a:lnTo>
                  <a:pt x="147" y="56"/>
                </a:lnTo>
                <a:lnTo>
                  <a:pt x="145" y="60"/>
                </a:lnTo>
                <a:lnTo>
                  <a:pt x="145" y="59"/>
                </a:lnTo>
                <a:lnTo>
                  <a:pt x="144" y="60"/>
                </a:lnTo>
                <a:lnTo>
                  <a:pt x="143" y="61"/>
                </a:lnTo>
                <a:lnTo>
                  <a:pt x="143" y="61"/>
                </a:lnTo>
                <a:lnTo>
                  <a:pt x="143" y="60"/>
                </a:lnTo>
                <a:lnTo>
                  <a:pt x="142" y="60"/>
                </a:lnTo>
                <a:lnTo>
                  <a:pt x="141" y="62"/>
                </a:lnTo>
                <a:lnTo>
                  <a:pt x="139" y="63"/>
                </a:lnTo>
                <a:lnTo>
                  <a:pt x="138" y="64"/>
                </a:lnTo>
                <a:lnTo>
                  <a:pt x="139" y="65"/>
                </a:lnTo>
                <a:lnTo>
                  <a:pt x="138" y="65"/>
                </a:lnTo>
                <a:lnTo>
                  <a:pt x="138" y="66"/>
                </a:lnTo>
                <a:lnTo>
                  <a:pt x="139" y="66"/>
                </a:lnTo>
                <a:lnTo>
                  <a:pt x="138" y="66"/>
                </a:lnTo>
                <a:lnTo>
                  <a:pt x="138" y="67"/>
                </a:lnTo>
                <a:close/>
                <a:moveTo>
                  <a:pt x="148" y="68"/>
                </a:moveTo>
                <a:lnTo>
                  <a:pt x="147" y="68"/>
                </a:lnTo>
                <a:lnTo>
                  <a:pt x="148" y="68"/>
                </a:lnTo>
                <a:close/>
                <a:moveTo>
                  <a:pt x="146" y="68"/>
                </a:moveTo>
                <a:lnTo>
                  <a:pt x="148" y="69"/>
                </a:lnTo>
                <a:lnTo>
                  <a:pt x="147" y="68"/>
                </a:lnTo>
                <a:lnTo>
                  <a:pt x="148" y="68"/>
                </a:lnTo>
                <a:lnTo>
                  <a:pt x="149" y="71"/>
                </a:lnTo>
                <a:lnTo>
                  <a:pt x="150" y="70"/>
                </a:lnTo>
                <a:lnTo>
                  <a:pt x="150" y="70"/>
                </a:lnTo>
                <a:lnTo>
                  <a:pt x="150" y="69"/>
                </a:lnTo>
                <a:lnTo>
                  <a:pt x="151" y="69"/>
                </a:lnTo>
                <a:lnTo>
                  <a:pt x="151" y="68"/>
                </a:lnTo>
                <a:lnTo>
                  <a:pt x="152" y="70"/>
                </a:lnTo>
                <a:lnTo>
                  <a:pt x="152" y="68"/>
                </a:lnTo>
                <a:lnTo>
                  <a:pt x="154" y="68"/>
                </a:lnTo>
                <a:lnTo>
                  <a:pt x="154" y="68"/>
                </a:lnTo>
                <a:lnTo>
                  <a:pt x="156" y="68"/>
                </a:lnTo>
                <a:lnTo>
                  <a:pt x="155" y="68"/>
                </a:lnTo>
                <a:lnTo>
                  <a:pt x="157" y="70"/>
                </a:lnTo>
                <a:lnTo>
                  <a:pt x="157" y="71"/>
                </a:lnTo>
                <a:lnTo>
                  <a:pt x="157" y="71"/>
                </a:lnTo>
                <a:lnTo>
                  <a:pt x="156" y="72"/>
                </a:lnTo>
                <a:lnTo>
                  <a:pt x="157" y="72"/>
                </a:lnTo>
                <a:lnTo>
                  <a:pt x="150" y="74"/>
                </a:lnTo>
                <a:lnTo>
                  <a:pt x="148" y="73"/>
                </a:lnTo>
                <a:lnTo>
                  <a:pt x="148" y="73"/>
                </a:lnTo>
                <a:lnTo>
                  <a:pt x="148" y="72"/>
                </a:lnTo>
                <a:lnTo>
                  <a:pt x="146" y="72"/>
                </a:lnTo>
                <a:lnTo>
                  <a:pt x="148" y="71"/>
                </a:lnTo>
                <a:lnTo>
                  <a:pt x="148" y="71"/>
                </a:lnTo>
                <a:lnTo>
                  <a:pt x="148" y="70"/>
                </a:lnTo>
                <a:lnTo>
                  <a:pt x="145" y="70"/>
                </a:lnTo>
                <a:lnTo>
                  <a:pt x="146" y="69"/>
                </a:lnTo>
                <a:lnTo>
                  <a:pt x="147" y="70"/>
                </a:lnTo>
                <a:lnTo>
                  <a:pt x="146" y="69"/>
                </a:lnTo>
                <a:lnTo>
                  <a:pt x="147" y="69"/>
                </a:lnTo>
                <a:lnTo>
                  <a:pt x="146" y="69"/>
                </a:lnTo>
                <a:lnTo>
                  <a:pt x="146" y="68"/>
                </a:lnTo>
                <a:close/>
                <a:moveTo>
                  <a:pt x="249" y="39"/>
                </a:moveTo>
                <a:lnTo>
                  <a:pt x="253" y="47"/>
                </a:lnTo>
                <a:lnTo>
                  <a:pt x="252" y="47"/>
                </a:lnTo>
                <a:lnTo>
                  <a:pt x="249" y="46"/>
                </a:lnTo>
                <a:lnTo>
                  <a:pt x="250" y="46"/>
                </a:lnTo>
                <a:lnTo>
                  <a:pt x="250" y="45"/>
                </a:lnTo>
                <a:lnTo>
                  <a:pt x="248" y="44"/>
                </a:lnTo>
                <a:lnTo>
                  <a:pt x="249" y="39"/>
                </a:lnTo>
                <a:close/>
                <a:moveTo>
                  <a:pt x="256" y="28"/>
                </a:moveTo>
                <a:lnTo>
                  <a:pt x="265" y="25"/>
                </a:lnTo>
                <a:lnTo>
                  <a:pt x="263" y="28"/>
                </a:lnTo>
                <a:lnTo>
                  <a:pt x="255" y="34"/>
                </a:lnTo>
                <a:lnTo>
                  <a:pt x="254" y="34"/>
                </a:lnTo>
                <a:lnTo>
                  <a:pt x="254" y="35"/>
                </a:lnTo>
                <a:lnTo>
                  <a:pt x="253" y="36"/>
                </a:lnTo>
                <a:lnTo>
                  <a:pt x="253" y="38"/>
                </a:lnTo>
                <a:lnTo>
                  <a:pt x="252" y="37"/>
                </a:lnTo>
                <a:lnTo>
                  <a:pt x="250" y="38"/>
                </a:lnTo>
                <a:lnTo>
                  <a:pt x="250" y="37"/>
                </a:lnTo>
                <a:lnTo>
                  <a:pt x="249" y="37"/>
                </a:lnTo>
                <a:lnTo>
                  <a:pt x="256" y="28"/>
                </a:lnTo>
                <a:close/>
                <a:moveTo>
                  <a:pt x="200" y="29"/>
                </a:moveTo>
                <a:lnTo>
                  <a:pt x="202" y="31"/>
                </a:lnTo>
                <a:lnTo>
                  <a:pt x="200" y="34"/>
                </a:lnTo>
                <a:lnTo>
                  <a:pt x="200" y="32"/>
                </a:lnTo>
                <a:lnTo>
                  <a:pt x="198" y="33"/>
                </a:lnTo>
                <a:lnTo>
                  <a:pt x="200" y="29"/>
                </a:lnTo>
                <a:close/>
                <a:moveTo>
                  <a:pt x="226" y="134"/>
                </a:moveTo>
                <a:lnTo>
                  <a:pt x="225" y="136"/>
                </a:lnTo>
                <a:lnTo>
                  <a:pt x="227" y="142"/>
                </a:lnTo>
                <a:lnTo>
                  <a:pt x="227" y="142"/>
                </a:lnTo>
                <a:lnTo>
                  <a:pt x="229" y="143"/>
                </a:lnTo>
                <a:lnTo>
                  <a:pt x="229" y="148"/>
                </a:lnTo>
                <a:lnTo>
                  <a:pt x="231" y="148"/>
                </a:lnTo>
                <a:lnTo>
                  <a:pt x="231" y="149"/>
                </a:lnTo>
                <a:lnTo>
                  <a:pt x="230" y="149"/>
                </a:lnTo>
                <a:lnTo>
                  <a:pt x="231" y="151"/>
                </a:lnTo>
                <a:lnTo>
                  <a:pt x="235" y="156"/>
                </a:lnTo>
                <a:lnTo>
                  <a:pt x="234" y="156"/>
                </a:lnTo>
                <a:lnTo>
                  <a:pt x="234" y="158"/>
                </a:lnTo>
                <a:lnTo>
                  <a:pt x="235" y="158"/>
                </a:lnTo>
                <a:lnTo>
                  <a:pt x="236" y="156"/>
                </a:lnTo>
                <a:lnTo>
                  <a:pt x="236" y="158"/>
                </a:lnTo>
                <a:lnTo>
                  <a:pt x="237" y="158"/>
                </a:lnTo>
                <a:lnTo>
                  <a:pt x="243" y="156"/>
                </a:lnTo>
                <a:lnTo>
                  <a:pt x="245" y="156"/>
                </a:lnTo>
                <a:lnTo>
                  <a:pt x="245" y="158"/>
                </a:lnTo>
                <a:lnTo>
                  <a:pt x="242" y="163"/>
                </a:lnTo>
                <a:lnTo>
                  <a:pt x="241" y="165"/>
                </a:lnTo>
                <a:lnTo>
                  <a:pt x="236" y="170"/>
                </a:lnTo>
                <a:lnTo>
                  <a:pt x="234" y="172"/>
                </a:lnTo>
                <a:lnTo>
                  <a:pt x="233" y="171"/>
                </a:lnTo>
                <a:lnTo>
                  <a:pt x="234" y="172"/>
                </a:lnTo>
                <a:lnTo>
                  <a:pt x="233" y="173"/>
                </a:lnTo>
                <a:lnTo>
                  <a:pt x="232" y="173"/>
                </a:lnTo>
                <a:lnTo>
                  <a:pt x="232" y="176"/>
                </a:lnTo>
                <a:lnTo>
                  <a:pt x="231" y="177"/>
                </a:lnTo>
                <a:lnTo>
                  <a:pt x="232" y="179"/>
                </a:lnTo>
                <a:lnTo>
                  <a:pt x="232" y="182"/>
                </a:lnTo>
                <a:lnTo>
                  <a:pt x="232" y="183"/>
                </a:lnTo>
                <a:lnTo>
                  <a:pt x="232" y="183"/>
                </a:lnTo>
                <a:lnTo>
                  <a:pt x="233" y="189"/>
                </a:lnTo>
                <a:lnTo>
                  <a:pt x="226" y="195"/>
                </a:lnTo>
                <a:lnTo>
                  <a:pt x="227" y="199"/>
                </a:lnTo>
                <a:lnTo>
                  <a:pt x="227" y="200"/>
                </a:lnTo>
                <a:lnTo>
                  <a:pt x="227" y="201"/>
                </a:lnTo>
                <a:lnTo>
                  <a:pt x="224" y="202"/>
                </a:lnTo>
                <a:lnTo>
                  <a:pt x="224" y="203"/>
                </a:lnTo>
                <a:lnTo>
                  <a:pt x="224" y="203"/>
                </a:lnTo>
                <a:lnTo>
                  <a:pt x="224" y="206"/>
                </a:lnTo>
                <a:lnTo>
                  <a:pt x="222" y="207"/>
                </a:lnTo>
                <a:lnTo>
                  <a:pt x="221" y="209"/>
                </a:lnTo>
                <a:lnTo>
                  <a:pt x="219" y="211"/>
                </a:lnTo>
                <a:lnTo>
                  <a:pt x="217" y="214"/>
                </a:lnTo>
                <a:lnTo>
                  <a:pt x="211" y="214"/>
                </a:lnTo>
                <a:lnTo>
                  <a:pt x="210" y="215"/>
                </a:lnTo>
                <a:lnTo>
                  <a:pt x="209" y="215"/>
                </a:lnTo>
                <a:lnTo>
                  <a:pt x="208" y="214"/>
                </a:lnTo>
                <a:lnTo>
                  <a:pt x="207" y="211"/>
                </a:lnTo>
                <a:lnTo>
                  <a:pt x="207" y="211"/>
                </a:lnTo>
                <a:lnTo>
                  <a:pt x="206" y="206"/>
                </a:lnTo>
                <a:lnTo>
                  <a:pt x="206" y="207"/>
                </a:lnTo>
                <a:lnTo>
                  <a:pt x="206" y="206"/>
                </a:lnTo>
                <a:lnTo>
                  <a:pt x="205" y="206"/>
                </a:lnTo>
                <a:lnTo>
                  <a:pt x="206" y="206"/>
                </a:lnTo>
                <a:lnTo>
                  <a:pt x="204" y="201"/>
                </a:lnTo>
                <a:lnTo>
                  <a:pt x="204" y="199"/>
                </a:lnTo>
                <a:lnTo>
                  <a:pt x="201" y="192"/>
                </a:lnTo>
                <a:lnTo>
                  <a:pt x="201" y="191"/>
                </a:lnTo>
                <a:lnTo>
                  <a:pt x="201" y="190"/>
                </a:lnTo>
                <a:lnTo>
                  <a:pt x="202" y="186"/>
                </a:lnTo>
                <a:lnTo>
                  <a:pt x="203" y="186"/>
                </a:lnTo>
                <a:lnTo>
                  <a:pt x="203" y="184"/>
                </a:lnTo>
                <a:lnTo>
                  <a:pt x="202" y="178"/>
                </a:lnTo>
                <a:lnTo>
                  <a:pt x="203" y="177"/>
                </a:lnTo>
                <a:lnTo>
                  <a:pt x="201" y="178"/>
                </a:lnTo>
                <a:lnTo>
                  <a:pt x="201" y="177"/>
                </a:lnTo>
                <a:lnTo>
                  <a:pt x="202" y="176"/>
                </a:lnTo>
                <a:lnTo>
                  <a:pt x="201" y="176"/>
                </a:lnTo>
                <a:lnTo>
                  <a:pt x="201" y="177"/>
                </a:lnTo>
                <a:lnTo>
                  <a:pt x="199" y="175"/>
                </a:lnTo>
                <a:lnTo>
                  <a:pt x="199" y="175"/>
                </a:lnTo>
                <a:lnTo>
                  <a:pt x="196" y="171"/>
                </a:lnTo>
                <a:lnTo>
                  <a:pt x="198" y="171"/>
                </a:lnTo>
                <a:lnTo>
                  <a:pt x="198" y="170"/>
                </a:lnTo>
                <a:lnTo>
                  <a:pt x="198" y="168"/>
                </a:lnTo>
                <a:lnTo>
                  <a:pt x="198" y="166"/>
                </a:lnTo>
                <a:lnTo>
                  <a:pt x="198" y="166"/>
                </a:lnTo>
                <a:lnTo>
                  <a:pt x="197" y="165"/>
                </a:lnTo>
                <a:lnTo>
                  <a:pt x="193" y="165"/>
                </a:lnTo>
                <a:lnTo>
                  <a:pt x="193" y="163"/>
                </a:lnTo>
                <a:lnTo>
                  <a:pt x="193" y="163"/>
                </a:lnTo>
                <a:lnTo>
                  <a:pt x="190" y="163"/>
                </a:lnTo>
                <a:lnTo>
                  <a:pt x="189" y="163"/>
                </a:lnTo>
                <a:lnTo>
                  <a:pt x="189" y="163"/>
                </a:lnTo>
                <a:lnTo>
                  <a:pt x="189" y="162"/>
                </a:lnTo>
                <a:lnTo>
                  <a:pt x="187" y="157"/>
                </a:lnTo>
                <a:lnTo>
                  <a:pt x="188" y="162"/>
                </a:lnTo>
                <a:lnTo>
                  <a:pt x="188" y="163"/>
                </a:lnTo>
                <a:lnTo>
                  <a:pt x="185" y="164"/>
                </a:lnTo>
                <a:lnTo>
                  <a:pt x="184" y="164"/>
                </a:lnTo>
                <a:lnTo>
                  <a:pt x="181" y="164"/>
                </a:lnTo>
                <a:lnTo>
                  <a:pt x="179" y="165"/>
                </a:lnTo>
                <a:lnTo>
                  <a:pt x="178" y="165"/>
                </a:lnTo>
                <a:lnTo>
                  <a:pt x="174" y="162"/>
                </a:lnTo>
                <a:lnTo>
                  <a:pt x="173" y="162"/>
                </a:lnTo>
                <a:lnTo>
                  <a:pt x="172" y="162"/>
                </a:lnTo>
                <a:lnTo>
                  <a:pt x="172" y="159"/>
                </a:lnTo>
                <a:lnTo>
                  <a:pt x="172" y="159"/>
                </a:lnTo>
                <a:lnTo>
                  <a:pt x="171" y="158"/>
                </a:lnTo>
                <a:lnTo>
                  <a:pt x="170" y="157"/>
                </a:lnTo>
                <a:lnTo>
                  <a:pt x="170" y="156"/>
                </a:lnTo>
                <a:lnTo>
                  <a:pt x="168" y="156"/>
                </a:lnTo>
                <a:lnTo>
                  <a:pt x="168" y="154"/>
                </a:lnTo>
                <a:lnTo>
                  <a:pt x="168" y="154"/>
                </a:lnTo>
                <a:lnTo>
                  <a:pt x="170" y="154"/>
                </a:lnTo>
                <a:lnTo>
                  <a:pt x="171" y="153"/>
                </a:lnTo>
                <a:lnTo>
                  <a:pt x="168" y="153"/>
                </a:lnTo>
                <a:lnTo>
                  <a:pt x="168" y="152"/>
                </a:lnTo>
                <a:lnTo>
                  <a:pt x="168" y="150"/>
                </a:lnTo>
                <a:lnTo>
                  <a:pt x="169" y="149"/>
                </a:lnTo>
                <a:lnTo>
                  <a:pt x="168" y="150"/>
                </a:lnTo>
                <a:lnTo>
                  <a:pt x="169" y="148"/>
                </a:lnTo>
                <a:lnTo>
                  <a:pt x="168" y="147"/>
                </a:lnTo>
                <a:lnTo>
                  <a:pt x="169" y="145"/>
                </a:lnTo>
                <a:lnTo>
                  <a:pt x="168" y="144"/>
                </a:lnTo>
                <a:lnTo>
                  <a:pt x="168" y="143"/>
                </a:lnTo>
                <a:lnTo>
                  <a:pt x="171" y="140"/>
                </a:lnTo>
                <a:lnTo>
                  <a:pt x="173" y="135"/>
                </a:lnTo>
                <a:lnTo>
                  <a:pt x="174" y="135"/>
                </a:lnTo>
                <a:lnTo>
                  <a:pt x="175" y="133"/>
                </a:lnTo>
                <a:lnTo>
                  <a:pt x="176" y="132"/>
                </a:lnTo>
                <a:lnTo>
                  <a:pt x="176" y="131"/>
                </a:lnTo>
                <a:lnTo>
                  <a:pt x="178" y="128"/>
                </a:lnTo>
                <a:lnTo>
                  <a:pt x="179" y="127"/>
                </a:lnTo>
                <a:lnTo>
                  <a:pt x="181" y="125"/>
                </a:lnTo>
                <a:lnTo>
                  <a:pt x="181" y="125"/>
                </a:lnTo>
                <a:lnTo>
                  <a:pt x="182" y="126"/>
                </a:lnTo>
                <a:lnTo>
                  <a:pt x="185" y="126"/>
                </a:lnTo>
                <a:lnTo>
                  <a:pt x="189" y="123"/>
                </a:lnTo>
                <a:lnTo>
                  <a:pt x="190" y="123"/>
                </a:lnTo>
                <a:lnTo>
                  <a:pt x="192" y="123"/>
                </a:lnTo>
                <a:lnTo>
                  <a:pt x="193" y="123"/>
                </a:lnTo>
                <a:lnTo>
                  <a:pt x="195" y="123"/>
                </a:lnTo>
                <a:lnTo>
                  <a:pt x="196" y="123"/>
                </a:lnTo>
                <a:lnTo>
                  <a:pt x="196" y="123"/>
                </a:lnTo>
                <a:lnTo>
                  <a:pt x="197" y="123"/>
                </a:lnTo>
                <a:lnTo>
                  <a:pt x="198" y="123"/>
                </a:lnTo>
                <a:lnTo>
                  <a:pt x="199" y="123"/>
                </a:lnTo>
                <a:lnTo>
                  <a:pt x="199" y="123"/>
                </a:lnTo>
                <a:lnTo>
                  <a:pt x="199" y="124"/>
                </a:lnTo>
                <a:lnTo>
                  <a:pt x="199" y="126"/>
                </a:lnTo>
                <a:lnTo>
                  <a:pt x="198" y="127"/>
                </a:lnTo>
                <a:lnTo>
                  <a:pt x="198" y="128"/>
                </a:lnTo>
                <a:lnTo>
                  <a:pt x="199" y="128"/>
                </a:lnTo>
                <a:lnTo>
                  <a:pt x="199" y="128"/>
                </a:lnTo>
                <a:lnTo>
                  <a:pt x="199" y="129"/>
                </a:lnTo>
                <a:lnTo>
                  <a:pt x="198" y="131"/>
                </a:lnTo>
                <a:lnTo>
                  <a:pt x="198" y="131"/>
                </a:lnTo>
                <a:lnTo>
                  <a:pt x="200" y="130"/>
                </a:lnTo>
                <a:lnTo>
                  <a:pt x="200" y="129"/>
                </a:lnTo>
                <a:lnTo>
                  <a:pt x="201" y="129"/>
                </a:lnTo>
                <a:lnTo>
                  <a:pt x="203" y="130"/>
                </a:lnTo>
                <a:lnTo>
                  <a:pt x="205" y="130"/>
                </a:lnTo>
                <a:lnTo>
                  <a:pt x="205" y="131"/>
                </a:lnTo>
                <a:lnTo>
                  <a:pt x="209" y="133"/>
                </a:lnTo>
                <a:lnTo>
                  <a:pt x="210" y="132"/>
                </a:lnTo>
                <a:lnTo>
                  <a:pt x="210" y="130"/>
                </a:lnTo>
                <a:lnTo>
                  <a:pt x="211" y="129"/>
                </a:lnTo>
                <a:lnTo>
                  <a:pt x="213" y="130"/>
                </a:lnTo>
                <a:lnTo>
                  <a:pt x="213" y="130"/>
                </a:lnTo>
                <a:lnTo>
                  <a:pt x="215" y="130"/>
                </a:lnTo>
                <a:lnTo>
                  <a:pt x="215" y="130"/>
                </a:lnTo>
                <a:lnTo>
                  <a:pt x="215" y="130"/>
                </a:lnTo>
                <a:lnTo>
                  <a:pt x="215" y="131"/>
                </a:lnTo>
                <a:lnTo>
                  <a:pt x="217" y="131"/>
                </a:lnTo>
                <a:lnTo>
                  <a:pt x="219" y="132"/>
                </a:lnTo>
                <a:lnTo>
                  <a:pt x="222" y="131"/>
                </a:lnTo>
                <a:lnTo>
                  <a:pt x="223" y="131"/>
                </a:lnTo>
                <a:lnTo>
                  <a:pt x="223" y="132"/>
                </a:lnTo>
                <a:lnTo>
                  <a:pt x="224" y="131"/>
                </a:lnTo>
                <a:lnTo>
                  <a:pt x="224" y="132"/>
                </a:lnTo>
                <a:lnTo>
                  <a:pt x="225" y="131"/>
                </a:lnTo>
                <a:lnTo>
                  <a:pt x="226" y="134"/>
                </a:lnTo>
                <a:close/>
                <a:moveTo>
                  <a:pt x="211" y="121"/>
                </a:moveTo>
                <a:lnTo>
                  <a:pt x="213" y="122"/>
                </a:lnTo>
                <a:lnTo>
                  <a:pt x="213" y="123"/>
                </a:lnTo>
                <a:lnTo>
                  <a:pt x="213" y="122"/>
                </a:lnTo>
                <a:lnTo>
                  <a:pt x="213" y="124"/>
                </a:lnTo>
                <a:lnTo>
                  <a:pt x="211" y="124"/>
                </a:lnTo>
                <a:lnTo>
                  <a:pt x="211" y="122"/>
                </a:lnTo>
                <a:lnTo>
                  <a:pt x="211" y="122"/>
                </a:lnTo>
                <a:lnTo>
                  <a:pt x="211" y="121"/>
                </a:lnTo>
                <a:close/>
                <a:moveTo>
                  <a:pt x="206" y="117"/>
                </a:moveTo>
                <a:lnTo>
                  <a:pt x="208" y="118"/>
                </a:lnTo>
                <a:lnTo>
                  <a:pt x="207" y="118"/>
                </a:lnTo>
                <a:lnTo>
                  <a:pt x="206" y="117"/>
                </a:lnTo>
                <a:close/>
                <a:moveTo>
                  <a:pt x="310" y="35"/>
                </a:moveTo>
                <a:lnTo>
                  <a:pt x="314" y="38"/>
                </a:lnTo>
                <a:lnTo>
                  <a:pt x="317" y="36"/>
                </a:lnTo>
                <a:lnTo>
                  <a:pt x="320" y="37"/>
                </a:lnTo>
                <a:lnTo>
                  <a:pt x="319" y="39"/>
                </a:lnTo>
                <a:lnTo>
                  <a:pt x="325" y="40"/>
                </a:lnTo>
                <a:lnTo>
                  <a:pt x="325" y="38"/>
                </a:lnTo>
                <a:lnTo>
                  <a:pt x="325" y="37"/>
                </a:lnTo>
                <a:lnTo>
                  <a:pt x="327" y="37"/>
                </a:lnTo>
                <a:lnTo>
                  <a:pt x="331" y="38"/>
                </a:lnTo>
                <a:lnTo>
                  <a:pt x="332" y="41"/>
                </a:lnTo>
                <a:lnTo>
                  <a:pt x="332" y="44"/>
                </a:lnTo>
                <a:lnTo>
                  <a:pt x="333" y="48"/>
                </a:lnTo>
                <a:lnTo>
                  <a:pt x="334" y="48"/>
                </a:lnTo>
                <a:lnTo>
                  <a:pt x="335" y="44"/>
                </a:lnTo>
                <a:lnTo>
                  <a:pt x="338" y="46"/>
                </a:lnTo>
                <a:lnTo>
                  <a:pt x="339" y="45"/>
                </a:lnTo>
                <a:lnTo>
                  <a:pt x="345" y="45"/>
                </a:lnTo>
                <a:lnTo>
                  <a:pt x="343" y="43"/>
                </a:lnTo>
                <a:lnTo>
                  <a:pt x="345" y="40"/>
                </a:lnTo>
                <a:lnTo>
                  <a:pt x="355" y="43"/>
                </a:lnTo>
                <a:lnTo>
                  <a:pt x="355" y="45"/>
                </a:lnTo>
                <a:lnTo>
                  <a:pt x="356" y="46"/>
                </a:lnTo>
                <a:lnTo>
                  <a:pt x="357" y="46"/>
                </a:lnTo>
                <a:lnTo>
                  <a:pt x="357" y="48"/>
                </a:lnTo>
                <a:lnTo>
                  <a:pt x="362" y="47"/>
                </a:lnTo>
                <a:lnTo>
                  <a:pt x="365" y="48"/>
                </a:lnTo>
                <a:lnTo>
                  <a:pt x="366" y="50"/>
                </a:lnTo>
                <a:lnTo>
                  <a:pt x="366" y="51"/>
                </a:lnTo>
                <a:lnTo>
                  <a:pt x="367" y="52"/>
                </a:lnTo>
                <a:lnTo>
                  <a:pt x="374" y="53"/>
                </a:lnTo>
                <a:lnTo>
                  <a:pt x="376" y="51"/>
                </a:lnTo>
                <a:lnTo>
                  <a:pt x="377" y="51"/>
                </a:lnTo>
                <a:lnTo>
                  <a:pt x="377" y="52"/>
                </a:lnTo>
                <a:lnTo>
                  <a:pt x="376" y="52"/>
                </a:lnTo>
                <a:lnTo>
                  <a:pt x="376" y="53"/>
                </a:lnTo>
                <a:lnTo>
                  <a:pt x="377" y="55"/>
                </a:lnTo>
                <a:lnTo>
                  <a:pt x="378" y="55"/>
                </a:lnTo>
                <a:lnTo>
                  <a:pt x="378" y="50"/>
                </a:lnTo>
                <a:lnTo>
                  <a:pt x="384" y="51"/>
                </a:lnTo>
                <a:lnTo>
                  <a:pt x="395" y="60"/>
                </a:lnTo>
                <a:lnTo>
                  <a:pt x="398" y="61"/>
                </a:lnTo>
                <a:lnTo>
                  <a:pt x="400" y="63"/>
                </a:lnTo>
                <a:lnTo>
                  <a:pt x="399" y="65"/>
                </a:lnTo>
                <a:lnTo>
                  <a:pt x="398" y="65"/>
                </a:lnTo>
                <a:lnTo>
                  <a:pt x="398" y="66"/>
                </a:lnTo>
                <a:lnTo>
                  <a:pt x="396" y="69"/>
                </a:lnTo>
                <a:lnTo>
                  <a:pt x="392" y="65"/>
                </a:lnTo>
                <a:lnTo>
                  <a:pt x="391" y="65"/>
                </a:lnTo>
                <a:lnTo>
                  <a:pt x="389" y="63"/>
                </a:lnTo>
                <a:lnTo>
                  <a:pt x="389" y="63"/>
                </a:lnTo>
                <a:lnTo>
                  <a:pt x="389" y="65"/>
                </a:lnTo>
                <a:lnTo>
                  <a:pt x="388" y="66"/>
                </a:lnTo>
                <a:lnTo>
                  <a:pt x="387" y="67"/>
                </a:lnTo>
                <a:lnTo>
                  <a:pt x="386" y="67"/>
                </a:lnTo>
                <a:lnTo>
                  <a:pt x="386" y="69"/>
                </a:lnTo>
                <a:lnTo>
                  <a:pt x="387" y="69"/>
                </a:lnTo>
                <a:lnTo>
                  <a:pt x="388" y="73"/>
                </a:lnTo>
                <a:lnTo>
                  <a:pt x="387" y="74"/>
                </a:lnTo>
                <a:lnTo>
                  <a:pt x="386" y="73"/>
                </a:lnTo>
                <a:lnTo>
                  <a:pt x="378" y="79"/>
                </a:lnTo>
                <a:lnTo>
                  <a:pt x="378" y="80"/>
                </a:lnTo>
                <a:lnTo>
                  <a:pt x="377" y="79"/>
                </a:lnTo>
                <a:lnTo>
                  <a:pt x="374" y="80"/>
                </a:lnTo>
                <a:lnTo>
                  <a:pt x="373" y="80"/>
                </a:lnTo>
                <a:lnTo>
                  <a:pt x="373" y="79"/>
                </a:lnTo>
                <a:lnTo>
                  <a:pt x="371" y="80"/>
                </a:lnTo>
                <a:lnTo>
                  <a:pt x="370" y="80"/>
                </a:lnTo>
                <a:lnTo>
                  <a:pt x="370" y="82"/>
                </a:lnTo>
                <a:lnTo>
                  <a:pt x="369" y="85"/>
                </a:lnTo>
                <a:lnTo>
                  <a:pt x="370" y="86"/>
                </a:lnTo>
                <a:lnTo>
                  <a:pt x="370" y="89"/>
                </a:lnTo>
                <a:lnTo>
                  <a:pt x="370" y="89"/>
                </a:lnTo>
                <a:lnTo>
                  <a:pt x="369" y="90"/>
                </a:lnTo>
                <a:lnTo>
                  <a:pt x="369" y="92"/>
                </a:lnTo>
                <a:lnTo>
                  <a:pt x="367" y="93"/>
                </a:lnTo>
                <a:lnTo>
                  <a:pt x="366" y="93"/>
                </a:lnTo>
                <a:lnTo>
                  <a:pt x="366" y="95"/>
                </a:lnTo>
                <a:lnTo>
                  <a:pt x="363" y="99"/>
                </a:lnTo>
                <a:lnTo>
                  <a:pt x="361" y="90"/>
                </a:lnTo>
                <a:lnTo>
                  <a:pt x="363" y="85"/>
                </a:lnTo>
                <a:lnTo>
                  <a:pt x="364" y="85"/>
                </a:lnTo>
                <a:lnTo>
                  <a:pt x="369" y="79"/>
                </a:lnTo>
                <a:lnTo>
                  <a:pt x="370" y="78"/>
                </a:lnTo>
                <a:lnTo>
                  <a:pt x="371" y="74"/>
                </a:lnTo>
                <a:lnTo>
                  <a:pt x="371" y="73"/>
                </a:lnTo>
                <a:lnTo>
                  <a:pt x="370" y="73"/>
                </a:lnTo>
                <a:lnTo>
                  <a:pt x="370" y="76"/>
                </a:lnTo>
                <a:lnTo>
                  <a:pt x="366" y="78"/>
                </a:lnTo>
                <a:lnTo>
                  <a:pt x="366" y="75"/>
                </a:lnTo>
                <a:lnTo>
                  <a:pt x="363" y="76"/>
                </a:lnTo>
                <a:lnTo>
                  <a:pt x="360" y="81"/>
                </a:lnTo>
                <a:lnTo>
                  <a:pt x="361" y="82"/>
                </a:lnTo>
                <a:lnTo>
                  <a:pt x="357" y="83"/>
                </a:lnTo>
                <a:lnTo>
                  <a:pt x="357" y="82"/>
                </a:lnTo>
                <a:lnTo>
                  <a:pt x="357" y="81"/>
                </a:lnTo>
                <a:lnTo>
                  <a:pt x="357" y="81"/>
                </a:lnTo>
                <a:lnTo>
                  <a:pt x="354" y="80"/>
                </a:lnTo>
                <a:lnTo>
                  <a:pt x="353" y="82"/>
                </a:lnTo>
                <a:lnTo>
                  <a:pt x="352" y="81"/>
                </a:lnTo>
                <a:lnTo>
                  <a:pt x="350" y="82"/>
                </a:lnTo>
                <a:lnTo>
                  <a:pt x="350" y="81"/>
                </a:lnTo>
                <a:lnTo>
                  <a:pt x="347" y="82"/>
                </a:lnTo>
                <a:lnTo>
                  <a:pt x="339" y="92"/>
                </a:lnTo>
                <a:lnTo>
                  <a:pt x="339" y="92"/>
                </a:lnTo>
                <a:lnTo>
                  <a:pt x="340" y="92"/>
                </a:lnTo>
                <a:lnTo>
                  <a:pt x="341" y="93"/>
                </a:lnTo>
                <a:lnTo>
                  <a:pt x="341" y="93"/>
                </a:lnTo>
                <a:lnTo>
                  <a:pt x="341" y="95"/>
                </a:lnTo>
                <a:lnTo>
                  <a:pt x="342" y="95"/>
                </a:lnTo>
                <a:lnTo>
                  <a:pt x="343" y="93"/>
                </a:lnTo>
                <a:lnTo>
                  <a:pt x="343" y="93"/>
                </a:lnTo>
                <a:lnTo>
                  <a:pt x="345" y="95"/>
                </a:lnTo>
                <a:lnTo>
                  <a:pt x="345" y="104"/>
                </a:lnTo>
                <a:lnTo>
                  <a:pt x="338" y="112"/>
                </a:lnTo>
                <a:lnTo>
                  <a:pt x="335" y="114"/>
                </a:lnTo>
                <a:lnTo>
                  <a:pt x="335" y="113"/>
                </a:lnTo>
                <a:lnTo>
                  <a:pt x="335" y="112"/>
                </a:lnTo>
                <a:lnTo>
                  <a:pt x="334" y="112"/>
                </a:lnTo>
                <a:lnTo>
                  <a:pt x="334" y="114"/>
                </a:lnTo>
                <a:lnTo>
                  <a:pt x="332" y="116"/>
                </a:lnTo>
                <a:lnTo>
                  <a:pt x="332" y="117"/>
                </a:lnTo>
                <a:lnTo>
                  <a:pt x="330" y="118"/>
                </a:lnTo>
                <a:lnTo>
                  <a:pt x="330" y="119"/>
                </a:lnTo>
                <a:lnTo>
                  <a:pt x="331" y="120"/>
                </a:lnTo>
                <a:lnTo>
                  <a:pt x="331" y="120"/>
                </a:lnTo>
                <a:lnTo>
                  <a:pt x="332" y="124"/>
                </a:lnTo>
                <a:lnTo>
                  <a:pt x="332" y="126"/>
                </a:lnTo>
                <a:lnTo>
                  <a:pt x="329" y="126"/>
                </a:lnTo>
                <a:lnTo>
                  <a:pt x="329" y="122"/>
                </a:lnTo>
                <a:lnTo>
                  <a:pt x="327" y="122"/>
                </a:lnTo>
                <a:lnTo>
                  <a:pt x="327" y="121"/>
                </a:lnTo>
                <a:lnTo>
                  <a:pt x="327" y="118"/>
                </a:lnTo>
                <a:lnTo>
                  <a:pt x="327" y="118"/>
                </a:lnTo>
                <a:lnTo>
                  <a:pt x="325" y="118"/>
                </a:lnTo>
                <a:lnTo>
                  <a:pt x="323" y="120"/>
                </a:lnTo>
                <a:lnTo>
                  <a:pt x="323" y="118"/>
                </a:lnTo>
                <a:lnTo>
                  <a:pt x="324" y="117"/>
                </a:lnTo>
                <a:lnTo>
                  <a:pt x="323" y="116"/>
                </a:lnTo>
                <a:lnTo>
                  <a:pt x="320" y="119"/>
                </a:lnTo>
                <a:lnTo>
                  <a:pt x="319" y="119"/>
                </a:lnTo>
                <a:lnTo>
                  <a:pt x="319" y="120"/>
                </a:lnTo>
                <a:lnTo>
                  <a:pt x="321" y="123"/>
                </a:lnTo>
                <a:lnTo>
                  <a:pt x="322" y="122"/>
                </a:lnTo>
                <a:lnTo>
                  <a:pt x="324" y="123"/>
                </a:lnTo>
                <a:lnTo>
                  <a:pt x="324" y="123"/>
                </a:lnTo>
                <a:lnTo>
                  <a:pt x="324" y="123"/>
                </a:lnTo>
                <a:lnTo>
                  <a:pt x="322" y="123"/>
                </a:lnTo>
                <a:lnTo>
                  <a:pt x="321" y="126"/>
                </a:lnTo>
                <a:lnTo>
                  <a:pt x="321" y="126"/>
                </a:lnTo>
                <a:lnTo>
                  <a:pt x="322" y="129"/>
                </a:lnTo>
                <a:lnTo>
                  <a:pt x="324" y="130"/>
                </a:lnTo>
                <a:lnTo>
                  <a:pt x="323" y="130"/>
                </a:lnTo>
                <a:lnTo>
                  <a:pt x="324" y="132"/>
                </a:lnTo>
                <a:lnTo>
                  <a:pt x="323" y="135"/>
                </a:lnTo>
                <a:lnTo>
                  <a:pt x="321" y="137"/>
                </a:lnTo>
                <a:lnTo>
                  <a:pt x="321" y="137"/>
                </a:lnTo>
                <a:lnTo>
                  <a:pt x="321" y="139"/>
                </a:lnTo>
                <a:lnTo>
                  <a:pt x="320" y="140"/>
                </a:lnTo>
                <a:lnTo>
                  <a:pt x="319" y="140"/>
                </a:lnTo>
                <a:lnTo>
                  <a:pt x="319" y="141"/>
                </a:lnTo>
                <a:lnTo>
                  <a:pt x="317" y="142"/>
                </a:lnTo>
                <a:lnTo>
                  <a:pt x="316" y="142"/>
                </a:lnTo>
                <a:lnTo>
                  <a:pt x="316" y="143"/>
                </a:lnTo>
                <a:lnTo>
                  <a:pt x="314" y="142"/>
                </a:lnTo>
                <a:lnTo>
                  <a:pt x="314" y="143"/>
                </a:lnTo>
                <a:lnTo>
                  <a:pt x="314" y="143"/>
                </a:lnTo>
                <a:lnTo>
                  <a:pt x="311" y="144"/>
                </a:lnTo>
                <a:lnTo>
                  <a:pt x="310" y="146"/>
                </a:lnTo>
                <a:lnTo>
                  <a:pt x="310" y="144"/>
                </a:lnTo>
                <a:lnTo>
                  <a:pt x="307" y="144"/>
                </a:lnTo>
                <a:lnTo>
                  <a:pt x="306" y="146"/>
                </a:lnTo>
                <a:lnTo>
                  <a:pt x="305" y="147"/>
                </a:lnTo>
                <a:lnTo>
                  <a:pt x="310" y="153"/>
                </a:lnTo>
                <a:lnTo>
                  <a:pt x="309" y="156"/>
                </a:lnTo>
                <a:lnTo>
                  <a:pt x="307" y="157"/>
                </a:lnTo>
                <a:lnTo>
                  <a:pt x="307" y="157"/>
                </a:lnTo>
                <a:lnTo>
                  <a:pt x="306" y="159"/>
                </a:lnTo>
                <a:lnTo>
                  <a:pt x="305" y="160"/>
                </a:lnTo>
                <a:lnTo>
                  <a:pt x="305" y="158"/>
                </a:lnTo>
                <a:lnTo>
                  <a:pt x="304" y="158"/>
                </a:lnTo>
                <a:lnTo>
                  <a:pt x="304" y="158"/>
                </a:lnTo>
                <a:lnTo>
                  <a:pt x="303" y="158"/>
                </a:lnTo>
                <a:lnTo>
                  <a:pt x="303" y="156"/>
                </a:lnTo>
                <a:lnTo>
                  <a:pt x="302" y="155"/>
                </a:lnTo>
                <a:lnTo>
                  <a:pt x="300" y="155"/>
                </a:lnTo>
                <a:lnTo>
                  <a:pt x="300" y="154"/>
                </a:lnTo>
                <a:lnTo>
                  <a:pt x="299" y="154"/>
                </a:lnTo>
                <a:lnTo>
                  <a:pt x="299" y="156"/>
                </a:lnTo>
                <a:lnTo>
                  <a:pt x="299" y="158"/>
                </a:lnTo>
                <a:lnTo>
                  <a:pt x="299" y="159"/>
                </a:lnTo>
                <a:lnTo>
                  <a:pt x="299" y="159"/>
                </a:lnTo>
                <a:lnTo>
                  <a:pt x="300" y="162"/>
                </a:lnTo>
                <a:lnTo>
                  <a:pt x="302" y="162"/>
                </a:lnTo>
                <a:lnTo>
                  <a:pt x="302" y="163"/>
                </a:lnTo>
                <a:lnTo>
                  <a:pt x="303" y="164"/>
                </a:lnTo>
                <a:lnTo>
                  <a:pt x="303" y="166"/>
                </a:lnTo>
                <a:lnTo>
                  <a:pt x="304" y="169"/>
                </a:lnTo>
                <a:lnTo>
                  <a:pt x="303" y="169"/>
                </a:lnTo>
                <a:lnTo>
                  <a:pt x="302" y="166"/>
                </a:lnTo>
                <a:lnTo>
                  <a:pt x="300" y="165"/>
                </a:lnTo>
                <a:lnTo>
                  <a:pt x="300" y="163"/>
                </a:lnTo>
                <a:lnTo>
                  <a:pt x="298" y="160"/>
                </a:lnTo>
                <a:lnTo>
                  <a:pt x="298" y="159"/>
                </a:lnTo>
                <a:lnTo>
                  <a:pt x="298" y="156"/>
                </a:lnTo>
                <a:lnTo>
                  <a:pt x="296" y="150"/>
                </a:lnTo>
                <a:lnTo>
                  <a:pt x="296" y="149"/>
                </a:lnTo>
                <a:lnTo>
                  <a:pt x="294" y="151"/>
                </a:lnTo>
                <a:lnTo>
                  <a:pt x="293" y="151"/>
                </a:lnTo>
                <a:lnTo>
                  <a:pt x="292" y="151"/>
                </a:lnTo>
                <a:lnTo>
                  <a:pt x="291" y="151"/>
                </a:lnTo>
                <a:lnTo>
                  <a:pt x="292" y="150"/>
                </a:lnTo>
                <a:lnTo>
                  <a:pt x="290" y="148"/>
                </a:lnTo>
                <a:lnTo>
                  <a:pt x="287" y="147"/>
                </a:lnTo>
                <a:lnTo>
                  <a:pt x="286" y="145"/>
                </a:lnTo>
                <a:lnTo>
                  <a:pt x="285" y="145"/>
                </a:lnTo>
                <a:lnTo>
                  <a:pt x="284" y="146"/>
                </a:lnTo>
                <a:lnTo>
                  <a:pt x="282" y="147"/>
                </a:lnTo>
                <a:lnTo>
                  <a:pt x="279" y="150"/>
                </a:lnTo>
                <a:lnTo>
                  <a:pt x="279" y="150"/>
                </a:lnTo>
                <a:lnTo>
                  <a:pt x="279" y="150"/>
                </a:lnTo>
                <a:lnTo>
                  <a:pt x="278" y="152"/>
                </a:lnTo>
                <a:lnTo>
                  <a:pt x="277" y="152"/>
                </a:lnTo>
                <a:lnTo>
                  <a:pt x="277" y="154"/>
                </a:lnTo>
                <a:lnTo>
                  <a:pt x="276" y="156"/>
                </a:lnTo>
                <a:lnTo>
                  <a:pt x="276" y="158"/>
                </a:lnTo>
                <a:lnTo>
                  <a:pt x="274" y="160"/>
                </a:lnTo>
                <a:lnTo>
                  <a:pt x="273" y="160"/>
                </a:lnTo>
                <a:lnTo>
                  <a:pt x="268" y="146"/>
                </a:lnTo>
                <a:lnTo>
                  <a:pt x="268" y="143"/>
                </a:lnTo>
                <a:lnTo>
                  <a:pt x="266" y="146"/>
                </a:lnTo>
                <a:lnTo>
                  <a:pt x="264" y="143"/>
                </a:lnTo>
                <a:lnTo>
                  <a:pt x="266" y="143"/>
                </a:lnTo>
                <a:lnTo>
                  <a:pt x="266" y="142"/>
                </a:lnTo>
                <a:lnTo>
                  <a:pt x="265" y="142"/>
                </a:lnTo>
                <a:lnTo>
                  <a:pt x="264" y="142"/>
                </a:lnTo>
                <a:lnTo>
                  <a:pt x="264" y="141"/>
                </a:lnTo>
                <a:lnTo>
                  <a:pt x="264" y="141"/>
                </a:lnTo>
                <a:lnTo>
                  <a:pt x="263" y="141"/>
                </a:lnTo>
                <a:lnTo>
                  <a:pt x="262" y="139"/>
                </a:lnTo>
                <a:lnTo>
                  <a:pt x="257" y="139"/>
                </a:lnTo>
                <a:lnTo>
                  <a:pt x="251" y="139"/>
                </a:lnTo>
                <a:lnTo>
                  <a:pt x="250" y="137"/>
                </a:lnTo>
                <a:lnTo>
                  <a:pt x="249" y="138"/>
                </a:lnTo>
                <a:lnTo>
                  <a:pt x="247" y="138"/>
                </a:lnTo>
                <a:lnTo>
                  <a:pt x="243" y="133"/>
                </a:lnTo>
                <a:lnTo>
                  <a:pt x="242" y="133"/>
                </a:lnTo>
                <a:lnTo>
                  <a:pt x="242" y="133"/>
                </a:lnTo>
                <a:lnTo>
                  <a:pt x="242" y="133"/>
                </a:lnTo>
                <a:lnTo>
                  <a:pt x="240" y="133"/>
                </a:lnTo>
                <a:lnTo>
                  <a:pt x="239" y="134"/>
                </a:lnTo>
                <a:lnTo>
                  <a:pt x="242" y="134"/>
                </a:lnTo>
                <a:lnTo>
                  <a:pt x="243" y="137"/>
                </a:lnTo>
                <a:lnTo>
                  <a:pt x="243" y="139"/>
                </a:lnTo>
                <a:lnTo>
                  <a:pt x="244" y="139"/>
                </a:lnTo>
                <a:lnTo>
                  <a:pt x="245" y="139"/>
                </a:lnTo>
                <a:lnTo>
                  <a:pt x="244" y="141"/>
                </a:lnTo>
                <a:lnTo>
                  <a:pt x="248" y="141"/>
                </a:lnTo>
                <a:lnTo>
                  <a:pt x="250" y="139"/>
                </a:lnTo>
                <a:lnTo>
                  <a:pt x="250" y="139"/>
                </a:lnTo>
                <a:lnTo>
                  <a:pt x="250" y="140"/>
                </a:lnTo>
                <a:lnTo>
                  <a:pt x="249" y="141"/>
                </a:lnTo>
                <a:lnTo>
                  <a:pt x="248" y="141"/>
                </a:lnTo>
                <a:lnTo>
                  <a:pt x="248" y="142"/>
                </a:lnTo>
                <a:lnTo>
                  <a:pt x="249" y="142"/>
                </a:lnTo>
                <a:lnTo>
                  <a:pt x="250" y="143"/>
                </a:lnTo>
                <a:lnTo>
                  <a:pt x="250" y="146"/>
                </a:lnTo>
                <a:lnTo>
                  <a:pt x="250" y="146"/>
                </a:lnTo>
                <a:lnTo>
                  <a:pt x="250" y="143"/>
                </a:lnTo>
                <a:lnTo>
                  <a:pt x="250" y="142"/>
                </a:lnTo>
                <a:lnTo>
                  <a:pt x="250" y="140"/>
                </a:lnTo>
                <a:lnTo>
                  <a:pt x="252" y="141"/>
                </a:lnTo>
                <a:lnTo>
                  <a:pt x="254" y="143"/>
                </a:lnTo>
                <a:lnTo>
                  <a:pt x="252" y="146"/>
                </a:lnTo>
                <a:lnTo>
                  <a:pt x="252" y="147"/>
                </a:lnTo>
                <a:lnTo>
                  <a:pt x="252" y="148"/>
                </a:lnTo>
                <a:lnTo>
                  <a:pt x="250" y="148"/>
                </a:lnTo>
                <a:lnTo>
                  <a:pt x="249" y="149"/>
                </a:lnTo>
                <a:lnTo>
                  <a:pt x="246" y="149"/>
                </a:lnTo>
                <a:lnTo>
                  <a:pt x="246" y="150"/>
                </a:lnTo>
                <a:lnTo>
                  <a:pt x="246" y="150"/>
                </a:lnTo>
                <a:lnTo>
                  <a:pt x="246" y="152"/>
                </a:lnTo>
                <a:lnTo>
                  <a:pt x="243" y="152"/>
                </a:lnTo>
                <a:lnTo>
                  <a:pt x="240" y="154"/>
                </a:lnTo>
                <a:lnTo>
                  <a:pt x="238" y="154"/>
                </a:lnTo>
                <a:lnTo>
                  <a:pt x="237" y="156"/>
                </a:lnTo>
                <a:lnTo>
                  <a:pt x="236" y="156"/>
                </a:lnTo>
                <a:lnTo>
                  <a:pt x="235" y="150"/>
                </a:lnTo>
                <a:lnTo>
                  <a:pt x="234" y="150"/>
                </a:lnTo>
                <a:lnTo>
                  <a:pt x="233" y="146"/>
                </a:lnTo>
                <a:lnTo>
                  <a:pt x="231" y="144"/>
                </a:lnTo>
                <a:lnTo>
                  <a:pt x="231" y="142"/>
                </a:lnTo>
                <a:lnTo>
                  <a:pt x="230" y="141"/>
                </a:lnTo>
                <a:lnTo>
                  <a:pt x="229" y="140"/>
                </a:lnTo>
                <a:lnTo>
                  <a:pt x="227" y="135"/>
                </a:lnTo>
                <a:lnTo>
                  <a:pt x="226" y="135"/>
                </a:lnTo>
                <a:lnTo>
                  <a:pt x="226" y="134"/>
                </a:lnTo>
                <a:lnTo>
                  <a:pt x="226" y="134"/>
                </a:lnTo>
                <a:lnTo>
                  <a:pt x="225" y="131"/>
                </a:lnTo>
                <a:lnTo>
                  <a:pt x="227" y="129"/>
                </a:lnTo>
                <a:lnTo>
                  <a:pt x="227" y="129"/>
                </a:lnTo>
                <a:lnTo>
                  <a:pt x="227" y="128"/>
                </a:lnTo>
                <a:lnTo>
                  <a:pt x="228" y="126"/>
                </a:lnTo>
                <a:lnTo>
                  <a:pt x="227" y="126"/>
                </a:lnTo>
                <a:lnTo>
                  <a:pt x="227" y="123"/>
                </a:lnTo>
                <a:lnTo>
                  <a:pt x="227" y="123"/>
                </a:lnTo>
                <a:lnTo>
                  <a:pt x="227" y="123"/>
                </a:lnTo>
                <a:lnTo>
                  <a:pt x="226" y="123"/>
                </a:lnTo>
                <a:lnTo>
                  <a:pt x="224" y="123"/>
                </a:lnTo>
                <a:lnTo>
                  <a:pt x="224" y="123"/>
                </a:lnTo>
                <a:lnTo>
                  <a:pt x="222" y="123"/>
                </a:lnTo>
                <a:lnTo>
                  <a:pt x="221" y="123"/>
                </a:lnTo>
                <a:lnTo>
                  <a:pt x="220" y="123"/>
                </a:lnTo>
                <a:lnTo>
                  <a:pt x="219" y="123"/>
                </a:lnTo>
                <a:lnTo>
                  <a:pt x="219" y="122"/>
                </a:lnTo>
                <a:lnTo>
                  <a:pt x="218" y="122"/>
                </a:lnTo>
                <a:lnTo>
                  <a:pt x="217" y="122"/>
                </a:lnTo>
                <a:lnTo>
                  <a:pt x="217" y="121"/>
                </a:lnTo>
                <a:lnTo>
                  <a:pt x="217" y="120"/>
                </a:lnTo>
                <a:lnTo>
                  <a:pt x="217" y="119"/>
                </a:lnTo>
                <a:lnTo>
                  <a:pt x="217" y="118"/>
                </a:lnTo>
                <a:lnTo>
                  <a:pt x="217" y="119"/>
                </a:lnTo>
                <a:lnTo>
                  <a:pt x="217" y="118"/>
                </a:lnTo>
                <a:lnTo>
                  <a:pt x="217" y="118"/>
                </a:lnTo>
                <a:lnTo>
                  <a:pt x="219" y="118"/>
                </a:lnTo>
                <a:lnTo>
                  <a:pt x="219" y="117"/>
                </a:lnTo>
                <a:lnTo>
                  <a:pt x="220" y="117"/>
                </a:lnTo>
                <a:lnTo>
                  <a:pt x="219" y="116"/>
                </a:lnTo>
                <a:lnTo>
                  <a:pt x="218" y="116"/>
                </a:lnTo>
                <a:lnTo>
                  <a:pt x="217" y="118"/>
                </a:lnTo>
                <a:lnTo>
                  <a:pt x="217" y="117"/>
                </a:lnTo>
                <a:lnTo>
                  <a:pt x="216" y="117"/>
                </a:lnTo>
                <a:lnTo>
                  <a:pt x="214" y="116"/>
                </a:lnTo>
                <a:lnTo>
                  <a:pt x="214" y="117"/>
                </a:lnTo>
                <a:lnTo>
                  <a:pt x="214" y="118"/>
                </a:lnTo>
                <a:lnTo>
                  <a:pt x="213" y="118"/>
                </a:lnTo>
                <a:lnTo>
                  <a:pt x="213" y="119"/>
                </a:lnTo>
                <a:lnTo>
                  <a:pt x="214" y="121"/>
                </a:lnTo>
                <a:lnTo>
                  <a:pt x="214" y="121"/>
                </a:lnTo>
                <a:lnTo>
                  <a:pt x="214" y="122"/>
                </a:lnTo>
                <a:lnTo>
                  <a:pt x="213" y="121"/>
                </a:lnTo>
                <a:lnTo>
                  <a:pt x="211" y="121"/>
                </a:lnTo>
                <a:lnTo>
                  <a:pt x="211" y="121"/>
                </a:lnTo>
                <a:lnTo>
                  <a:pt x="210" y="118"/>
                </a:lnTo>
                <a:lnTo>
                  <a:pt x="209" y="118"/>
                </a:lnTo>
                <a:lnTo>
                  <a:pt x="209" y="114"/>
                </a:lnTo>
                <a:lnTo>
                  <a:pt x="209" y="114"/>
                </a:lnTo>
                <a:lnTo>
                  <a:pt x="209" y="115"/>
                </a:lnTo>
                <a:lnTo>
                  <a:pt x="207" y="114"/>
                </a:lnTo>
                <a:lnTo>
                  <a:pt x="206" y="113"/>
                </a:lnTo>
                <a:lnTo>
                  <a:pt x="205" y="113"/>
                </a:lnTo>
                <a:lnTo>
                  <a:pt x="204" y="111"/>
                </a:lnTo>
                <a:lnTo>
                  <a:pt x="204" y="110"/>
                </a:lnTo>
                <a:lnTo>
                  <a:pt x="203" y="110"/>
                </a:lnTo>
                <a:lnTo>
                  <a:pt x="203" y="110"/>
                </a:lnTo>
                <a:lnTo>
                  <a:pt x="203" y="109"/>
                </a:lnTo>
                <a:lnTo>
                  <a:pt x="204" y="109"/>
                </a:lnTo>
                <a:lnTo>
                  <a:pt x="205" y="107"/>
                </a:lnTo>
                <a:lnTo>
                  <a:pt x="204" y="109"/>
                </a:lnTo>
                <a:lnTo>
                  <a:pt x="203" y="109"/>
                </a:lnTo>
                <a:lnTo>
                  <a:pt x="201" y="109"/>
                </a:lnTo>
                <a:lnTo>
                  <a:pt x="201" y="111"/>
                </a:lnTo>
                <a:lnTo>
                  <a:pt x="203" y="112"/>
                </a:lnTo>
                <a:lnTo>
                  <a:pt x="203" y="114"/>
                </a:lnTo>
                <a:lnTo>
                  <a:pt x="205" y="115"/>
                </a:lnTo>
                <a:lnTo>
                  <a:pt x="206" y="115"/>
                </a:lnTo>
                <a:lnTo>
                  <a:pt x="205" y="115"/>
                </a:lnTo>
                <a:lnTo>
                  <a:pt x="206" y="117"/>
                </a:lnTo>
                <a:lnTo>
                  <a:pt x="206" y="120"/>
                </a:lnTo>
                <a:lnTo>
                  <a:pt x="206" y="121"/>
                </a:lnTo>
                <a:lnTo>
                  <a:pt x="205" y="122"/>
                </a:lnTo>
                <a:lnTo>
                  <a:pt x="204" y="124"/>
                </a:lnTo>
                <a:lnTo>
                  <a:pt x="201" y="122"/>
                </a:lnTo>
                <a:lnTo>
                  <a:pt x="201" y="121"/>
                </a:lnTo>
                <a:lnTo>
                  <a:pt x="204" y="121"/>
                </a:lnTo>
                <a:lnTo>
                  <a:pt x="205" y="120"/>
                </a:lnTo>
                <a:lnTo>
                  <a:pt x="205" y="118"/>
                </a:lnTo>
                <a:lnTo>
                  <a:pt x="204" y="118"/>
                </a:lnTo>
                <a:lnTo>
                  <a:pt x="203" y="116"/>
                </a:lnTo>
                <a:lnTo>
                  <a:pt x="201" y="115"/>
                </a:lnTo>
                <a:lnTo>
                  <a:pt x="200" y="114"/>
                </a:lnTo>
                <a:lnTo>
                  <a:pt x="200" y="114"/>
                </a:lnTo>
                <a:lnTo>
                  <a:pt x="198" y="112"/>
                </a:lnTo>
                <a:lnTo>
                  <a:pt x="197" y="111"/>
                </a:lnTo>
                <a:lnTo>
                  <a:pt x="196" y="112"/>
                </a:lnTo>
                <a:lnTo>
                  <a:pt x="195" y="113"/>
                </a:lnTo>
                <a:lnTo>
                  <a:pt x="194" y="113"/>
                </a:lnTo>
                <a:lnTo>
                  <a:pt x="192" y="112"/>
                </a:lnTo>
                <a:lnTo>
                  <a:pt x="190" y="113"/>
                </a:lnTo>
                <a:lnTo>
                  <a:pt x="190" y="114"/>
                </a:lnTo>
                <a:lnTo>
                  <a:pt x="190" y="115"/>
                </a:lnTo>
                <a:lnTo>
                  <a:pt x="189" y="116"/>
                </a:lnTo>
                <a:lnTo>
                  <a:pt x="187" y="118"/>
                </a:lnTo>
                <a:lnTo>
                  <a:pt x="188" y="120"/>
                </a:lnTo>
                <a:lnTo>
                  <a:pt x="185" y="123"/>
                </a:lnTo>
                <a:lnTo>
                  <a:pt x="182" y="123"/>
                </a:lnTo>
                <a:lnTo>
                  <a:pt x="181" y="124"/>
                </a:lnTo>
                <a:lnTo>
                  <a:pt x="179" y="123"/>
                </a:lnTo>
                <a:lnTo>
                  <a:pt x="177" y="123"/>
                </a:lnTo>
                <a:lnTo>
                  <a:pt x="178" y="120"/>
                </a:lnTo>
                <a:lnTo>
                  <a:pt x="177" y="120"/>
                </a:lnTo>
                <a:lnTo>
                  <a:pt x="178" y="115"/>
                </a:lnTo>
                <a:lnTo>
                  <a:pt x="177" y="113"/>
                </a:lnTo>
                <a:lnTo>
                  <a:pt x="177" y="112"/>
                </a:lnTo>
                <a:lnTo>
                  <a:pt x="178" y="112"/>
                </a:lnTo>
                <a:lnTo>
                  <a:pt x="178" y="111"/>
                </a:lnTo>
                <a:lnTo>
                  <a:pt x="185" y="112"/>
                </a:lnTo>
                <a:lnTo>
                  <a:pt x="186" y="113"/>
                </a:lnTo>
                <a:lnTo>
                  <a:pt x="186" y="112"/>
                </a:lnTo>
                <a:lnTo>
                  <a:pt x="186" y="107"/>
                </a:lnTo>
                <a:lnTo>
                  <a:pt x="185" y="106"/>
                </a:lnTo>
                <a:lnTo>
                  <a:pt x="182" y="105"/>
                </a:lnTo>
                <a:lnTo>
                  <a:pt x="182" y="104"/>
                </a:lnTo>
                <a:lnTo>
                  <a:pt x="184" y="103"/>
                </a:lnTo>
                <a:lnTo>
                  <a:pt x="184" y="104"/>
                </a:lnTo>
                <a:lnTo>
                  <a:pt x="186" y="103"/>
                </a:lnTo>
                <a:lnTo>
                  <a:pt x="185" y="102"/>
                </a:lnTo>
                <a:lnTo>
                  <a:pt x="186" y="102"/>
                </a:lnTo>
                <a:lnTo>
                  <a:pt x="186" y="103"/>
                </a:lnTo>
                <a:lnTo>
                  <a:pt x="187" y="103"/>
                </a:lnTo>
                <a:lnTo>
                  <a:pt x="189" y="101"/>
                </a:lnTo>
                <a:lnTo>
                  <a:pt x="189" y="99"/>
                </a:lnTo>
                <a:lnTo>
                  <a:pt x="190" y="99"/>
                </a:lnTo>
                <a:lnTo>
                  <a:pt x="191" y="99"/>
                </a:lnTo>
                <a:lnTo>
                  <a:pt x="193" y="96"/>
                </a:lnTo>
                <a:lnTo>
                  <a:pt x="193" y="96"/>
                </a:lnTo>
                <a:lnTo>
                  <a:pt x="193" y="96"/>
                </a:lnTo>
                <a:lnTo>
                  <a:pt x="195" y="96"/>
                </a:lnTo>
                <a:lnTo>
                  <a:pt x="193" y="95"/>
                </a:lnTo>
                <a:lnTo>
                  <a:pt x="196" y="95"/>
                </a:lnTo>
                <a:lnTo>
                  <a:pt x="197" y="95"/>
                </a:lnTo>
                <a:lnTo>
                  <a:pt x="198" y="93"/>
                </a:lnTo>
                <a:lnTo>
                  <a:pt x="197" y="93"/>
                </a:lnTo>
                <a:lnTo>
                  <a:pt x="198" y="92"/>
                </a:lnTo>
                <a:lnTo>
                  <a:pt x="197" y="91"/>
                </a:lnTo>
                <a:lnTo>
                  <a:pt x="197" y="90"/>
                </a:lnTo>
                <a:lnTo>
                  <a:pt x="196" y="89"/>
                </a:lnTo>
                <a:lnTo>
                  <a:pt x="196" y="88"/>
                </a:lnTo>
                <a:lnTo>
                  <a:pt x="197" y="86"/>
                </a:lnTo>
                <a:lnTo>
                  <a:pt x="199" y="86"/>
                </a:lnTo>
                <a:lnTo>
                  <a:pt x="199" y="88"/>
                </a:lnTo>
                <a:lnTo>
                  <a:pt x="199" y="88"/>
                </a:lnTo>
                <a:lnTo>
                  <a:pt x="199" y="88"/>
                </a:lnTo>
                <a:lnTo>
                  <a:pt x="199" y="88"/>
                </a:lnTo>
                <a:lnTo>
                  <a:pt x="198" y="91"/>
                </a:lnTo>
                <a:lnTo>
                  <a:pt x="198" y="92"/>
                </a:lnTo>
                <a:lnTo>
                  <a:pt x="199" y="92"/>
                </a:lnTo>
                <a:lnTo>
                  <a:pt x="199" y="91"/>
                </a:lnTo>
                <a:lnTo>
                  <a:pt x="199" y="90"/>
                </a:lnTo>
                <a:lnTo>
                  <a:pt x="202" y="89"/>
                </a:lnTo>
                <a:lnTo>
                  <a:pt x="202" y="91"/>
                </a:lnTo>
                <a:lnTo>
                  <a:pt x="200" y="93"/>
                </a:lnTo>
                <a:lnTo>
                  <a:pt x="203" y="92"/>
                </a:lnTo>
                <a:lnTo>
                  <a:pt x="203" y="93"/>
                </a:lnTo>
                <a:lnTo>
                  <a:pt x="202" y="93"/>
                </a:lnTo>
                <a:lnTo>
                  <a:pt x="203" y="93"/>
                </a:lnTo>
                <a:lnTo>
                  <a:pt x="207" y="91"/>
                </a:lnTo>
                <a:lnTo>
                  <a:pt x="208" y="93"/>
                </a:lnTo>
                <a:lnTo>
                  <a:pt x="209" y="93"/>
                </a:lnTo>
                <a:lnTo>
                  <a:pt x="209" y="92"/>
                </a:lnTo>
                <a:lnTo>
                  <a:pt x="210" y="91"/>
                </a:lnTo>
                <a:lnTo>
                  <a:pt x="211" y="90"/>
                </a:lnTo>
                <a:lnTo>
                  <a:pt x="211" y="90"/>
                </a:lnTo>
                <a:lnTo>
                  <a:pt x="211" y="89"/>
                </a:lnTo>
                <a:lnTo>
                  <a:pt x="211" y="88"/>
                </a:lnTo>
                <a:lnTo>
                  <a:pt x="211" y="87"/>
                </a:lnTo>
                <a:lnTo>
                  <a:pt x="211" y="86"/>
                </a:lnTo>
                <a:lnTo>
                  <a:pt x="213" y="85"/>
                </a:lnTo>
                <a:lnTo>
                  <a:pt x="213" y="86"/>
                </a:lnTo>
                <a:lnTo>
                  <a:pt x="214" y="86"/>
                </a:lnTo>
                <a:lnTo>
                  <a:pt x="214" y="84"/>
                </a:lnTo>
                <a:lnTo>
                  <a:pt x="214" y="83"/>
                </a:lnTo>
                <a:lnTo>
                  <a:pt x="214" y="82"/>
                </a:lnTo>
                <a:lnTo>
                  <a:pt x="214" y="81"/>
                </a:lnTo>
                <a:lnTo>
                  <a:pt x="219" y="81"/>
                </a:lnTo>
                <a:lnTo>
                  <a:pt x="220" y="80"/>
                </a:lnTo>
                <a:lnTo>
                  <a:pt x="219" y="78"/>
                </a:lnTo>
                <a:lnTo>
                  <a:pt x="218" y="78"/>
                </a:lnTo>
                <a:lnTo>
                  <a:pt x="217" y="78"/>
                </a:lnTo>
                <a:lnTo>
                  <a:pt x="214" y="80"/>
                </a:lnTo>
                <a:lnTo>
                  <a:pt x="211" y="78"/>
                </a:lnTo>
                <a:lnTo>
                  <a:pt x="211" y="76"/>
                </a:lnTo>
                <a:lnTo>
                  <a:pt x="211" y="73"/>
                </a:lnTo>
                <a:lnTo>
                  <a:pt x="214" y="67"/>
                </a:lnTo>
                <a:lnTo>
                  <a:pt x="215" y="66"/>
                </a:lnTo>
                <a:lnTo>
                  <a:pt x="215" y="65"/>
                </a:lnTo>
                <a:lnTo>
                  <a:pt x="214" y="65"/>
                </a:lnTo>
                <a:lnTo>
                  <a:pt x="214" y="65"/>
                </a:lnTo>
                <a:lnTo>
                  <a:pt x="214" y="64"/>
                </a:lnTo>
                <a:lnTo>
                  <a:pt x="213" y="64"/>
                </a:lnTo>
                <a:lnTo>
                  <a:pt x="211" y="65"/>
                </a:lnTo>
                <a:lnTo>
                  <a:pt x="211" y="67"/>
                </a:lnTo>
                <a:lnTo>
                  <a:pt x="211" y="68"/>
                </a:lnTo>
                <a:lnTo>
                  <a:pt x="208" y="72"/>
                </a:lnTo>
                <a:lnTo>
                  <a:pt x="207" y="74"/>
                </a:lnTo>
                <a:lnTo>
                  <a:pt x="207" y="78"/>
                </a:lnTo>
                <a:lnTo>
                  <a:pt x="208" y="80"/>
                </a:lnTo>
                <a:lnTo>
                  <a:pt x="207" y="81"/>
                </a:lnTo>
                <a:lnTo>
                  <a:pt x="207" y="82"/>
                </a:lnTo>
                <a:lnTo>
                  <a:pt x="206" y="83"/>
                </a:lnTo>
                <a:lnTo>
                  <a:pt x="205" y="88"/>
                </a:lnTo>
                <a:lnTo>
                  <a:pt x="204" y="88"/>
                </a:lnTo>
                <a:lnTo>
                  <a:pt x="203" y="89"/>
                </a:lnTo>
                <a:lnTo>
                  <a:pt x="203" y="90"/>
                </a:lnTo>
                <a:lnTo>
                  <a:pt x="202" y="90"/>
                </a:lnTo>
                <a:lnTo>
                  <a:pt x="201" y="88"/>
                </a:lnTo>
                <a:lnTo>
                  <a:pt x="202" y="88"/>
                </a:lnTo>
                <a:lnTo>
                  <a:pt x="199" y="82"/>
                </a:lnTo>
                <a:lnTo>
                  <a:pt x="200" y="82"/>
                </a:lnTo>
                <a:lnTo>
                  <a:pt x="200" y="82"/>
                </a:lnTo>
                <a:lnTo>
                  <a:pt x="199" y="81"/>
                </a:lnTo>
                <a:lnTo>
                  <a:pt x="199" y="82"/>
                </a:lnTo>
                <a:lnTo>
                  <a:pt x="198" y="82"/>
                </a:lnTo>
                <a:lnTo>
                  <a:pt x="196" y="84"/>
                </a:lnTo>
                <a:lnTo>
                  <a:pt x="195" y="84"/>
                </a:lnTo>
                <a:lnTo>
                  <a:pt x="193" y="83"/>
                </a:lnTo>
                <a:lnTo>
                  <a:pt x="193" y="79"/>
                </a:lnTo>
                <a:lnTo>
                  <a:pt x="193" y="77"/>
                </a:lnTo>
                <a:lnTo>
                  <a:pt x="193" y="76"/>
                </a:lnTo>
                <a:lnTo>
                  <a:pt x="193" y="75"/>
                </a:lnTo>
                <a:lnTo>
                  <a:pt x="196" y="72"/>
                </a:lnTo>
                <a:lnTo>
                  <a:pt x="198" y="71"/>
                </a:lnTo>
                <a:lnTo>
                  <a:pt x="200" y="67"/>
                </a:lnTo>
                <a:lnTo>
                  <a:pt x="201" y="66"/>
                </a:lnTo>
                <a:lnTo>
                  <a:pt x="204" y="58"/>
                </a:lnTo>
                <a:lnTo>
                  <a:pt x="206" y="57"/>
                </a:lnTo>
                <a:lnTo>
                  <a:pt x="203" y="57"/>
                </a:lnTo>
                <a:lnTo>
                  <a:pt x="202" y="58"/>
                </a:lnTo>
                <a:lnTo>
                  <a:pt x="203" y="55"/>
                </a:lnTo>
                <a:lnTo>
                  <a:pt x="206" y="53"/>
                </a:lnTo>
                <a:lnTo>
                  <a:pt x="206" y="55"/>
                </a:lnTo>
                <a:lnTo>
                  <a:pt x="206" y="54"/>
                </a:lnTo>
                <a:lnTo>
                  <a:pt x="206" y="53"/>
                </a:lnTo>
                <a:lnTo>
                  <a:pt x="207" y="52"/>
                </a:lnTo>
                <a:lnTo>
                  <a:pt x="208" y="50"/>
                </a:lnTo>
                <a:lnTo>
                  <a:pt x="210" y="50"/>
                </a:lnTo>
                <a:lnTo>
                  <a:pt x="213" y="48"/>
                </a:lnTo>
                <a:lnTo>
                  <a:pt x="214" y="48"/>
                </a:lnTo>
                <a:lnTo>
                  <a:pt x="217" y="46"/>
                </a:lnTo>
                <a:lnTo>
                  <a:pt x="219" y="46"/>
                </a:lnTo>
                <a:lnTo>
                  <a:pt x="219" y="48"/>
                </a:lnTo>
                <a:lnTo>
                  <a:pt x="222" y="50"/>
                </a:lnTo>
                <a:lnTo>
                  <a:pt x="221" y="50"/>
                </a:lnTo>
                <a:lnTo>
                  <a:pt x="219" y="50"/>
                </a:lnTo>
                <a:lnTo>
                  <a:pt x="221" y="51"/>
                </a:lnTo>
                <a:lnTo>
                  <a:pt x="222" y="52"/>
                </a:lnTo>
                <a:lnTo>
                  <a:pt x="223" y="51"/>
                </a:lnTo>
                <a:lnTo>
                  <a:pt x="224" y="52"/>
                </a:lnTo>
                <a:lnTo>
                  <a:pt x="224" y="53"/>
                </a:lnTo>
                <a:lnTo>
                  <a:pt x="228" y="55"/>
                </a:lnTo>
                <a:lnTo>
                  <a:pt x="233" y="59"/>
                </a:lnTo>
                <a:lnTo>
                  <a:pt x="234" y="61"/>
                </a:lnTo>
                <a:lnTo>
                  <a:pt x="230" y="63"/>
                </a:lnTo>
                <a:lnTo>
                  <a:pt x="224" y="61"/>
                </a:lnTo>
                <a:lnTo>
                  <a:pt x="223" y="60"/>
                </a:lnTo>
                <a:lnTo>
                  <a:pt x="224" y="62"/>
                </a:lnTo>
                <a:lnTo>
                  <a:pt x="226" y="63"/>
                </a:lnTo>
                <a:lnTo>
                  <a:pt x="226" y="68"/>
                </a:lnTo>
                <a:lnTo>
                  <a:pt x="228" y="70"/>
                </a:lnTo>
                <a:lnTo>
                  <a:pt x="229" y="70"/>
                </a:lnTo>
                <a:lnTo>
                  <a:pt x="228" y="67"/>
                </a:lnTo>
                <a:lnTo>
                  <a:pt x="228" y="66"/>
                </a:lnTo>
                <a:lnTo>
                  <a:pt x="233" y="68"/>
                </a:lnTo>
                <a:lnTo>
                  <a:pt x="232" y="65"/>
                </a:lnTo>
                <a:lnTo>
                  <a:pt x="234" y="63"/>
                </a:lnTo>
                <a:lnTo>
                  <a:pt x="236" y="63"/>
                </a:lnTo>
                <a:lnTo>
                  <a:pt x="237" y="62"/>
                </a:lnTo>
                <a:lnTo>
                  <a:pt x="236" y="60"/>
                </a:lnTo>
                <a:lnTo>
                  <a:pt x="236" y="57"/>
                </a:lnTo>
                <a:lnTo>
                  <a:pt x="236" y="55"/>
                </a:lnTo>
                <a:lnTo>
                  <a:pt x="239" y="56"/>
                </a:lnTo>
                <a:lnTo>
                  <a:pt x="239" y="58"/>
                </a:lnTo>
                <a:lnTo>
                  <a:pt x="237" y="59"/>
                </a:lnTo>
                <a:lnTo>
                  <a:pt x="239" y="61"/>
                </a:lnTo>
                <a:lnTo>
                  <a:pt x="241" y="60"/>
                </a:lnTo>
                <a:lnTo>
                  <a:pt x="241" y="59"/>
                </a:lnTo>
                <a:lnTo>
                  <a:pt x="248" y="55"/>
                </a:lnTo>
                <a:lnTo>
                  <a:pt x="248" y="56"/>
                </a:lnTo>
                <a:lnTo>
                  <a:pt x="249" y="57"/>
                </a:lnTo>
                <a:lnTo>
                  <a:pt x="249" y="56"/>
                </a:lnTo>
                <a:lnTo>
                  <a:pt x="253" y="55"/>
                </a:lnTo>
                <a:lnTo>
                  <a:pt x="254" y="55"/>
                </a:lnTo>
                <a:lnTo>
                  <a:pt x="256" y="55"/>
                </a:lnTo>
                <a:lnTo>
                  <a:pt x="253" y="50"/>
                </a:lnTo>
                <a:lnTo>
                  <a:pt x="253" y="49"/>
                </a:lnTo>
                <a:lnTo>
                  <a:pt x="264" y="57"/>
                </a:lnTo>
                <a:lnTo>
                  <a:pt x="264" y="55"/>
                </a:lnTo>
                <a:lnTo>
                  <a:pt x="262" y="52"/>
                </a:lnTo>
                <a:lnTo>
                  <a:pt x="262" y="48"/>
                </a:lnTo>
                <a:lnTo>
                  <a:pt x="266" y="38"/>
                </a:lnTo>
                <a:lnTo>
                  <a:pt x="267" y="38"/>
                </a:lnTo>
                <a:lnTo>
                  <a:pt x="267" y="39"/>
                </a:lnTo>
                <a:lnTo>
                  <a:pt x="267" y="40"/>
                </a:lnTo>
                <a:lnTo>
                  <a:pt x="268" y="41"/>
                </a:lnTo>
                <a:lnTo>
                  <a:pt x="267" y="45"/>
                </a:lnTo>
                <a:lnTo>
                  <a:pt x="268" y="47"/>
                </a:lnTo>
                <a:lnTo>
                  <a:pt x="268" y="55"/>
                </a:lnTo>
                <a:lnTo>
                  <a:pt x="270" y="56"/>
                </a:lnTo>
                <a:lnTo>
                  <a:pt x="269" y="58"/>
                </a:lnTo>
                <a:lnTo>
                  <a:pt x="266" y="62"/>
                </a:lnTo>
                <a:lnTo>
                  <a:pt x="267" y="63"/>
                </a:lnTo>
                <a:lnTo>
                  <a:pt x="271" y="59"/>
                </a:lnTo>
                <a:lnTo>
                  <a:pt x="271" y="55"/>
                </a:lnTo>
                <a:lnTo>
                  <a:pt x="270" y="55"/>
                </a:lnTo>
                <a:lnTo>
                  <a:pt x="270" y="52"/>
                </a:lnTo>
                <a:lnTo>
                  <a:pt x="271" y="49"/>
                </a:lnTo>
                <a:lnTo>
                  <a:pt x="269" y="46"/>
                </a:lnTo>
                <a:lnTo>
                  <a:pt x="271" y="42"/>
                </a:lnTo>
                <a:lnTo>
                  <a:pt x="271" y="39"/>
                </a:lnTo>
                <a:lnTo>
                  <a:pt x="273" y="42"/>
                </a:lnTo>
                <a:lnTo>
                  <a:pt x="274" y="42"/>
                </a:lnTo>
                <a:lnTo>
                  <a:pt x="276" y="42"/>
                </a:lnTo>
                <a:lnTo>
                  <a:pt x="279" y="45"/>
                </a:lnTo>
                <a:lnTo>
                  <a:pt x="280" y="44"/>
                </a:lnTo>
                <a:lnTo>
                  <a:pt x="278" y="42"/>
                </a:lnTo>
                <a:lnTo>
                  <a:pt x="277" y="38"/>
                </a:lnTo>
                <a:lnTo>
                  <a:pt x="285" y="36"/>
                </a:lnTo>
                <a:lnTo>
                  <a:pt x="284" y="32"/>
                </a:lnTo>
                <a:lnTo>
                  <a:pt x="286" y="29"/>
                </a:lnTo>
                <a:lnTo>
                  <a:pt x="292" y="25"/>
                </a:lnTo>
                <a:lnTo>
                  <a:pt x="300" y="24"/>
                </a:lnTo>
                <a:lnTo>
                  <a:pt x="300" y="21"/>
                </a:lnTo>
                <a:lnTo>
                  <a:pt x="304" y="17"/>
                </a:lnTo>
                <a:lnTo>
                  <a:pt x="306" y="19"/>
                </a:lnTo>
                <a:lnTo>
                  <a:pt x="304" y="20"/>
                </a:lnTo>
                <a:lnTo>
                  <a:pt x="307" y="21"/>
                </a:lnTo>
                <a:lnTo>
                  <a:pt x="306" y="24"/>
                </a:lnTo>
                <a:lnTo>
                  <a:pt x="309" y="24"/>
                </a:lnTo>
                <a:lnTo>
                  <a:pt x="309" y="22"/>
                </a:lnTo>
                <a:lnTo>
                  <a:pt x="312" y="22"/>
                </a:lnTo>
                <a:lnTo>
                  <a:pt x="314" y="25"/>
                </a:lnTo>
                <a:lnTo>
                  <a:pt x="314" y="30"/>
                </a:lnTo>
                <a:lnTo>
                  <a:pt x="307" y="37"/>
                </a:lnTo>
                <a:lnTo>
                  <a:pt x="307" y="39"/>
                </a:lnTo>
                <a:lnTo>
                  <a:pt x="307" y="39"/>
                </a:lnTo>
                <a:lnTo>
                  <a:pt x="310" y="38"/>
                </a:lnTo>
                <a:lnTo>
                  <a:pt x="310" y="36"/>
                </a:lnTo>
                <a:lnTo>
                  <a:pt x="310" y="35"/>
                </a:lnTo>
                <a:close/>
                <a:moveTo>
                  <a:pt x="110" y="245"/>
                </a:moveTo>
                <a:lnTo>
                  <a:pt x="111" y="247"/>
                </a:lnTo>
                <a:lnTo>
                  <a:pt x="113" y="249"/>
                </a:lnTo>
                <a:lnTo>
                  <a:pt x="114" y="249"/>
                </a:lnTo>
                <a:lnTo>
                  <a:pt x="114" y="250"/>
                </a:lnTo>
                <a:lnTo>
                  <a:pt x="112" y="251"/>
                </a:lnTo>
                <a:lnTo>
                  <a:pt x="111" y="251"/>
                </a:lnTo>
                <a:lnTo>
                  <a:pt x="110" y="249"/>
                </a:lnTo>
                <a:lnTo>
                  <a:pt x="110" y="251"/>
                </a:lnTo>
                <a:lnTo>
                  <a:pt x="109" y="250"/>
                </a:lnTo>
                <a:lnTo>
                  <a:pt x="108" y="250"/>
                </a:lnTo>
                <a:lnTo>
                  <a:pt x="107" y="249"/>
                </a:lnTo>
                <a:lnTo>
                  <a:pt x="107" y="249"/>
                </a:lnTo>
                <a:lnTo>
                  <a:pt x="106" y="249"/>
                </a:lnTo>
                <a:lnTo>
                  <a:pt x="106" y="247"/>
                </a:lnTo>
                <a:lnTo>
                  <a:pt x="105" y="247"/>
                </a:lnTo>
                <a:lnTo>
                  <a:pt x="104" y="247"/>
                </a:lnTo>
                <a:lnTo>
                  <a:pt x="105" y="246"/>
                </a:lnTo>
                <a:lnTo>
                  <a:pt x="107" y="247"/>
                </a:lnTo>
                <a:lnTo>
                  <a:pt x="108" y="247"/>
                </a:lnTo>
                <a:lnTo>
                  <a:pt x="109" y="247"/>
                </a:lnTo>
                <a:lnTo>
                  <a:pt x="109" y="246"/>
                </a:lnTo>
                <a:lnTo>
                  <a:pt x="110" y="245"/>
                </a:lnTo>
                <a:close/>
                <a:moveTo>
                  <a:pt x="89" y="154"/>
                </a:moveTo>
                <a:lnTo>
                  <a:pt x="93" y="152"/>
                </a:lnTo>
                <a:lnTo>
                  <a:pt x="93" y="157"/>
                </a:lnTo>
                <a:lnTo>
                  <a:pt x="93" y="158"/>
                </a:lnTo>
                <a:lnTo>
                  <a:pt x="94" y="158"/>
                </a:lnTo>
                <a:lnTo>
                  <a:pt x="94" y="158"/>
                </a:lnTo>
                <a:lnTo>
                  <a:pt x="95" y="159"/>
                </a:lnTo>
                <a:lnTo>
                  <a:pt x="96" y="159"/>
                </a:lnTo>
                <a:lnTo>
                  <a:pt x="97" y="159"/>
                </a:lnTo>
                <a:lnTo>
                  <a:pt x="98" y="159"/>
                </a:lnTo>
                <a:lnTo>
                  <a:pt x="101" y="161"/>
                </a:lnTo>
                <a:lnTo>
                  <a:pt x="101" y="161"/>
                </a:lnTo>
                <a:lnTo>
                  <a:pt x="101" y="161"/>
                </a:lnTo>
                <a:lnTo>
                  <a:pt x="101" y="160"/>
                </a:lnTo>
                <a:lnTo>
                  <a:pt x="101" y="160"/>
                </a:lnTo>
                <a:lnTo>
                  <a:pt x="103" y="159"/>
                </a:lnTo>
                <a:lnTo>
                  <a:pt x="104" y="158"/>
                </a:lnTo>
                <a:lnTo>
                  <a:pt x="107" y="156"/>
                </a:lnTo>
                <a:lnTo>
                  <a:pt x="107" y="156"/>
                </a:lnTo>
                <a:lnTo>
                  <a:pt x="107" y="157"/>
                </a:lnTo>
                <a:lnTo>
                  <a:pt x="107" y="157"/>
                </a:lnTo>
                <a:lnTo>
                  <a:pt x="107" y="158"/>
                </a:lnTo>
                <a:lnTo>
                  <a:pt x="109" y="157"/>
                </a:lnTo>
                <a:lnTo>
                  <a:pt x="111" y="157"/>
                </a:lnTo>
                <a:lnTo>
                  <a:pt x="111" y="158"/>
                </a:lnTo>
                <a:lnTo>
                  <a:pt x="113" y="158"/>
                </a:lnTo>
                <a:lnTo>
                  <a:pt x="114" y="158"/>
                </a:lnTo>
                <a:lnTo>
                  <a:pt x="116" y="158"/>
                </a:lnTo>
                <a:lnTo>
                  <a:pt x="117" y="158"/>
                </a:lnTo>
                <a:lnTo>
                  <a:pt x="119" y="159"/>
                </a:lnTo>
                <a:lnTo>
                  <a:pt x="119" y="160"/>
                </a:lnTo>
                <a:lnTo>
                  <a:pt x="119" y="160"/>
                </a:lnTo>
                <a:lnTo>
                  <a:pt x="120" y="160"/>
                </a:lnTo>
                <a:lnTo>
                  <a:pt x="121" y="162"/>
                </a:lnTo>
                <a:lnTo>
                  <a:pt x="121" y="162"/>
                </a:lnTo>
                <a:lnTo>
                  <a:pt x="122" y="162"/>
                </a:lnTo>
                <a:lnTo>
                  <a:pt x="124" y="163"/>
                </a:lnTo>
                <a:lnTo>
                  <a:pt x="122" y="165"/>
                </a:lnTo>
                <a:lnTo>
                  <a:pt x="124" y="164"/>
                </a:lnTo>
                <a:lnTo>
                  <a:pt x="126" y="164"/>
                </a:lnTo>
                <a:lnTo>
                  <a:pt x="129" y="166"/>
                </a:lnTo>
                <a:lnTo>
                  <a:pt x="128" y="168"/>
                </a:lnTo>
                <a:lnTo>
                  <a:pt x="129" y="166"/>
                </a:lnTo>
                <a:lnTo>
                  <a:pt x="130" y="166"/>
                </a:lnTo>
                <a:lnTo>
                  <a:pt x="131" y="169"/>
                </a:lnTo>
                <a:lnTo>
                  <a:pt x="132" y="169"/>
                </a:lnTo>
                <a:lnTo>
                  <a:pt x="132" y="169"/>
                </a:lnTo>
                <a:lnTo>
                  <a:pt x="130" y="171"/>
                </a:lnTo>
                <a:lnTo>
                  <a:pt x="129" y="172"/>
                </a:lnTo>
                <a:lnTo>
                  <a:pt x="130" y="171"/>
                </a:lnTo>
                <a:lnTo>
                  <a:pt x="131" y="172"/>
                </a:lnTo>
                <a:lnTo>
                  <a:pt x="131" y="171"/>
                </a:lnTo>
                <a:lnTo>
                  <a:pt x="133" y="171"/>
                </a:lnTo>
                <a:lnTo>
                  <a:pt x="133" y="172"/>
                </a:lnTo>
                <a:lnTo>
                  <a:pt x="133" y="171"/>
                </a:lnTo>
                <a:lnTo>
                  <a:pt x="137" y="172"/>
                </a:lnTo>
                <a:lnTo>
                  <a:pt x="137" y="174"/>
                </a:lnTo>
                <a:lnTo>
                  <a:pt x="138" y="174"/>
                </a:lnTo>
                <a:lnTo>
                  <a:pt x="141" y="174"/>
                </a:lnTo>
                <a:lnTo>
                  <a:pt x="142" y="174"/>
                </a:lnTo>
                <a:lnTo>
                  <a:pt x="145" y="177"/>
                </a:lnTo>
                <a:lnTo>
                  <a:pt x="148" y="177"/>
                </a:lnTo>
                <a:lnTo>
                  <a:pt x="148" y="180"/>
                </a:lnTo>
                <a:lnTo>
                  <a:pt x="143" y="186"/>
                </a:lnTo>
                <a:lnTo>
                  <a:pt x="143" y="193"/>
                </a:lnTo>
                <a:lnTo>
                  <a:pt x="143" y="193"/>
                </a:lnTo>
                <a:lnTo>
                  <a:pt x="143" y="194"/>
                </a:lnTo>
                <a:lnTo>
                  <a:pt x="141" y="197"/>
                </a:lnTo>
                <a:lnTo>
                  <a:pt x="141" y="197"/>
                </a:lnTo>
                <a:lnTo>
                  <a:pt x="140" y="199"/>
                </a:lnTo>
                <a:lnTo>
                  <a:pt x="140" y="199"/>
                </a:lnTo>
                <a:lnTo>
                  <a:pt x="137" y="199"/>
                </a:lnTo>
                <a:lnTo>
                  <a:pt x="135" y="201"/>
                </a:lnTo>
                <a:lnTo>
                  <a:pt x="133" y="201"/>
                </a:lnTo>
                <a:lnTo>
                  <a:pt x="133" y="203"/>
                </a:lnTo>
                <a:lnTo>
                  <a:pt x="133" y="206"/>
                </a:lnTo>
                <a:lnTo>
                  <a:pt x="132" y="207"/>
                </a:lnTo>
                <a:lnTo>
                  <a:pt x="128" y="212"/>
                </a:lnTo>
                <a:lnTo>
                  <a:pt x="127" y="214"/>
                </a:lnTo>
                <a:lnTo>
                  <a:pt x="127" y="216"/>
                </a:lnTo>
                <a:lnTo>
                  <a:pt x="125" y="216"/>
                </a:lnTo>
                <a:lnTo>
                  <a:pt x="122" y="214"/>
                </a:lnTo>
                <a:lnTo>
                  <a:pt x="122" y="214"/>
                </a:lnTo>
                <a:lnTo>
                  <a:pt x="123" y="209"/>
                </a:lnTo>
                <a:lnTo>
                  <a:pt x="126" y="205"/>
                </a:lnTo>
                <a:lnTo>
                  <a:pt x="127" y="204"/>
                </a:lnTo>
                <a:lnTo>
                  <a:pt x="127" y="204"/>
                </a:lnTo>
                <a:lnTo>
                  <a:pt x="126" y="205"/>
                </a:lnTo>
                <a:lnTo>
                  <a:pt x="123" y="208"/>
                </a:lnTo>
                <a:lnTo>
                  <a:pt x="121" y="214"/>
                </a:lnTo>
                <a:lnTo>
                  <a:pt x="121" y="215"/>
                </a:lnTo>
                <a:lnTo>
                  <a:pt x="123" y="216"/>
                </a:lnTo>
                <a:lnTo>
                  <a:pt x="123" y="216"/>
                </a:lnTo>
                <a:lnTo>
                  <a:pt x="124" y="217"/>
                </a:lnTo>
                <a:lnTo>
                  <a:pt x="124" y="217"/>
                </a:lnTo>
                <a:lnTo>
                  <a:pt x="123" y="220"/>
                </a:lnTo>
                <a:lnTo>
                  <a:pt x="118" y="221"/>
                </a:lnTo>
                <a:lnTo>
                  <a:pt x="118" y="221"/>
                </a:lnTo>
                <a:lnTo>
                  <a:pt x="118" y="224"/>
                </a:lnTo>
                <a:lnTo>
                  <a:pt x="116" y="225"/>
                </a:lnTo>
                <a:lnTo>
                  <a:pt x="115" y="224"/>
                </a:lnTo>
                <a:lnTo>
                  <a:pt x="115" y="226"/>
                </a:lnTo>
                <a:lnTo>
                  <a:pt x="116" y="226"/>
                </a:lnTo>
                <a:lnTo>
                  <a:pt x="116" y="227"/>
                </a:lnTo>
                <a:lnTo>
                  <a:pt x="115" y="227"/>
                </a:lnTo>
                <a:lnTo>
                  <a:pt x="115" y="228"/>
                </a:lnTo>
                <a:lnTo>
                  <a:pt x="115" y="229"/>
                </a:lnTo>
                <a:lnTo>
                  <a:pt x="115" y="230"/>
                </a:lnTo>
                <a:lnTo>
                  <a:pt x="114" y="230"/>
                </a:lnTo>
                <a:lnTo>
                  <a:pt x="114" y="231"/>
                </a:lnTo>
                <a:lnTo>
                  <a:pt x="112" y="231"/>
                </a:lnTo>
                <a:lnTo>
                  <a:pt x="112" y="232"/>
                </a:lnTo>
                <a:lnTo>
                  <a:pt x="112" y="233"/>
                </a:lnTo>
                <a:lnTo>
                  <a:pt x="113" y="235"/>
                </a:lnTo>
                <a:lnTo>
                  <a:pt x="114" y="235"/>
                </a:lnTo>
                <a:lnTo>
                  <a:pt x="114" y="236"/>
                </a:lnTo>
                <a:lnTo>
                  <a:pt x="112" y="238"/>
                </a:lnTo>
                <a:lnTo>
                  <a:pt x="111" y="240"/>
                </a:lnTo>
                <a:lnTo>
                  <a:pt x="110" y="241"/>
                </a:lnTo>
                <a:lnTo>
                  <a:pt x="110" y="244"/>
                </a:lnTo>
                <a:lnTo>
                  <a:pt x="111" y="244"/>
                </a:lnTo>
                <a:lnTo>
                  <a:pt x="111" y="245"/>
                </a:lnTo>
                <a:lnTo>
                  <a:pt x="110" y="245"/>
                </a:lnTo>
                <a:lnTo>
                  <a:pt x="110" y="245"/>
                </a:lnTo>
                <a:lnTo>
                  <a:pt x="108" y="246"/>
                </a:lnTo>
                <a:lnTo>
                  <a:pt x="108" y="247"/>
                </a:lnTo>
                <a:lnTo>
                  <a:pt x="107" y="247"/>
                </a:lnTo>
                <a:lnTo>
                  <a:pt x="107" y="246"/>
                </a:lnTo>
                <a:lnTo>
                  <a:pt x="107" y="246"/>
                </a:lnTo>
                <a:lnTo>
                  <a:pt x="107" y="246"/>
                </a:lnTo>
                <a:lnTo>
                  <a:pt x="106" y="246"/>
                </a:lnTo>
                <a:lnTo>
                  <a:pt x="105" y="246"/>
                </a:lnTo>
                <a:lnTo>
                  <a:pt x="105" y="245"/>
                </a:lnTo>
                <a:lnTo>
                  <a:pt x="104" y="245"/>
                </a:lnTo>
                <a:lnTo>
                  <a:pt x="104" y="244"/>
                </a:lnTo>
                <a:lnTo>
                  <a:pt x="104" y="245"/>
                </a:lnTo>
                <a:lnTo>
                  <a:pt x="103" y="244"/>
                </a:lnTo>
                <a:lnTo>
                  <a:pt x="103" y="243"/>
                </a:lnTo>
                <a:lnTo>
                  <a:pt x="104" y="243"/>
                </a:lnTo>
                <a:lnTo>
                  <a:pt x="104" y="241"/>
                </a:lnTo>
                <a:lnTo>
                  <a:pt x="104" y="240"/>
                </a:lnTo>
                <a:lnTo>
                  <a:pt x="103" y="240"/>
                </a:lnTo>
                <a:lnTo>
                  <a:pt x="103" y="239"/>
                </a:lnTo>
                <a:lnTo>
                  <a:pt x="103" y="239"/>
                </a:lnTo>
                <a:lnTo>
                  <a:pt x="103" y="236"/>
                </a:lnTo>
                <a:lnTo>
                  <a:pt x="103" y="236"/>
                </a:lnTo>
                <a:lnTo>
                  <a:pt x="104" y="237"/>
                </a:lnTo>
                <a:lnTo>
                  <a:pt x="104" y="235"/>
                </a:lnTo>
                <a:lnTo>
                  <a:pt x="103" y="234"/>
                </a:lnTo>
                <a:lnTo>
                  <a:pt x="103" y="234"/>
                </a:lnTo>
                <a:lnTo>
                  <a:pt x="103" y="232"/>
                </a:lnTo>
                <a:lnTo>
                  <a:pt x="104" y="232"/>
                </a:lnTo>
                <a:lnTo>
                  <a:pt x="104" y="230"/>
                </a:lnTo>
                <a:lnTo>
                  <a:pt x="104" y="230"/>
                </a:lnTo>
                <a:lnTo>
                  <a:pt x="104" y="231"/>
                </a:lnTo>
                <a:lnTo>
                  <a:pt x="106" y="226"/>
                </a:lnTo>
                <a:lnTo>
                  <a:pt x="106" y="226"/>
                </a:lnTo>
                <a:lnTo>
                  <a:pt x="105" y="226"/>
                </a:lnTo>
                <a:lnTo>
                  <a:pt x="104" y="225"/>
                </a:lnTo>
                <a:lnTo>
                  <a:pt x="104" y="223"/>
                </a:lnTo>
                <a:lnTo>
                  <a:pt x="105" y="222"/>
                </a:lnTo>
                <a:lnTo>
                  <a:pt x="104" y="220"/>
                </a:lnTo>
                <a:lnTo>
                  <a:pt x="105" y="219"/>
                </a:lnTo>
                <a:lnTo>
                  <a:pt x="107" y="211"/>
                </a:lnTo>
                <a:lnTo>
                  <a:pt x="107" y="209"/>
                </a:lnTo>
                <a:lnTo>
                  <a:pt x="107" y="208"/>
                </a:lnTo>
                <a:lnTo>
                  <a:pt x="108" y="199"/>
                </a:lnTo>
                <a:lnTo>
                  <a:pt x="109" y="197"/>
                </a:lnTo>
                <a:lnTo>
                  <a:pt x="108" y="193"/>
                </a:lnTo>
                <a:lnTo>
                  <a:pt x="110" y="192"/>
                </a:lnTo>
                <a:lnTo>
                  <a:pt x="108" y="193"/>
                </a:lnTo>
                <a:lnTo>
                  <a:pt x="103" y="188"/>
                </a:lnTo>
                <a:lnTo>
                  <a:pt x="99" y="180"/>
                </a:lnTo>
                <a:lnTo>
                  <a:pt x="97" y="179"/>
                </a:lnTo>
                <a:lnTo>
                  <a:pt x="96" y="177"/>
                </a:lnTo>
                <a:lnTo>
                  <a:pt x="97" y="177"/>
                </a:lnTo>
                <a:lnTo>
                  <a:pt x="96" y="176"/>
                </a:lnTo>
                <a:lnTo>
                  <a:pt x="97" y="175"/>
                </a:lnTo>
                <a:lnTo>
                  <a:pt x="97" y="174"/>
                </a:lnTo>
                <a:lnTo>
                  <a:pt x="97" y="173"/>
                </a:lnTo>
                <a:lnTo>
                  <a:pt x="97" y="171"/>
                </a:lnTo>
                <a:lnTo>
                  <a:pt x="97" y="171"/>
                </a:lnTo>
                <a:lnTo>
                  <a:pt x="97" y="170"/>
                </a:lnTo>
                <a:lnTo>
                  <a:pt x="99" y="169"/>
                </a:lnTo>
                <a:lnTo>
                  <a:pt x="101" y="171"/>
                </a:lnTo>
                <a:lnTo>
                  <a:pt x="101" y="170"/>
                </a:lnTo>
                <a:lnTo>
                  <a:pt x="99" y="169"/>
                </a:lnTo>
                <a:lnTo>
                  <a:pt x="99" y="169"/>
                </a:lnTo>
                <a:lnTo>
                  <a:pt x="100" y="169"/>
                </a:lnTo>
                <a:lnTo>
                  <a:pt x="100" y="168"/>
                </a:lnTo>
                <a:lnTo>
                  <a:pt x="100" y="168"/>
                </a:lnTo>
                <a:lnTo>
                  <a:pt x="101" y="166"/>
                </a:lnTo>
                <a:lnTo>
                  <a:pt x="100" y="166"/>
                </a:lnTo>
                <a:lnTo>
                  <a:pt x="100" y="162"/>
                </a:lnTo>
                <a:lnTo>
                  <a:pt x="97" y="161"/>
                </a:lnTo>
                <a:lnTo>
                  <a:pt x="97" y="162"/>
                </a:lnTo>
                <a:lnTo>
                  <a:pt x="97" y="161"/>
                </a:lnTo>
                <a:lnTo>
                  <a:pt x="95" y="160"/>
                </a:lnTo>
                <a:lnTo>
                  <a:pt x="93" y="160"/>
                </a:lnTo>
                <a:lnTo>
                  <a:pt x="93" y="158"/>
                </a:lnTo>
                <a:lnTo>
                  <a:pt x="92" y="159"/>
                </a:lnTo>
                <a:lnTo>
                  <a:pt x="91" y="158"/>
                </a:lnTo>
                <a:lnTo>
                  <a:pt x="91" y="157"/>
                </a:lnTo>
                <a:lnTo>
                  <a:pt x="92" y="157"/>
                </a:lnTo>
                <a:lnTo>
                  <a:pt x="89" y="156"/>
                </a:lnTo>
                <a:lnTo>
                  <a:pt x="89" y="154"/>
                </a:lnTo>
                <a:close/>
                <a:moveTo>
                  <a:pt x="60" y="134"/>
                </a:moveTo>
                <a:lnTo>
                  <a:pt x="64" y="141"/>
                </a:lnTo>
                <a:lnTo>
                  <a:pt x="64" y="141"/>
                </a:lnTo>
                <a:lnTo>
                  <a:pt x="65" y="142"/>
                </a:lnTo>
                <a:lnTo>
                  <a:pt x="64" y="142"/>
                </a:lnTo>
                <a:lnTo>
                  <a:pt x="61" y="140"/>
                </a:lnTo>
                <a:lnTo>
                  <a:pt x="62" y="139"/>
                </a:lnTo>
                <a:lnTo>
                  <a:pt x="61" y="138"/>
                </a:lnTo>
                <a:lnTo>
                  <a:pt x="58" y="137"/>
                </a:lnTo>
                <a:lnTo>
                  <a:pt x="58" y="136"/>
                </a:lnTo>
                <a:lnTo>
                  <a:pt x="60" y="134"/>
                </a:lnTo>
                <a:close/>
                <a:moveTo>
                  <a:pt x="59" y="134"/>
                </a:moveTo>
                <a:lnTo>
                  <a:pt x="60" y="134"/>
                </a:lnTo>
                <a:lnTo>
                  <a:pt x="60" y="134"/>
                </a:lnTo>
                <a:lnTo>
                  <a:pt x="59" y="134"/>
                </a:lnTo>
                <a:close/>
                <a:moveTo>
                  <a:pt x="90" y="66"/>
                </a:moveTo>
                <a:lnTo>
                  <a:pt x="91" y="65"/>
                </a:lnTo>
                <a:lnTo>
                  <a:pt x="92" y="63"/>
                </a:lnTo>
                <a:lnTo>
                  <a:pt x="93" y="65"/>
                </a:lnTo>
                <a:lnTo>
                  <a:pt x="96" y="70"/>
                </a:lnTo>
                <a:lnTo>
                  <a:pt x="97" y="70"/>
                </a:lnTo>
                <a:lnTo>
                  <a:pt x="96" y="72"/>
                </a:lnTo>
                <a:lnTo>
                  <a:pt x="95" y="70"/>
                </a:lnTo>
                <a:lnTo>
                  <a:pt x="94" y="70"/>
                </a:lnTo>
                <a:lnTo>
                  <a:pt x="93" y="72"/>
                </a:lnTo>
                <a:lnTo>
                  <a:pt x="91" y="72"/>
                </a:lnTo>
                <a:lnTo>
                  <a:pt x="91" y="71"/>
                </a:lnTo>
                <a:lnTo>
                  <a:pt x="89" y="71"/>
                </a:lnTo>
                <a:lnTo>
                  <a:pt x="91" y="70"/>
                </a:lnTo>
                <a:lnTo>
                  <a:pt x="90" y="66"/>
                </a:lnTo>
                <a:close/>
                <a:moveTo>
                  <a:pt x="123" y="93"/>
                </a:moveTo>
                <a:lnTo>
                  <a:pt x="123" y="95"/>
                </a:lnTo>
                <a:lnTo>
                  <a:pt x="124" y="95"/>
                </a:lnTo>
                <a:lnTo>
                  <a:pt x="125" y="95"/>
                </a:lnTo>
                <a:lnTo>
                  <a:pt x="125" y="96"/>
                </a:lnTo>
                <a:lnTo>
                  <a:pt x="125" y="97"/>
                </a:lnTo>
                <a:lnTo>
                  <a:pt x="124" y="98"/>
                </a:lnTo>
                <a:lnTo>
                  <a:pt x="121" y="99"/>
                </a:lnTo>
                <a:lnTo>
                  <a:pt x="120" y="101"/>
                </a:lnTo>
                <a:lnTo>
                  <a:pt x="118" y="101"/>
                </a:lnTo>
                <a:lnTo>
                  <a:pt x="116" y="100"/>
                </a:lnTo>
                <a:lnTo>
                  <a:pt x="112" y="101"/>
                </a:lnTo>
                <a:lnTo>
                  <a:pt x="112" y="103"/>
                </a:lnTo>
                <a:lnTo>
                  <a:pt x="111" y="103"/>
                </a:lnTo>
                <a:lnTo>
                  <a:pt x="110" y="103"/>
                </a:lnTo>
                <a:lnTo>
                  <a:pt x="107" y="106"/>
                </a:lnTo>
                <a:lnTo>
                  <a:pt x="108" y="106"/>
                </a:lnTo>
                <a:lnTo>
                  <a:pt x="111" y="104"/>
                </a:lnTo>
                <a:lnTo>
                  <a:pt x="112" y="103"/>
                </a:lnTo>
                <a:lnTo>
                  <a:pt x="115" y="103"/>
                </a:lnTo>
                <a:lnTo>
                  <a:pt x="115" y="104"/>
                </a:lnTo>
                <a:lnTo>
                  <a:pt x="114" y="105"/>
                </a:lnTo>
                <a:lnTo>
                  <a:pt x="113" y="105"/>
                </a:lnTo>
                <a:lnTo>
                  <a:pt x="114" y="106"/>
                </a:lnTo>
                <a:lnTo>
                  <a:pt x="114" y="105"/>
                </a:lnTo>
                <a:lnTo>
                  <a:pt x="114" y="107"/>
                </a:lnTo>
                <a:lnTo>
                  <a:pt x="117" y="109"/>
                </a:lnTo>
                <a:lnTo>
                  <a:pt x="118" y="109"/>
                </a:lnTo>
                <a:lnTo>
                  <a:pt x="118" y="107"/>
                </a:lnTo>
                <a:lnTo>
                  <a:pt x="119" y="106"/>
                </a:lnTo>
                <a:lnTo>
                  <a:pt x="119" y="107"/>
                </a:lnTo>
                <a:lnTo>
                  <a:pt x="120" y="107"/>
                </a:lnTo>
                <a:lnTo>
                  <a:pt x="119" y="110"/>
                </a:lnTo>
                <a:lnTo>
                  <a:pt x="115" y="111"/>
                </a:lnTo>
                <a:lnTo>
                  <a:pt x="114" y="112"/>
                </a:lnTo>
                <a:lnTo>
                  <a:pt x="113" y="111"/>
                </a:lnTo>
                <a:lnTo>
                  <a:pt x="115" y="110"/>
                </a:lnTo>
                <a:lnTo>
                  <a:pt x="114" y="110"/>
                </a:lnTo>
                <a:lnTo>
                  <a:pt x="114" y="109"/>
                </a:lnTo>
                <a:lnTo>
                  <a:pt x="113" y="110"/>
                </a:lnTo>
                <a:lnTo>
                  <a:pt x="112" y="110"/>
                </a:lnTo>
                <a:lnTo>
                  <a:pt x="112" y="110"/>
                </a:lnTo>
                <a:lnTo>
                  <a:pt x="112" y="111"/>
                </a:lnTo>
                <a:lnTo>
                  <a:pt x="110" y="111"/>
                </a:lnTo>
                <a:lnTo>
                  <a:pt x="107" y="114"/>
                </a:lnTo>
                <a:lnTo>
                  <a:pt x="108" y="115"/>
                </a:lnTo>
                <a:lnTo>
                  <a:pt x="108" y="115"/>
                </a:lnTo>
                <a:lnTo>
                  <a:pt x="108" y="116"/>
                </a:lnTo>
                <a:lnTo>
                  <a:pt x="107" y="115"/>
                </a:lnTo>
                <a:lnTo>
                  <a:pt x="104" y="117"/>
                </a:lnTo>
                <a:lnTo>
                  <a:pt x="104" y="120"/>
                </a:lnTo>
                <a:lnTo>
                  <a:pt x="103" y="119"/>
                </a:lnTo>
                <a:lnTo>
                  <a:pt x="103" y="120"/>
                </a:lnTo>
                <a:lnTo>
                  <a:pt x="103" y="122"/>
                </a:lnTo>
                <a:lnTo>
                  <a:pt x="103" y="121"/>
                </a:lnTo>
                <a:lnTo>
                  <a:pt x="101" y="120"/>
                </a:lnTo>
                <a:lnTo>
                  <a:pt x="101" y="118"/>
                </a:lnTo>
                <a:lnTo>
                  <a:pt x="101" y="120"/>
                </a:lnTo>
                <a:lnTo>
                  <a:pt x="103" y="125"/>
                </a:lnTo>
                <a:lnTo>
                  <a:pt x="101" y="126"/>
                </a:lnTo>
                <a:lnTo>
                  <a:pt x="97" y="130"/>
                </a:lnTo>
                <a:lnTo>
                  <a:pt x="96" y="132"/>
                </a:lnTo>
                <a:lnTo>
                  <a:pt x="97" y="137"/>
                </a:lnTo>
                <a:lnTo>
                  <a:pt x="97" y="139"/>
                </a:lnTo>
                <a:lnTo>
                  <a:pt x="97" y="139"/>
                </a:lnTo>
                <a:lnTo>
                  <a:pt x="94" y="137"/>
                </a:lnTo>
                <a:lnTo>
                  <a:pt x="94" y="133"/>
                </a:lnTo>
                <a:lnTo>
                  <a:pt x="93" y="132"/>
                </a:lnTo>
                <a:lnTo>
                  <a:pt x="92" y="133"/>
                </a:lnTo>
                <a:lnTo>
                  <a:pt x="92" y="132"/>
                </a:lnTo>
                <a:lnTo>
                  <a:pt x="88" y="132"/>
                </a:lnTo>
                <a:lnTo>
                  <a:pt x="86" y="133"/>
                </a:lnTo>
                <a:lnTo>
                  <a:pt x="88" y="133"/>
                </a:lnTo>
                <a:lnTo>
                  <a:pt x="85" y="133"/>
                </a:lnTo>
                <a:lnTo>
                  <a:pt x="85" y="133"/>
                </a:lnTo>
                <a:lnTo>
                  <a:pt x="82" y="133"/>
                </a:lnTo>
                <a:lnTo>
                  <a:pt x="81" y="133"/>
                </a:lnTo>
                <a:lnTo>
                  <a:pt x="79" y="136"/>
                </a:lnTo>
                <a:lnTo>
                  <a:pt x="79" y="138"/>
                </a:lnTo>
                <a:lnTo>
                  <a:pt x="76" y="138"/>
                </a:lnTo>
                <a:lnTo>
                  <a:pt x="74" y="133"/>
                </a:lnTo>
                <a:lnTo>
                  <a:pt x="76" y="138"/>
                </a:lnTo>
                <a:lnTo>
                  <a:pt x="78" y="139"/>
                </a:lnTo>
                <a:lnTo>
                  <a:pt x="78" y="140"/>
                </a:lnTo>
                <a:lnTo>
                  <a:pt x="78" y="143"/>
                </a:lnTo>
                <a:lnTo>
                  <a:pt x="78" y="144"/>
                </a:lnTo>
                <a:lnTo>
                  <a:pt x="78" y="144"/>
                </a:lnTo>
                <a:lnTo>
                  <a:pt x="80" y="148"/>
                </a:lnTo>
                <a:lnTo>
                  <a:pt x="82" y="148"/>
                </a:lnTo>
                <a:lnTo>
                  <a:pt x="86" y="148"/>
                </a:lnTo>
                <a:lnTo>
                  <a:pt x="85" y="148"/>
                </a:lnTo>
                <a:lnTo>
                  <a:pt x="86" y="147"/>
                </a:lnTo>
                <a:lnTo>
                  <a:pt x="86" y="144"/>
                </a:lnTo>
                <a:lnTo>
                  <a:pt x="89" y="144"/>
                </a:lnTo>
                <a:lnTo>
                  <a:pt x="89" y="144"/>
                </a:lnTo>
                <a:lnTo>
                  <a:pt x="89" y="148"/>
                </a:lnTo>
                <a:lnTo>
                  <a:pt x="89" y="148"/>
                </a:lnTo>
                <a:lnTo>
                  <a:pt x="89" y="150"/>
                </a:lnTo>
                <a:lnTo>
                  <a:pt x="88" y="150"/>
                </a:lnTo>
                <a:lnTo>
                  <a:pt x="89" y="151"/>
                </a:lnTo>
                <a:lnTo>
                  <a:pt x="92" y="151"/>
                </a:lnTo>
                <a:lnTo>
                  <a:pt x="93" y="152"/>
                </a:lnTo>
                <a:lnTo>
                  <a:pt x="89" y="154"/>
                </a:lnTo>
                <a:lnTo>
                  <a:pt x="89" y="154"/>
                </a:lnTo>
                <a:lnTo>
                  <a:pt x="89" y="155"/>
                </a:lnTo>
                <a:lnTo>
                  <a:pt x="87" y="155"/>
                </a:lnTo>
                <a:lnTo>
                  <a:pt x="86" y="154"/>
                </a:lnTo>
                <a:lnTo>
                  <a:pt x="87" y="153"/>
                </a:lnTo>
                <a:lnTo>
                  <a:pt x="87" y="152"/>
                </a:lnTo>
                <a:lnTo>
                  <a:pt x="86" y="153"/>
                </a:lnTo>
                <a:lnTo>
                  <a:pt x="86" y="154"/>
                </a:lnTo>
                <a:lnTo>
                  <a:pt x="84" y="153"/>
                </a:lnTo>
                <a:lnTo>
                  <a:pt x="82" y="150"/>
                </a:lnTo>
                <a:lnTo>
                  <a:pt x="81" y="150"/>
                </a:lnTo>
                <a:lnTo>
                  <a:pt x="80" y="152"/>
                </a:lnTo>
                <a:lnTo>
                  <a:pt x="78" y="150"/>
                </a:lnTo>
                <a:lnTo>
                  <a:pt x="74" y="149"/>
                </a:lnTo>
                <a:lnTo>
                  <a:pt x="74" y="148"/>
                </a:lnTo>
                <a:lnTo>
                  <a:pt x="71" y="148"/>
                </a:lnTo>
                <a:lnTo>
                  <a:pt x="70" y="147"/>
                </a:lnTo>
                <a:lnTo>
                  <a:pt x="69" y="146"/>
                </a:lnTo>
                <a:lnTo>
                  <a:pt x="70" y="144"/>
                </a:lnTo>
                <a:lnTo>
                  <a:pt x="69" y="143"/>
                </a:lnTo>
                <a:lnTo>
                  <a:pt x="66" y="139"/>
                </a:lnTo>
                <a:lnTo>
                  <a:pt x="65" y="139"/>
                </a:lnTo>
                <a:lnTo>
                  <a:pt x="65" y="138"/>
                </a:lnTo>
                <a:lnTo>
                  <a:pt x="64" y="136"/>
                </a:lnTo>
                <a:lnTo>
                  <a:pt x="64" y="135"/>
                </a:lnTo>
                <a:lnTo>
                  <a:pt x="62" y="135"/>
                </a:lnTo>
                <a:lnTo>
                  <a:pt x="60" y="131"/>
                </a:lnTo>
                <a:lnTo>
                  <a:pt x="58" y="130"/>
                </a:lnTo>
                <a:lnTo>
                  <a:pt x="58" y="132"/>
                </a:lnTo>
                <a:lnTo>
                  <a:pt x="59" y="134"/>
                </a:lnTo>
                <a:lnTo>
                  <a:pt x="58" y="133"/>
                </a:lnTo>
                <a:lnTo>
                  <a:pt x="57" y="129"/>
                </a:lnTo>
                <a:lnTo>
                  <a:pt x="55" y="128"/>
                </a:lnTo>
                <a:lnTo>
                  <a:pt x="55" y="128"/>
                </a:lnTo>
                <a:lnTo>
                  <a:pt x="55" y="126"/>
                </a:lnTo>
                <a:lnTo>
                  <a:pt x="51" y="126"/>
                </a:lnTo>
                <a:lnTo>
                  <a:pt x="51" y="126"/>
                </a:lnTo>
                <a:lnTo>
                  <a:pt x="51" y="124"/>
                </a:lnTo>
                <a:lnTo>
                  <a:pt x="51" y="122"/>
                </a:lnTo>
                <a:lnTo>
                  <a:pt x="50" y="122"/>
                </a:lnTo>
                <a:lnTo>
                  <a:pt x="50" y="122"/>
                </a:lnTo>
                <a:lnTo>
                  <a:pt x="51" y="122"/>
                </a:lnTo>
                <a:lnTo>
                  <a:pt x="51" y="121"/>
                </a:lnTo>
                <a:lnTo>
                  <a:pt x="50" y="121"/>
                </a:lnTo>
                <a:lnTo>
                  <a:pt x="48" y="119"/>
                </a:lnTo>
                <a:lnTo>
                  <a:pt x="48" y="118"/>
                </a:lnTo>
                <a:lnTo>
                  <a:pt x="48" y="118"/>
                </a:lnTo>
                <a:lnTo>
                  <a:pt x="48" y="115"/>
                </a:lnTo>
                <a:lnTo>
                  <a:pt x="48" y="113"/>
                </a:lnTo>
                <a:lnTo>
                  <a:pt x="48" y="108"/>
                </a:lnTo>
                <a:lnTo>
                  <a:pt x="48" y="103"/>
                </a:lnTo>
                <a:lnTo>
                  <a:pt x="49" y="103"/>
                </a:lnTo>
                <a:lnTo>
                  <a:pt x="49" y="105"/>
                </a:lnTo>
                <a:lnTo>
                  <a:pt x="50" y="105"/>
                </a:lnTo>
                <a:lnTo>
                  <a:pt x="50" y="103"/>
                </a:lnTo>
                <a:lnTo>
                  <a:pt x="49" y="103"/>
                </a:lnTo>
                <a:lnTo>
                  <a:pt x="44" y="99"/>
                </a:lnTo>
                <a:lnTo>
                  <a:pt x="43" y="96"/>
                </a:lnTo>
                <a:lnTo>
                  <a:pt x="41" y="93"/>
                </a:lnTo>
                <a:lnTo>
                  <a:pt x="41" y="93"/>
                </a:lnTo>
                <a:lnTo>
                  <a:pt x="41" y="91"/>
                </a:lnTo>
                <a:lnTo>
                  <a:pt x="41" y="92"/>
                </a:lnTo>
                <a:lnTo>
                  <a:pt x="39" y="89"/>
                </a:lnTo>
                <a:lnTo>
                  <a:pt x="39" y="89"/>
                </a:lnTo>
                <a:lnTo>
                  <a:pt x="39" y="89"/>
                </a:lnTo>
                <a:lnTo>
                  <a:pt x="39" y="90"/>
                </a:lnTo>
                <a:lnTo>
                  <a:pt x="39" y="92"/>
                </a:lnTo>
                <a:lnTo>
                  <a:pt x="38" y="89"/>
                </a:lnTo>
                <a:lnTo>
                  <a:pt x="38" y="88"/>
                </a:lnTo>
                <a:lnTo>
                  <a:pt x="37" y="89"/>
                </a:lnTo>
                <a:lnTo>
                  <a:pt x="37" y="86"/>
                </a:lnTo>
                <a:lnTo>
                  <a:pt x="39" y="87"/>
                </a:lnTo>
                <a:lnTo>
                  <a:pt x="37" y="86"/>
                </a:lnTo>
                <a:lnTo>
                  <a:pt x="36" y="86"/>
                </a:lnTo>
                <a:lnTo>
                  <a:pt x="36" y="82"/>
                </a:lnTo>
                <a:lnTo>
                  <a:pt x="36" y="84"/>
                </a:lnTo>
                <a:lnTo>
                  <a:pt x="36" y="84"/>
                </a:lnTo>
                <a:lnTo>
                  <a:pt x="36" y="85"/>
                </a:lnTo>
                <a:lnTo>
                  <a:pt x="36" y="89"/>
                </a:lnTo>
                <a:lnTo>
                  <a:pt x="35" y="84"/>
                </a:lnTo>
                <a:lnTo>
                  <a:pt x="31" y="81"/>
                </a:lnTo>
                <a:lnTo>
                  <a:pt x="31" y="80"/>
                </a:lnTo>
                <a:lnTo>
                  <a:pt x="30" y="80"/>
                </a:lnTo>
                <a:lnTo>
                  <a:pt x="28" y="80"/>
                </a:lnTo>
                <a:lnTo>
                  <a:pt x="26" y="80"/>
                </a:lnTo>
                <a:lnTo>
                  <a:pt x="21" y="77"/>
                </a:lnTo>
                <a:lnTo>
                  <a:pt x="21" y="79"/>
                </a:lnTo>
                <a:lnTo>
                  <a:pt x="21" y="80"/>
                </a:lnTo>
                <a:lnTo>
                  <a:pt x="20" y="80"/>
                </a:lnTo>
                <a:lnTo>
                  <a:pt x="18" y="82"/>
                </a:lnTo>
                <a:lnTo>
                  <a:pt x="18" y="82"/>
                </a:lnTo>
                <a:lnTo>
                  <a:pt x="18" y="81"/>
                </a:lnTo>
                <a:lnTo>
                  <a:pt x="18" y="80"/>
                </a:lnTo>
                <a:lnTo>
                  <a:pt x="18" y="78"/>
                </a:lnTo>
                <a:lnTo>
                  <a:pt x="19" y="77"/>
                </a:lnTo>
                <a:lnTo>
                  <a:pt x="19" y="77"/>
                </a:lnTo>
                <a:lnTo>
                  <a:pt x="17" y="78"/>
                </a:lnTo>
                <a:lnTo>
                  <a:pt x="17" y="80"/>
                </a:lnTo>
                <a:lnTo>
                  <a:pt x="14" y="82"/>
                </a:lnTo>
                <a:lnTo>
                  <a:pt x="16" y="82"/>
                </a:lnTo>
                <a:lnTo>
                  <a:pt x="15" y="83"/>
                </a:lnTo>
                <a:lnTo>
                  <a:pt x="12" y="86"/>
                </a:lnTo>
                <a:lnTo>
                  <a:pt x="10" y="89"/>
                </a:lnTo>
                <a:lnTo>
                  <a:pt x="4" y="92"/>
                </a:lnTo>
                <a:lnTo>
                  <a:pt x="3" y="92"/>
                </a:lnTo>
                <a:lnTo>
                  <a:pt x="5" y="89"/>
                </a:lnTo>
                <a:lnTo>
                  <a:pt x="7" y="89"/>
                </a:lnTo>
                <a:lnTo>
                  <a:pt x="11" y="86"/>
                </a:lnTo>
                <a:lnTo>
                  <a:pt x="11" y="82"/>
                </a:lnTo>
                <a:lnTo>
                  <a:pt x="10" y="82"/>
                </a:lnTo>
                <a:lnTo>
                  <a:pt x="10" y="83"/>
                </a:lnTo>
                <a:lnTo>
                  <a:pt x="9" y="82"/>
                </a:lnTo>
                <a:lnTo>
                  <a:pt x="7" y="82"/>
                </a:lnTo>
                <a:lnTo>
                  <a:pt x="6" y="82"/>
                </a:lnTo>
                <a:lnTo>
                  <a:pt x="6" y="80"/>
                </a:lnTo>
                <a:lnTo>
                  <a:pt x="5" y="80"/>
                </a:lnTo>
                <a:lnTo>
                  <a:pt x="4" y="80"/>
                </a:lnTo>
                <a:lnTo>
                  <a:pt x="2" y="76"/>
                </a:lnTo>
                <a:lnTo>
                  <a:pt x="4" y="72"/>
                </a:lnTo>
                <a:lnTo>
                  <a:pt x="5" y="72"/>
                </a:lnTo>
                <a:lnTo>
                  <a:pt x="5" y="72"/>
                </a:lnTo>
                <a:lnTo>
                  <a:pt x="7" y="72"/>
                </a:lnTo>
                <a:lnTo>
                  <a:pt x="7" y="70"/>
                </a:lnTo>
                <a:lnTo>
                  <a:pt x="7" y="68"/>
                </a:lnTo>
                <a:lnTo>
                  <a:pt x="7" y="67"/>
                </a:lnTo>
                <a:lnTo>
                  <a:pt x="5" y="68"/>
                </a:lnTo>
                <a:lnTo>
                  <a:pt x="3" y="68"/>
                </a:lnTo>
                <a:lnTo>
                  <a:pt x="1" y="67"/>
                </a:lnTo>
                <a:lnTo>
                  <a:pt x="1" y="66"/>
                </a:lnTo>
                <a:lnTo>
                  <a:pt x="0" y="65"/>
                </a:lnTo>
                <a:lnTo>
                  <a:pt x="0" y="64"/>
                </a:lnTo>
                <a:lnTo>
                  <a:pt x="4" y="62"/>
                </a:lnTo>
                <a:lnTo>
                  <a:pt x="4" y="62"/>
                </a:lnTo>
                <a:lnTo>
                  <a:pt x="4" y="64"/>
                </a:lnTo>
                <a:lnTo>
                  <a:pt x="6" y="64"/>
                </a:lnTo>
                <a:lnTo>
                  <a:pt x="6" y="63"/>
                </a:lnTo>
                <a:lnTo>
                  <a:pt x="4" y="59"/>
                </a:lnTo>
                <a:lnTo>
                  <a:pt x="1" y="57"/>
                </a:lnTo>
                <a:lnTo>
                  <a:pt x="2" y="55"/>
                </a:lnTo>
                <a:lnTo>
                  <a:pt x="5" y="55"/>
                </a:lnTo>
                <a:lnTo>
                  <a:pt x="5" y="51"/>
                </a:lnTo>
                <a:lnTo>
                  <a:pt x="7" y="50"/>
                </a:lnTo>
                <a:lnTo>
                  <a:pt x="7" y="50"/>
                </a:lnTo>
                <a:lnTo>
                  <a:pt x="11" y="48"/>
                </a:lnTo>
                <a:lnTo>
                  <a:pt x="13" y="46"/>
                </a:lnTo>
                <a:lnTo>
                  <a:pt x="14" y="47"/>
                </a:lnTo>
                <a:lnTo>
                  <a:pt x="14" y="48"/>
                </a:lnTo>
                <a:lnTo>
                  <a:pt x="17" y="48"/>
                </a:lnTo>
                <a:lnTo>
                  <a:pt x="18" y="49"/>
                </a:lnTo>
                <a:lnTo>
                  <a:pt x="20" y="49"/>
                </a:lnTo>
                <a:lnTo>
                  <a:pt x="22" y="50"/>
                </a:lnTo>
                <a:lnTo>
                  <a:pt x="24" y="50"/>
                </a:lnTo>
                <a:lnTo>
                  <a:pt x="25" y="51"/>
                </a:lnTo>
                <a:lnTo>
                  <a:pt x="28" y="50"/>
                </a:lnTo>
                <a:lnTo>
                  <a:pt x="29" y="52"/>
                </a:lnTo>
                <a:lnTo>
                  <a:pt x="29" y="52"/>
                </a:lnTo>
                <a:lnTo>
                  <a:pt x="31" y="52"/>
                </a:lnTo>
                <a:lnTo>
                  <a:pt x="35" y="55"/>
                </a:lnTo>
                <a:lnTo>
                  <a:pt x="35" y="53"/>
                </a:lnTo>
                <a:lnTo>
                  <a:pt x="36" y="52"/>
                </a:lnTo>
                <a:lnTo>
                  <a:pt x="37" y="52"/>
                </a:lnTo>
                <a:lnTo>
                  <a:pt x="38" y="52"/>
                </a:lnTo>
                <a:lnTo>
                  <a:pt x="42" y="50"/>
                </a:lnTo>
                <a:lnTo>
                  <a:pt x="42" y="51"/>
                </a:lnTo>
                <a:lnTo>
                  <a:pt x="43" y="51"/>
                </a:lnTo>
                <a:lnTo>
                  <a:pt x="44" y="49"/>
                </a:lnTo>
                <a:lnTo>
                  <a:pt x="46" y="50"/>
                </a:lnTo>
                <a:lnTo>
                  <a:pt x="46" y="52"/>
                </a:lnTo>
                <a:lnTo>
                  <a:pt x="47" y="52"/>
                </a:lnTo>
                <a:lnTo>
                  <a:pt x="48" y="51"/>
                </a:lnTo>
                <a:lnTo>
                  <a:pt x="48" y="52"/>
                </a:lnTo>
                <a:lnTo>
                  <a:pt x="49" y="52"/>
                </a:lnTo>
                <a:lnTo>
                  <a:pt x="49" y="51"/>
                </a:lnTo>
                <a:lnTo>
                  <a:pt x="51" y="51"/>
                </a:lnTo>
                <a:lnTo>
                  <a:pt x="54" y="53"/>
                </a:lnTo>
                <a:lnTo>
                  <a:pt x="55" y="54"/>
                </a:lnTo>
                <a:lnTo>
                  <a:pt x="57" y="54"/>
                </a:lnTo>
                <a:lnTo>
                  <a:pt x="59" y="55"/>
                </a:lnTo>
                <a:lnTo>
                  <a:pt x="59" y="57"/>
                </a:lnTo>
                <a:lnTo>
                  <a:pt x="58" y="57"/>
                </a:lnTo>
                <a:lnTo>
                  <a:pt x="58" y="58"/>
                </a:lnTo>
                <a:lnTo>
                  <a:pt x="61" y="59"/>
                </a:lnTo>
                <a:lnTo>
                  <a:pt x="64" y="57"/>
                </a:lnTo>
                <a:lnTo>
                  <a:pt x="66" y="59"/>
                </a:lnTo>
                <a:lnTo>
                  <a:pt x="66" y="57"/>
                </a:lnTo>
                <a:lnTo>
                  <a:pt x="66" y="57"/>
                </a:lnTo>
                <a:lnTo>
                  <a:pt x="69" y="54"/>
                </a:lnTo>
                <a:lnTo>
                  <a:pt x="70" y="57"/>
                </a:lnTo>
                <a:lnTo>
                  <a:pt x="75" y="59"/>
                </a:lnTo>
                <a:lnTo>
                  <a:pt x="77" y="59"/>
                </a:lnTo>
                <a:lnTo>
                  <a:pt x="77" y="57"/>
                </a:lnTo>
                <a:lnTo>
                  <a:pt x="78" y="56"/>
                </a:lnTo>
                <a:lnTo>
                  <a:pt x="75" y="54"/>
                </a:lnTo>
                <a:lnTo>
                  <a:pt x="77" y="53"/>
                </a:lnTo>
                <a:lnTo>
                  <a:pt x="78" y="51"/>
                </a:lnTo>
                <a:lnTo>
                  <a:pt x="79" y="53"/>
                </a:lnTo>
                <a:lnTo>
                  <a:pt x="81" y="55"/>
                </a:lnTo>
                <a:lnTo>
                  <a:pt x="79" y="57"/>
                </a:lnTo>
                <a:lnTo>
                  <a:pt x="79" y="58"/>
                </a:lnTo>
                <a:lnTo>
                  <a:pt x="80" y="59"/>
                </a:lnTo>
                <a:lnTo>
                  <a:pt x="82" y="56"/>
                </a:lnTo>
                <a:lnTo>
                  <a:pt x="81" y="54"/>
                </a:lnTo>
                <a:lnTo>
                  <a:pt x="82" y="52"/>
                </a:lnTo>
                <a:lnTo>
                  <a:pt x="79" y="50"/>
                </a:lnTo>
                <a:lnTo>
                  <a:pt x="80" y="45"/>
                </a:lnTo>
                <a:lnTo>
                  <a:pt x="81" y="44"/>
                </a:lnTo>
                <a:lnTo>
                  <a:pt x="81" y="35"/>
                </a:lnTo>
                <a:lnTo>
                  <a:pt x="83" y="35"/>
                </a:lnTo>
                <a:lnTo>
                  <a:pt x="86" y="35"/>
                </a:lnTo>
                <a:lnTo>
                  <a:pt x="86" y="36"/>
                </a:lnTo>
                <a:lnTo>
                  <a:pt x="84" y="40"/>
                </a:lnTo>
                <a:lnTo>
                  <a:pt x="83" y="40"/>
                </a:lnTo>
                <a:lnTo>
                  <a:pt x="82" y="42"/>
                </a:lnTo>
                <a:lnTo>
                  <a:pt x="82" y="43"/>
                </a:lnTo>
                <a:lnTo>
                  <a:pt x="82" y="44"/>
                </a:lnTo>
                <a:lnTo>
                  <a:pt x="85" y="50"/>
                </a:lnTo>
                <a:lnTo>
                  <a:pt x="84" y="52"/>
                </a:lnTo>
                <a:lnTo>
                  <a:pt x="85" y="52"/>
                </a:lnTo>
                <a:lnTo>
                  <a:pt x="87" y="56"/>
                </a:lnTo>
                <a:lnTo>
                  <a:pt x="88" y="53"/>
                </a:lnTo>
                <a:lnTo>
                  <a:pt x="89" y="55"/>
                </a:lnTo>
                <a:lnTo>
                  <a:pt x="89" y="58"/>
                </a:lnTo>
                <a:lnTo>
                  <a:pt x="90" y="59"/>
                </a:lnTo>
                <a:lnTo>
                  <a:pt x="90" y="58"/>
                </a:lnTo>
                <a:lnTo>
                  <a:pt x="92" y="57"/>
                </a:lnTo>
                <a:lnTo>
                  <a:pt x="92" y="51"/>
                </a:lnTo>
                <a:lnTo>
                  <a:pt x="93" y="51"/>
                </a:lnTo>
                <a:lnTo>
                  <a:pt x="95" y="52"/>
                </a:lnTo>
                <a:lnTo>
                  <a:pt x="95" y="53"/>
                </a:lnTo>
                <a:lnTo>
                  <a:pt x="96" y="53"/>
                </a:lnTo>
                <a:lnTo>
                  <a:pt x="96" y="56"/>
                </a:lnTo>
                <a:lnTo>
                  <a:pt x="95" y="57"/>
                </a:lnTo>
                <a:lnTo>
                  <a:pt x="95" y="58"/>
                </a:lnTo>
                <a:lnTo>
                  <a:pt x="96" y="59"/>
                </a:lnTo>
                <a:lnTo>
                  <a:pt x="96" y="60"/>
                </a:lnTo>
                <a:lnTo>
                  <a:pt x="93" y="63"/>
                </a:lnTo>
                <a:lnTo>
                  <a:pt x="92" y="63"/>
                </a:lnTo>
                <a:lnTo>
                  <a:pt x="92" y="62"/>
                </a:lnTo>
                <a:lnTo>
                  <a:pt x="90" y="62"/>
                </a:lnTo>
                <a:lnTo>
                  <a:pt x="91" y="63"/>
                </a:lnTo>
                <a:lnTo>
                  <a:pt x="90" y="65"/>
                </a:lnTo>
                <a:lnTo>
                  <a:pt x="90" y="66"/>
                </a:lnTo>
                <a:lnTo>
                  <a:pt x="90" y="66"/>
                </a:lnTo>
                <a:lnTo>
                  <a:pt x="89" y="70"/>
                </a:lnTo>
                <a:lnTo>
                  <a:pt x="87" y="70"/>
                </a:lnTo>
                <a:lnTo>
                  <a:pt x="86" y="71"/>
                </a:lnTo>
                <a:lnTo>
                  <a:pt x="86" y="73"/>
                </a:lnTo>
                <a:lnTo>
                  <a:pt x="84" y="73"/>
                </a:lnTo>
                <a:lnTo>
                  <a:pt x="84" y="75"/>
                </a:lnTo>
                <a:lnTo>
                  <a:pt x="83" y="75"/>
                </a:lnTo>
                <a:lnTo>
                  <a:pt x="81" y="80"/>
                </a:lnTo>
                <a:lnTo>
                  <a:pt x="81" y="82"/>
                </a:lnTo>
                <a:lnTo>
                  <a:pt x="82" y="83"/>
                </a:lnTo>
                <a:lnTo>
                  <a:pt x="83" y="83"/>
                </a:lnTo>
                <a:lnTo>
                  <a:pt x="84" y="87"/>
                </a:lnTo>
                <a:lnTo>
                  <a:pt x="86" y="87"/>
                </a:lnTo>
                <a:lnTo>
                  <a:pt x="88" y="87"/>
                </a:lnTo>
                <a:lnTo>
                  <a:pt x="89" y="89"/>
                </a:lnTo>
                <a:lnTo>
                  <a:pt x="92" y="90"/>
                </a:lnTo>
                <a:lnTo>
                  <a:pt x="95" y="90"/>
                </a:lnTo>
                <a:lnTo>
                  <a:pt x="96" y="91"/>
                </a:lnTo>
                <a:lnTo>
                  <a:pt x="96" y="96"/>
                </a:lnTo>
                <a:lnTo>
                  <a:pt x="98" y="99"/>
                </a:lnTo>
                <a:lnTo>
                  <a:pt x="100" y="97"/>
                </a:lnTo>
                <a:lnTo>
                  <a:pt x="98" y="92"/>
                </a:lnTo>
                <a:lnTo>
                  <a:pt x="100" y="91"/>
                </a:lnTo>
                <a:lnTo>
                  <a:pt x="101" y="89"/>
                </a:lnTo>
                <a:lnTo>
                  <a:pt x="100" y="84"/>
                </a:lnTo>
                <a:lnTo>
                  <a:pt x="99" y="83"/>
                </a:lnTo>
                <a:lnTo>
                  <a:pt x="100" y="82"/>
                </a:lnTo>
                <a:lnTo>
                  <a:pt x="100" y="82"/>
                </a:lnTo>
                <a:lnTo>
                  <a:pt x="100" y="79"/>
                </a:lnTo>
                <a:lnTo>
                  <a:pt x="100" y="78"/>
                </a:lnTo>
                <a:lnTo>
                  <a:pt x="100" y="76"/>
                </a:lnTo>
                <a:lnTo>
                  <a:pt x="100" y="75"/>
                </a:lnTo>
                <a:lnTo>
                  <a:pt x="100" y="74"/>
                </a:lnTo>
                <a:lnTo>
                  <a:pt x="100" y="73"/>
                </a:lnTo>
                <a:lnTo>
                  <a:pt x="103" y="74"/>
                </a:lnTo>
                <a:lnTo>
                  <a:pt x="104" y="73"/>
                </a:lnTo>
                <a:lnTo>
                  <a:pt x="107" y="76"/>
                </a:lnTo>
                <a:lnTo>
                  <a:pt x="107" y="76"/>
                </a:lnTo>
                <a:lnTo>
                  <a:pt x="107" y="77"/>
                </a:lnTo>
                <a:lnTo>
                  <a:pt x="110" y="77"/>
                </a:lnTo>
                <a:lnTo>
                  <a:pt x="110" y="82"/>
                </a:lnTo>
                <a:lnTo>
                  <a:pt x="112" y="84"/>
                </a:lnTo>
                <a:lnTo>
                  <a:pt x="114" y="81"/>
                </a:lnTo>
                <a:lnTo>
                  <a:pt x="114" y="80"/>
                </a:lnTo>
                <a:lnTo>
                  <a:pt x="114" y="79"/>
                </a:lnTo>
                <a:lnTo>
                  <a:pt x="119" y="87"/>
                </a:lnTo>
                <a:lnTo>
                  <a:pt x="118" y="87"/>
                </a:lnTo>
                <a:lnTo>
                  <a:pt x="118" y="89"/>
                </a:lnTo>
                <a:lnTo>
                  <a:pt x="119" y="89"/>
                </a:lnTo>
                <a:lnTo>
                  <a:pt x="119" y="90"/>
                </a:lnTo>
                <a:lnTo>
                  <a:pt x="121" y="91"/>
                </a:lnTo>
                <a:lnTo>
                  <a:pt x="121" y="91"/>
                </a:lnTo>
                <a:lnTo>
                  <a:pt x="123" y="92"/>
                </a:lnTo>
                <a:lnTo>
                  <a:pt x="121" y="93"/>
                </a:lnTo>
                <a:lnTo>
                  <a:pt x="123" y="93"/>
                </a:lnTo>
                <a:close/>
                <a:moveTo>
                  <a:pt x="96" y="39"/>
                </a:moveTo>
                <a:lnTo>
                  <a:pt x="97" y="40"/>
                </a:lnTo>
                <a:lnTo>
                  <a:pt x="96" y="43"/>
                </a:lnTo>
                <a:lnTo>
                  <a:pt x="97" y="42"/>
                </a:lnTo>
                <a:lnTo>
                  <a:pt x="99" y="42"/>
                </a:lnTo>
                <a:lnTo>
                  <a:pt x="100" y="40"/>
                </a:lnTo>
                <a:lnTo>
                  <a:pt x="103" y="42"/>
                </a:lnTo>
                <a:lnTo>
                  <a:pt x="104" y="42"/>
                </a:lnTo>
                <a:lnTo>
                  <a:pt x="104" y="44"/>
                </a:lnTo>
                <a:lnTo>
                  <a:pt x="107" y="46"/>
                </a:lnTo>
                <a:lnTo>
                  <a:pt x="109" y="48"/>
                </a:lnTo>
                <a:lnTo>
                  <a:pt x="111" y="49"/>
                </a:lnTo>
                <a:lnTo>
                  <a:pt x="112" y="51"/>
                </a:lnTo>
                <a:lnTo>
                  <a:pt x="111" y="52"/>
                </a:lnTo>
                <a:lnTo>
                  <a:pt x="112" y="53"/>
                </a:lnTo>
                <a:lnTo>
                  <a:pt x="111" y="55"/>
                </a:lnTo>
                <a:lnTo>
                  <a:pt x="111" y="56"/>
                </a:lnTo>
                <a:lnTo>
                  <a:pt x="112" y="57"/>
                </a:lnTo>
                <a:lnTo>
                  <a:pt x="114" y="57"/>
                </a:lnTo>
                <a:lnTo>
                  <a:pt x="119" y="62"/>
                </a:lnTo>
                <a:lnTo>
                  <a:pt x="118" y="65"/>
                </a:lnTo>
                <a:lnTo>
                  <a:pt x="116" y="65"/>
                </a:lnTo>
                <a:lnTo>
                  <a:pt x="116" y="66"/>
                </a:lnTo>
                <a:lnTo>
                  <a:pt x="114" y="66"/>
                </a:lnTo>
                <a:lnTo>
                  <a:pt x="114" y="65"/>
                </a:lnTo>
                <a:lnTo>
                  <a:pt x="112" y="63"/>
                </a:lnTo>
                <a:lnTo>
                  <a:pt x="112" y="65"/>
                </a:lnTo>
                <a:lnTo>
                  <a:pt x="112" y="66"/>
                </a:lnTo>
                <a:lnTo>
                  <a:pt x="114" y="68"/>
                </a:lnTo>
                <a:lnTo>
                  <a:pt x="114" y="70"/>
                </a:lnTo>
                <a:lnTo>
                  <a:pt x="115" y="71"/>
                </a:lnTo>
                <a:lnTo>
                  <a:pt x="115" y="73"/>
                </a:lnTo>
                <a:lnTo>
                  <a:pt x="114" y="73"/>
                </a:lnTo>
                <a:lnTo>
                  <a:pt x="111" y="70"/>
                </a:lnTo>
                <a:lnTo>
                  <a:pt x="111" y="72"/>
                </a:lnTo>
                <a:lnTo>
                  <a:pt x="113" y="74"/>
                </a:lnTo>
                <a:lnTo>
                  <a:pt x="113" y="75"/>
                </a:lnTo>
                <a:lnTo>
                  <a:pt x="111" y="74"/>
                </a:lnTo>
                <a:lnTo>
                  <a:pt x="107" y="72"/>
                </a:lnTo>
                <a:lnTo>
                  <a:pt x="107" y="71"/>
                </a:lnTo>
                <a:lnTo>
                  <a:pt x="104" y="68"/>
                </a:lnTo>
                <a:lnTo>
                  <a:pt x="103" y="68"/>
                </a:lnTo>
                <a:lnTo>
                  <a:pt x="101" y="69"/>
                </a:lnTo>
                <a:lnTo>
                  <a:pt x="100" y="69"/>
                </a:lnTo>
                <a:lnTo>
                  <a:pt x="100" y="66"/>
                </a:lnTo>
                <a:lnTo>
                  <a:pt x="100" y="66"/>
                </a:lnTo>
                <a:lnTo>
                  <a:pt x="100" y="65"/>
                </a:lnTo>
                <a:lnTo>
                  <a:pt x="104" y="66"/>
                </a:lnTo>
                <a:lnTo>
                  <a:pt x="104" y="65"/>
                </a:lnTo>
                <a:lnTo>
                  <a:pt x="104" y="64"/>
                </a:lnTo>
                <a:lnTo>
                  <a:pt x="106" y="59"/>
                </a:lnTo>
                <a:lnTo>
                  <a:pt x="105" y="57"/>
                </a:lnTo>
                <a:lnTo>
                  <a:pt x="104" y="56"/>
                </a:lnTo>
                <a:lnTo>
                  <a:pt x="103" y="55"/>
                </a:lnTo>
                <a:lnTo>
                  <a:pt x="101" y="55"/>
                </a:lnTo>
                <a:lnTo>
                  <a:pt x="103" y="53"/>
                </a:lnTo>
                <a:lnTo>
                  <a:pt x="100" y="51"/>
                </a:lnTo>
                <a:lnTo>
                  <a:pt x="100" y="50"/>
                </a:lnTo>
                <a:lnTo>
                  <a:pt x="99" y="52"/>
                </a:lnTo>
                <a:lnTo>
                  <a:pt x="98" y="52"/>
                </a:lnTo>
                <a:lnTo>
                  <a:pt x="96" y="51"/>
                </a:lnTo>
                <a:lnTo>
                  <a:pt x="96" y="51"/>
                </a:lnTo>
                <a:lnTo>
                  <a:pt x="89" y="50"/>
                </a:lnTo>
                <a:lnTo>
                  <a:pt x="87" y="44"/>
                </a:lnTo>
                <a:lnTo>
                  <a:pt x="87" y="42"/>
                </a:lnTo>
                <a:lnTo>
                  <a:pt x="89" y="36"/>
                </a:lnTo>
                <a:lnTo>
                  <a:pt x="93" y="36"/>
                </a:lnTo>
                <a:lnTo>
                  <a:pt x="90" y="40"/>
                </a:lnTo>
                <a:lnTo>
                  <a:pt x="90" y="44"/>
                </a:lnTo>
                <a:lnTo>
                  <a:pt x="92" y="45"/>
                </a:lnTo>
                <a:lnTo>
                  <a:pt x="91" y="43"/>
                </a:lnTo>
                <a:lnTo>
                  <a:pt x="92" y="40"/>
                </a:lnTo>
                <a:lnTo>
                  <a:pt x="95" y="36"/>
                </a:lnTo>
                <a:lnTo>
                  <a:pt x="96" y="36"/>
                </a:lnTo>
                <a:lnTo>
                  <a:pt x="96" y="39"/>
                </a:lnTo>
                <a:close/>
                <a:moveTo>
                  <a:pt x="92" y="28"/>
                </a:moveTo>
                <a:lnTo>
                  <a:pt x="92" y="28"/>
                </a:lnTo>
                <a:lnTo>
                  <a:pt x="92" y="27"/>
                </a:lnTo>
                <a:lnTo>
                  <a:pt x="92" y="28"/>
                </a:lnTo>
                <a:close/>
                <a:moveTo>
                  <a:pt x="95" y="22"/>
                </a:moveTo>
                <a:lnTo>
                  <a:pt x="94" y="23"/>
                </a:lnTo>
                <a:lnTo>
                  <a:pt x="95" y="22"/>
                </a:lnTo>
                <a:close/>
                <a:moveTo>
                  <a:pt x="95" y="22"/>
                </a:moveTo>
                <a:lnTo>
                  <a:pt x="95" y="23"/>
                </a:lnTo>
                <a:lnTo>
                  <a:pt x="95" y="22"/>
                </a:lnTo>
                <a:close/>
                <a:moveTo>
                  <a:pt x="96" y="22"/>
                </a:moveTo>
                <a:lnTo>
                  <a:pt x="95" y="22"/>
                </a:lnTo>
                <a:lnTo>
                  <a:pt x="96" y="21"/>
                </a:lnTo>
                <a:lnTo>
                  <a:pt x="96" y="22"/>
                </a:lnTo>
                <a:close/>
                <a:moveTo>
                  <a:pt x="99" y="12"/>
                </a:moveTo>
                <a:lnTo>
                  <a:pt x="99" y="12"/>
                </a:lnTo>
                <a:lnTo>
                  <a:pt x="97" y="13"/>
                </a:lnTo>
                <a:lnTo>
                  <a:pt x="99" y="12"/>
                </a:lnTo>
                <a:close/>
                <a:moveTo>
                  <a:pt x="111" y="11"/>
                </a:moveTo>
                <a:lnTo>
                  <a:pt x="117" y="8"/>
                </a:lnTo>
                <a:lnTo>
                  <a:pt x="111" y="14"/>
                </a:lnTo>
                <a:lnTo>
                  <a:pt x="111" y="13"/>
                </a:lnTo>
                <a:lnTo>
                  <a:pt x="108" y="15"/>
                </a:lnTo>
                <a:lnTo>
                  <a:pt x="110" y="15"/>
                </a:lnTo>
                <a:lnTo>
                  <a:pt x="109" y="16"/>
                </a:lnTo>
                <a:lnTo>
                  <a:pt x="110" y="16"/>
                </a:lnTo>
                <a:lnTo>
                  <a:pt x="104" y="19"/>
                </a:lnTo>
                <a:lnTo>
                  <a:pt x="106" y="19"/>
                </a:lnTo>
                <a:lnTo>
                  <a:pt x="105" y="20"/>
                </a:lnTo>
                <a:lnTo>
                  <a:pt x="105" y="20"/>
                </a:lnTo>
                <a:lnTo>
                  <a:pt x="104" y="21"/>
                </a:lnTo>
                <a:lnTo>
                  <a:pt x="106" y="22"/>
                </a:lnTo>
                <a:lnTo>
                  <a:pt x="100" y="26"/>
                </a:lnTo>
                <a:lnTo>
                  <a:pt x="101" y="26"/>
                </a:lnTo>
                <a:lnTo>
                  <a:pt x="101" y="27"/>
                </a:lnTo>
                <a:lnTo>
                  <a:pt x="103" y="27"/>
                </a:lnTo>
                <a:lnTo>
                  <a:pt x="102" y="28"/>
                </a:lnTo>
                <a:lnTo>
                  <a:pt x="102" y="28"/>
                </a:lnTo>
                <a:lnTo>
                  <a:pt x="98" y="28"/>
                </a:lnTo>
                <a:lnTo>
                  <a:pt x="98" y="29"/>
                </a:lnTo>
                <a:lnTo>
                  <a:pt x="96" y="28"/>
                </a:lnTo>
                <a:lnTo>
                  <a:pt x="96" y="29"/>
                </a:lnTo>
                <a:lnTo>
                  <a:pt x="94" y="29"/>
                </a:lnTo>
                <a:lnTo>
                  <a:pt x="94" y="28"/>
                </a:lnTo>
                <a:lnTo>
                  <a:pt x="93" y="28"/>
                </a:lnTo>
                <a:lnTo>
                  <a:pt x="93" y="29"/>
                </a:lnTo>
                <a:lnTo>
                  <a:pt x="92" y="28"/>
                </a:lnTo>
                <a:lnTo>
                  <a:pt x="94" y="26"/>
                </a:lnTo>
                <a:lnTo>
                  <a:pt x="92" y="24"/>
                </a:lnTo>
                <a:lnTo>
                  <a:pt x="97" y="26"/>
                </a:lnTo>
                <a:lnTo>
                  <a:pt x="98" y="23"/>
                </a:lnTo>
                <a:lnTo>
                  <a:pt x="96" y="25"/>
                </a:lnTo>
                <a:lnTo>
                  <a:pt x="95" y="24"/>
                </a:lnTo>
                <a:lnTo>
                  <a:pt x="96" y="23"/>
                </a:lnTo>
                <a:lnTo>
                  <a:pt x="96" y="22"/>
                </a:lnTo>
                <a:lnTo>
                  <a:pt x="98" y="21"/>
                </a:lnTo>
                <a:lnTo>
                  <a:pt x="96" y="19"/>
                </a:lnTo>
                <a:lnTo>
                  <a:pt x="97" y="19"/>
                </a:lnTo>
                <a:lnTo>
                  <a:pt x="94" y="14"/>
                </a:lnTo>
                <a:lnTo>
                  <a:pt x="101" y="17"/>
                </a:lnTo>
                <a:lnTo>
                  <a:pt x="97" y="14"/>
                </a:lnTo>
                <a:lnTo>
                  <a:pt x="104" y="12"/>
                </a:lnTo>
                <a:lnTo>
                  <a:pt x="104" y="8"/>
                </a:lnTo>
                <a:lnTo>
                  <a:pt x="101" y="10"/>
                </a:lnTo>
                <a:lnTo>
                  <a:pt x="99" y="12"/>
                </a:lnTo>
                <a:lnTo>
                  <a:pt x="99" y="11"/>
                </a:lnTo>
                <a:lnTo>
                  <a:pt x="97" y="12"/>
                </a:lnTo>
                <a:lnTo>
                  <a:pt x="97" y="12"/>
                </a:lnTo>
                <a:lnTo>
                  <a:pt x="96" y="13"/>
                </a:lnTo>
                <a:lnTo>
                  <a:pt x="95" y="13"/>
                </a:lnTo>
                <a:lnTo>
                  <a:pt x="96" y="11"/>
                </a:lnTo>
                <a:lnTo>
                  <a:pt x="91" y="12"/>
                </a:lnTo>
                <a:lnTo>
                  <a:pt x="94" y="11"/>
                </a:lnTo>
                <a:lnTo>
                  <a:pt x="91" y="11"/>
                </a:lnTo>
                <a:lnTo>
                  <a:pt x="92" y="10"/>
                </a:lnTo>
                <a:lnTo>
                  <a:pt x="91" y="9"/>
                </a:lnTo>
                <a:lnTo>
                  <a:pt x="93" y="8"/>
                </a:lnTo>
                <a:lnTo>
                  <a:pt x="90" y="9"/>
                </a:lnTo>
                <a:lnTo>
                  <a:pt x="91" y="8"/>
                </a:lnTo>
                <a:lnTo>
                  <a:pt x="89" y="8"/>
                </a:lnTo>
                <a:lnTo>
                  <a:pt x="91" y="7"/>
                </a:lnTo>
                <a:lnTo>
                  <a:pt x="91" y="6"/>
                </a:lnTo>
                <a:lnTo>
                  <a:pt x="95" y="6"/>
                </a:lnTo>
                <a:lnTo>
                  <a:pt x="95" y="5"/>
                </a:lnTo>
                <a:lnTo>
                  <a:pt x="94" y="5"/>
                </a:lnTo>
                <a:lnTo>
                  <a:pt x="94" y="4"/>
                </a:lnTo>
                <a:lnTo>
                  <a:pt x="98" y="5"/>
                </a:lnTo>
                <a:lnTo>
                  <a:pt x="97" y="5"/>
                </a:lnTo>
                <a:lnTo>
                  <a:pt x="99" y="5"/>
                </a:lnTo>
                <a:lnTo>
                  <a:pt x="97" y="4"/>
                </a:lnTo>
                <a:lnTo>
                  <a:pt x="98" y="3"/>
                </a:lnTo>
                <a:lnTo>
                  <a:pt x="100" y="3"/>
                </a:lnTo>
                <a:lnTo>
                  <a:pt x="98" y="1"/>
                </a:lnTo>
                <a:lnTo>
                  <a:pt x="101" y="2"/>
                </a:lnTo>
                <a:lnTo>
                  <a:pt x="100" y="0"/>
                </a:lnTo>
                <a:lnTo>
                  <a:pt x="114" y="0"/>
                </a:lnTo>
                <a:lnTo>
                  <a:pt x="112" y="2"/>
                </a:lnTo>
                <a:lnTo>
                  <a:pt x="116" y="2"/>
                </a:lnTo>
                <a:lnTo>
                  <a:pt x="116" y="0"/>
                </a:lnTo>
                <a:lnTo>
                  <a:pt x="120" y="4"/>
                </a:lnTo>
                <a:lnTo>
                  <a:pt x="112" y="8"/>
                </a:lnTo>
                <a:lnTo>
                  <a:pt x="114" y="8"/>
                </a:lnTo>
                <a:lnTo>
                  <a:pt x="111" y="11"/>
                </a:lnTo>
                <a:close/>
                <a:moveTo>
                  <a:pt x="346" y="109"/>
                </a:moveTo>
                <a:lnTo>
                  <a:pt x="348" y="111"/>
                </a:lnTo>
                <a:lnTo>
                  <a:pt x="349" y="112"/>
                </a:lnTo>
                <a:lnTo>
                  <a:pt x="350" y="112"/>
                </a:lnTo>
                <a:lnTo>
                  <a:pt x="350" y="112"/>
                </a:lnTo>
                <a:lnTo>
                  <a:pt x="349" y="113"/>
                </a:lnTo>
                <a:lnTo>
                  <a:pt x="349" y="113"/>
                </a:lnTo>
                <a:lnTo>
                  <a:pt x="348" y="115"/>
                </a:lnTo>
                <a:lnTo>
                  <a:pt x="346" y="114"/>
                </a:lnTo>
                <a:lnTo>
                  <a:pt x="345" y="114"/>
                </a:lnTo>
                <a:lnTo>
                  <a:pt x="345" y="115"/>
                </a:lnTo>
                <a:lnTo>
                  <a:pt x="345" y="115"/>
                </a:lnTo>
                <a:lnTo>
                  <a:pt x="343" y="116"/>
                </a:lnTo>
                <a:lnTo>
                  <a:pt x="343" y="114"/>
                </a:lnTo>
                <a:lnTo>
                  <a:pt x="345" y="113"/>
                </a:lnTo>
                <a:lnTo>
                  <a:pt x="345" y="112"/>
                </a:lnTo>
                <a:lnTo>
                  <a:pt x="345" y="113"/>
                </a:lnTo>
                <a:lnTo>
                  <a:pt x="346" y="109"/>
                </a:lnTo>
                <a:close/>
                <a:moveTo>
                  <a:pt x="335" y="125"/>
                </a:moveTo>
                <a:lnTo>
                  <a:pt x="339" y="125"/>
                </a:lnTo>
                <a:lnTo>
                  <a:pt x="340" y="123"/>
                </a:lnTo>
                <a:lnTo>
                  <a:pt x="341" y="122"/>
                </a:lnTo>
                <a:lnTo>
                  <a:pt x="341" y="123"/>
                </a:lnTo>
                <a:lnTo>
                  <a:pt x="342" y="122"/>
                </a:lnTo>
                <a:lnTo>
                  <a:pt x="345" y="116"/>
                </a:lnTo>
                <a:lnTo>
                  <a:pt x="345" y="116"/>
                </a:lnTo>
                <a:lnTo>
                  <a:pt x="345" y="116"/>
                </a:lnTo>
                <a:lnTo>
                  <a:pt x="346" y="116"/>
                </a:lnTo>
                <a:lnTo>
                  <a:pt x="346" y="121"/>
                </a:lnTo>
                <a:lnTo>
                  <a:pt x="345" y="121"/>
                </a:lnTo>
                <a:lnTo>
                  <a:pt x="345" y="125"/>
                </a:lnTo>
                <a:lnTo>
                  <a:pt x="345" y="126"/>
                </a:lnTo>
                <a:lnTo>
                  <a:pt x="343" y="126"/>
                </a:lnTo>
                <a:lnTo>
                  <a:pt x="343" y="125"/>
                </a:lnTo>
                <a:lnTo>
                  <a:pt x="343" y="126"/>
                </a:lnTo>
                <a:lnTo>
                  <a:pt x="343" y="126"/>
                </a:lnTo>
                <a:lnTo>
                  <a:pt x="342" y="126"/>
                </a:lnTo>
                <a:lnTo>
                  <a:pt x="341" y="126"/>
                </a:lnTo>
                <a:lnTo>
                  <a:pt x="341" y="126"/>
                </a:lnTo>
                <a:lnTo>
                  <a:pt x="340" y="126"/>
                </a:lnTo>
                <a:lnTo>
                  <a:pt x="340" y="126"/>
                </a:lnTo>
                <a:lnTo>
                  <a:pt x="339" y="128"/>
                </a:lnTo>
                <a:lnTo>
                  <a:pt x="339" y="127"/>
                </a:lnTo>
                <a:lnTo>
                  <a:pt x="339" y="126"/>
                </a:lnTo>
                <a:lnTo>
                  <a:pt x="338" y="126"/>
                </a:lnTo>
                <a:lnTo>
                  <a:pt x="335" y="127"/>
                </a:lnTo>
                <a:lnTo>
                  <a:pt x="334" y="127"/>
                </a:lnTo>
                <a:lnTo>
                  <a:pt x="334" y="126"/>
                </a:lnTo>
                <a:lnTo>
                  <a:pt x="335" y="125"/>
                </a:lnTo>
                <a:close/>
                <a:moveTo>
                  <a:pt x="311" y="148"/>
                </a:moveTo>
                <a:lnTo>
                  <a:pt x="311" y="148"/>
                </a:lnTo>
                <a:lnTo>
                  <a:pt x="309" y="148"/>
                </a:lnTo>
                <a:lnTo>
                  <a:pt x="309" y="147"/>
                </a:lnTo>
                <a:lnTo>
                  <a:pt x="310" y="146"/>
                </a:lnTo>
                <a:lnTo>
                  <a:pt x="312" y="146"/>
                </a:lnTo>
                <a:lnTo>
                  <a:pt x="311" y="148"/>
                </a:lnTo>
                <a:close/>
                <a:moveTo>
                  <a:pt x="308" y="174"/>
                </a:moveTo>
                <a:lnTo>
                  <a:pt x="309" y="174"/>
                </a:lnTo>
                <a:lnTo>
                  <a:pt x="309" y="175"/>
                </a:lnTo>
                <a:lnTo>
                  <a:pt x="309" y="177"/>
                </a:lnTo>
                <a:lnTo>
                  <a:pt x="308" y="177"/>
                </a:lnTo>
                <a:lnTo>
                  <a:pt x="308" y="175"/>
                </a:lnTo>
                <a:lnTo>
                  <a:pt x="308" y="174"/>
                </a:lnTo>
                <a:close/>
                <a:moveTo>
                  <a:pt x="305" y="173"/>
                </a:moveTo>
                <a:lnTo>
                  <a:pt x="306" y="172"/>
                </a:lnTo>
                <a:lnTo>
                  <a:pt x="308" y="174"/>
                </a:lnTo>
                <a:lnTo>
                  <a:pt x="308" y="174"/>
                </a:lnTo>
                <a:lnTo>
                  <a:pt x="305" y="173"/>
                </a:lnTo>
                <a:close/>
                <a:moveTo>
                  <a:pt x="294" y="163"/>
                </a:moveTo>
                <a:lnTo>
                  <a:pt x="296" y="164"/>
                </a:lnTo>
                <a:lnTo>
                  <a:pt x="300" y="168"/>
                </a:lnTo>
                <a:lnTo>
                  <a:pt x="300" y="168"/>
                </a:lnTo>
                <a:lnTo>
                  <a:pt x="303" y="169"/>
                </a:lnTo>
                <a:lnTo>
                  <a:pt x="303" y="170"/>
                </a:lnTo>
                <a:lnTo>
                  <a:pt x="303" y="171"/>
                </a:lnTo>
                <a:lnTo>
                  <a:pt x="303" y="171"/>
                </a:lnTo>
                <a:lnTo>
                  <a:pt x="304" y="171"/>
                </a:lnTo>
                <a:lnTo>
                  <a:pt x="305" y="173"/>
                </a:lnTo>
                <a:lnTo>
                  <a:pt x="305" y="173"/>
                </a:lnTo>
                <a:lnTo>
                  <a:pt x="306" y="174"/>
                </a:lnTo>
                <a:lnTo>
                  <a:pt x="305" y="177"/>
                </a:lnTo>
                <a:lnTo>
                  <a:pt x="304" y="177"/>
                </a:lnTo>
                <a:lnTo>
                  <a:pt x="298" y="169"/>
                </a:lnTo>
                <a:lnTo>
                  <a:pt x="296" y="168"/>
                </a:lnTo>
                <a:lnTo>
                  <a:pt x="294" y="164"/>
                </a:lnTo>
                <a:lnTo>
                  <a:pt x="294" y="163"/>
                </a:lnTo>
                <a:close/>
                <a:moveTo>
                  <a:pt x="278" y="159"/>
                </a:moveTo>
                <a:lnTo>
                  <a:pt x="279" y="162"/>
                </a:lnTo>
                <a:lnTo>
                  <a:pt x="279" y="163"/>
                </a:lnTo>
                <a:lnTo>
                  <a:pt x="277" y="163"/>
                </a:lnTo>
                <a:lnTo>
                  <a:pt x="276" y="160"/>
                </a:lnTo>
                <a:lnTo>
                  <a:pt x="277" y="158"/>
                </a:lnTo>
                <a:lnTo>
                  <a:pt x="278" y="159"/>
                </a:lnTo>
                <a:close/>
                <a:moveTo>
                  <a:pt x="242" y="189"/>
                </a:moveTo>
                <a:lnTo>
                  <a:pt x="239" y="202"/>
                </a:lnTo>
                <a:lnTo>
                  <a:pt x="237" y="202"/>
                </a:lnTo>
                <a:lnTo>
                  <a:pt x="236" y="200"/>
                </a:lnTo>
                <a:lnTo>
                  <a:pt x="236" y="197"/>
                </a:lnTo>
                <a:lnTo>
                  <a:pt x="237" y="195"/>
                </a:lnTo>
                <a:lnTo>
                  <a:pt x="236" y="192"/>
                </a:lnTo>
                <a:lnTo>
                  <a:pt x="237" y="191"/>
                </a:lnTo>
                <a:lnTo>
                  <a:pt x="241" y="189"/>
                </a:lnTo>
                <a:lnTo>
                  <a:pt x="241" y="187"/>
                </a:lnTo>
                <a:lnTo>
                  <a:pt x="242" y="187"/>
                </a:lnTo>
                <a:lnTo>
                  <a:pt x="242" y="186"/>
                </a:lnTo>
                <a:lnTo>
                  <a:pt x="242" y="186"/>
                </a:lnTo>
                <a:lnTo>
                  <a:pt x="243" y="190"/>
                </a:lnTo>
                <a:lnTo>
                  <a:pt x="242" y="189"/>
                </a:lnTo>
                <a:close/>
                <a:moveTo>
                  <a:pt x="223" y="126"/>
                </a:moveTo>
                <a:lnTo>
                  <a:pt x="226" y="125"/>
                </a:lnTo>
                <a:lnTo>
                  <a:pt x="225" y="126"/>
                </a:lnTo>
                <a:lnTo>
                  <a:pt x="225" y="127"/>
                </a:lnTo>
                <a:lnTo>
                  <a:pt x="224" y="127"/>
                </a:lnTo>
                <a:lnTo>
                  <a:pt x="223" y="126"/>
                </a:lnTo>
                <a:close/>
                <a:moveTo>
                  <a:pt x="197" y="114"/>
                </a:moveTo>
                <a:lnTo>
                  <a:pt x="199" y="113"/>
                </a:lnTo>
                <a:lnTo>
                  <a:pt x="199" y="116"/>
                </a:lnTo>
                <a:lnTo>
                  <a:pt x="197" y="116"/>
                </a:lnTo>
                <a:lnTo>
                  <a:pt x="197" y="114"/>
                </a:lnTo>
                <a:close/>
                <a:moveTo>
                  <a:pt x="182" y="100"/>
                </a:moveTo>
                <a:lnTo>
                  <a:pt x="181" y="101"/>
                </a:lnTo>
                <a:lnTo>
                  <a:pt x="182" y="100"/>
                </a:lnTo>
                <a:close/>
                <a:moveTo>
                  <a:pt x="187" y="93"/>
                </a:moveTo>
                <a:lnTo>
                  <a:pt x="188" y="95"/>
                </a:lnTo>
                <a:lnTo>
                  <a:pt x="188" y="95"/>
                </a:lnTo>
                <a:lnTo>
                  <a:pt x="187" y="96"/>
                </a:lnTo>
                <a:lnTo>
                  <a:pt x="188" y="96"/>
                </a:lnTo>
                <a:lnTo>
                  <a:pt x="189" y="96"/>
                </a:lnTo>
                <a:lnTo>
                  <a:pt x="188" y="99"/>
                </a:lnTo>
                <a:lnTo>
                  <a:pt x="189" y="99"/>
                </a:lnTo>
                <a:lnTo>
                  <a:pt x="188" y="99"/>
                </a:lnTo>
                <a:lnTo>
                  <a:pt x="186" y="99"/>
                </a:lnTo>
                <a:lnTo>
                  <a:pt x="185" y="100"/>
                </a:lnTo>
                <a:lnTo>
                  <a:pt x="184" y="99"/>
                </a:lnTo>
                <a:lnTo>
                  <a:pt x="183" y="100"/>
                </a:lnTo>
                <a:lnTo>
                  <a:pt x="183" y="101"/>
                </a:lnTo>
                <a:lnTo>
                  <a:pt x="182" y="100"/>
                </a:lnTo>
                <a:lnTo>
                  <a:pt x="182" y="99"/>
                </a:lnTo>
                <a:lnTo>
                  <a:pt x="183" y="99"/>
                </a:lnTo>
                <a:lnTo>
                  <a:pt x="182" y="98"/>
                </a:lnTo>
                <a:lnTo>
                  <a:pt x="182" y="98"/>
                </a:lnTo>
                <a:lnTo>
                  <a:pt x="181" y="97"/>
                </a:lnTo>
                <a:lnTo>
                  <a:pt x="182" y="96"/>
                </a:lnTo>
                <a:lnTo>
                  <a:pt x="182" y="96"/>
                </a:lnTo>
                <a:lnTo>
                  <a:pt x="182" y="96"/>
                </a:lnTo>
                <a:lnTo>
                  <a:pt x="182" y="95"/>
                </a:lnTo>
                <a:lnTo>
                  <a:pt x="182" y="95"/>
                </a:lnTo>
                <a:lnTo>
                  <a:pt x="184" y="95"/>
                </a:lnTo>
                <a:lnTo>
                  <a:pt x="184" y="93"/>
                </a:lnTo>
                <a:lnTo>
                  <a:pt x="183" y="93"/>
                </a:lnTo>
                <a:lnTo>
                  <a:pt x="183" y="91"/>
                </a:lnTo>
                <a:lnTo>
                  <a:pt x="182" y="92"/>
                </a:lnTo>
                <a:lnTo>
                  <a:pt x="181" y="91"/>
                </a:lnTo>
                <a:lnTo>
                  <a:pt x="182" y="90"/>
                </a:lnTo>
                <a:lnTo>
                  <a:pt x="181" y="89"/>
                </a:lnTo>
                <a:lnTo>
                  <a:pt x="181" y="89"/>
                </a:lnTo>
                <a:lnTo>
                  <a:pt x="181" y="89"/>
                </a:lnTo>
                <a:lnTo>
                  <a:pt x="181" y="88"/>
                </a:lnTo>
                <a:lnTo>
                  <a:pt x="181" y="88"/>
                </a:lnTo>
                <a:lnTo>
                  <a:pt x="181" y="87"/>
                </a:lnTo>
                <a:lnTo>
                  <a:pt x="181" y="87"/>
                </a:lnTo>
                <a:lnTo>
                  <a:pt x="180" y="86"/>
                </a:lnTo>
                <a:lnTo>
                  <a:pt x="181" y="86"/>
                </a:lnTo>
                <a:lnTo>
                  <a:pt x="182" y="83"/>
                </a:lnTo>
                <a:lnTo>
                  <a:pt x="184" y="83"/>
                </a:lnTo>
                <a:lnTo>
                  <a:pt x="182" y="85"/>
                </a:lnTo>
                <a:lnTo>
                  <a:pt x="182" y="86"/>
                </a:lnTo>
                <a:lnTo>
                  <a:pt x="185" y="85"/>
                </a:lnTo>
                <a:lnTo>
                  <a:pt x="186" y="86"/>
                </a:lnTo>
                <a:lnTo>
                  <a:pt x="183" y="89"/>
                </a:lnTo>
                <a:lnTo>
                  <a:pt x="185" y="89"/>
                </a:lnTo>
                <a:lnTo>
                  <a:pt x="186" y="92"/>
                </a:lnTo>
                <a:lnTo>
                  <a:pt x="187" y="93"/>
                </a:lnTo>
                <a:close/>
                <a:moveTo>
                  <a:pt x="324" y="154"/>
                </a:moveTo>
                <a:lnTo>
                  <a:pt x="322" y="154"/>
                </a:lnTo>
                <a:lnTo>
                  <a:pt x="322" y="153"/>
                </a:lnTo>
                <a:lnTo>
                  <a:pt x="321" y="152"/>
                </a:lnTo>
                <a:lnTo>
                  <a:pt x="321" y="151"/>
                </a:lnTo>
                <a:lnTo>
                  <a:pt x="322" y="148"/>
                </a:lnTo>
                <a:lnTo>
                  <a:pt x="324" y="148"/>
                </a:lnTo>
                <a:lnTo>
                  <a:pt x="324" y="148"/>
                </a:lnTo>
                <a:lnTo>
                  <a:pt x="324" y="149"/>
                </a:lnTo>
                <a:lnTo>
                  <a:pt x="324" y="150"/>
                </a:lnTo>
                <a:lnTo>
                  <a:pt x="323" y="152"/>
                </a:lnTo>
                <a:lnTo>
                  <a:pt x="324" y="154"/>
                </a:lnTo>
                <a:close/>
                <a:moveTo>
                  <a:pt x="324" y="153"/>
                </a:moveTo>
                <a:lnTo>
                  <a:pt x="326" y="154"/>
                </a:lnTo>
                <a:lnTo>
                  <a:pt x="325" y="154"/>
                </a:lnTo>
                <a:lnTo>
                  <a:pt x="326" y="154"/>
                </a:lnTo>
                <a:lnTo>
                  <a:pt x="325" y="154"/>
                </a:lnTo>
                <a:lnTo>
                  <a:pt x="324" y="154"/>
                </a:lnTo>
                <a:lnTo>
                  <a:pt x="324" y="154"/>
                </a:lnTo>
                <a:lnTo>
                  <a:pt x="324" y="154"/>
                </a:lnTo>
                <a:lnTo>
                  <a:pt x="324" y="153"/>
                </a:lnTo>
                <a:close/>
                <a:moveTo>
                  <a:pt x="323" y="154"/>
                </a:moveTo>
                <a:lnTo>
                  <a:pt x="323" y="156"/>
                </a:lnTo>
                <a:lnTo>
                  <a:pt x="321" y="154"/>
                </a:lnTo>
                <a:lnTo>
                  <a:pt x="323" y="154"/>
                </a:lnTo>
                <a:close/>
                <a:moveTo>
                  <a:pt x="318" y="162"/>
                </a:moveTo>
                <a:lnTo>
                  <a:pt x="319" y="163"/>
                </a:lnTo>
                <a:lnTo>
                  <a:pt x="319" y="163"/>
                </a:lnTo>
                <a:lnTo>
                  <a:pt x="321" y="164"/>
                </a:lnTo>
                <a:lnTo>
                  <a:pt x="319" y="164"/>
                </a:lnTo>
                <a:lnTo>
                  <a:pt x="320" y="165"/>
                </a:lnTo>
                <a:lnTo>
                  <a:pt x="319" y="165"/>
                </a:lnTo>
                <a:lnTo>
                  <a:pt x="319" y="167"/>
                </a:lnTo>
                <a:lnTo>
                  <a:pt x="319" y="168"/>
                </a:lnTo>
                <a:lnTo>
                  <a:pt x="319" y="169"/>
                </a:lnTo>
                <a:lnTo>
                  <a:pt x="320" y="169"/>
                </a:lnTo>
                <a:lnTo>
                  <a:pt x="318" y="171"/>
                </a:lnTo>
                <a:lnTo>
                  <a:pt x="318" y="173"/>
                </a:lnTo>
                <a:lnTo>
                  <a:pt x="318" y="174"/>
                </a:lnTo>
                <a:lnTo>
                  <a:pt x="316" y="175"/>
                </a:lnTo>
                <a:lnTo>
                  <a:pt x="316" y="174"/>
                </a:lnTo>
                <a:lnTo>
                  <a:pt x="312" y="174"/>
                </a:lnTo>
                <a:lnTo>
                  <a:pt x="312" y="174"/>
                </a:lnTo>
                <a:lnTo>
                  <a:pt x="311" y="174"/>
                </a:lnTo>
                <a:lnTo>
                  <a:pt x="309" y="169"/>
                </a:lnTo>
                <a:lnTo>
                  <a:pt x="310" y="169"/>
                </a:lnTo>
                <a:lnTo>
                  <a:pt x="310" y="169"/>
                </a:lnTo>
                <a:lnTo>
                  <a:pt x="310" y="169"/>
                </a:lnTo>
                <a:lnTo>
                  <a:pt x="312" y="169"/>
                </a:lnTo>
                <a:lnTo>
                  <a:pt x="312" y="166"/>
                </a:lnTo>
                <a:lnTo>
                  <a:pt x="313" y="166"/>
                </a:lnTo>
                <a:lnTo>
                  <a:pt x="314" y="165"/>
                </a:lnTo>
                <a:lnTo>
                  <a:pt x="316" y="165"/>
                </a:lnTo>
                <a:lnTo>
                  <a:pt x="317" y="164"/>
                </a:lnTo>
                <a:lnTo>
                  <a:pt x="316" y="164"/>
                </a:lnTo>
                <a:lnTo>
                  <a:pt x="317" y="163"/>
                </a:lnTo>
                <a:lnTo>
                  <a:pt x="318" y="162"/>
                </a:lnTo>
                <a:close/>
                <a:moveTo>
                  <a:pt x="296" y="169"/>
                </a:moveTo>
                <a:lnTo>
                  <a:pt x="298" y="171"/>
                </a:lnTo>
                <a:lnTo>
                  <a:pt x="296" y="170"/>
                </a:lnTo>
                <a:lnTo>
                  <a:pt x="296" y="169"/>
                </a:lnTo>
                <a:close/>
                <a:moveTo>
                  <a:pt x="324" y="170"/>
                </a:moveTo>
                <a:lnTo>
                  <a:pt x="327" y="169"/>
                </a:lnTo>
                <a:lnTo>
                  <a:pt x="326" y="170"/>
                </a:lnTo>
                <a:lnTo>
                  <a:pt x="324" y="170"/>
                </a:lnTo>
                <a:close/>
                <a:moveTo>
                  <a:pt x="324" y="172"/>
                </a:moveTo>
                <a:lnTo>
                  <a:pt x="324" y="171"/>
                </a:lnTo>
                <a:lnTo>
                  <a:pt x="325" y="171"/>
                </a:lnTo>
                <a:lnTo>
                  <a:pt x="324" y="172"/>
                </a:lnTo>
                <a:close/>
                <a:moveTo>
                  <a:pt x="321" y="171"/>
                </a:moveTo>
                <a:lnTo>
                  <a:pt x="322" y="172"/>
                </a:lnTo>
                <a:lnTo>
                  <a:pt x="324" y="172"/>
                </a:lnTo>
                <a:lnTo>
                  <a:pt x="323" y="173"/>
                </a:lnTo>
                <a:lnTo>
                  <a:pt x="324" y="174"/>
                </a:lnTo>
                <a:lnTo>
                  <a:pt x="324" y="174"/>
                </a:lnTo>
                <a:lnTo>
                  <a:pt x="325" y="176"/>
                </a:lnTo>
                <a:lnTo>
                  <a:pt x="325" y="177"/>
                </a:lnTo>
                <a:lnTo>
                  <a:pt x="324" y="177"/>
                </a:lnTo>
                <a:lnTo>
                  <a:pt x="324" y="176"/>
                </a:lnTo>
                <a:lnTo>
                  <a:pt x="323" y="176"/>
                </a:lnTo>
                <a:lnTo>
                  <a:pt x="323" y="176"/>
                </a:lnTo>
                <a:lnTo>
                  <a:pt x="322" y="174"/>
                </a:lnTo>
                <a:lnTo>
                  <a:pt x="323" y="174"/>
                </a:lnTo>
                <a:lnTo>
                  <a:pt x="322" y="174"/>
                </a:lnTo>
                <a:lnTo>
                  <a:pt x="321" y="174"/>
                </a:lnTo>
                <a:lnTo>
                  <a:pt x="321" y="177"/>
                </a:lnTo>
                <a:lnTo>
                  <a:pt x="321" y="177"/>
                </a:lnTo>
                <a:lnTo>
                  <a:pt x="321" y="174"/>
                </a:lnTo>
                <a:lnTo>
                  <a:pt x="320" y="174"/>
                </a:lnTo>
                <a:lnTo>
                  <a:pt x="320" y="174"/>
                </a:lnTo>
                <a:lnTo>
                  <a:pt x="321" y="171"/>
                </a:lnTo>
                <a:close/>
                <a:moveTo>
                  <a:pt x="328" y="156"/>
                </a:moveTo>
                <a:lnTo>
                  <a:pt x="327" y="156"/>
                </a:lnTo>
                <a:lnTo>
                  <a:pt x="328" y="156"/>
                </a:lnTo>
                <a:close/>
                <a:moveTo>
                  <a:pt x="329" y="160"/>
                </a:moveTo>
                <a:lnTo>
                  <a:pt x="329" y="163"/>
                </a:lnTo>
                <a:lnTo>
                  <a:pt x="328" y="162"/>
                </a:lnTo>
                <a:lnTo>
                  <a:pt x="327" y="162"/>
                </a:lnTo>
                <a:lnTo>
                  <a:pt x="328" y="163"/>
                </a:lnTo>
                <a:lnTo>
                  <a:pt x="327" y="164"/>
                </a:lnTo>
                <a:lnTo>
                  <a:pt x="326" y="163"/>
                </a:lnTo>
                <a:lnTo>
                  <a:pt x="326" y="162"/>
                </a:lnTo>
                <a:lnTo>
                  <a:pt x="325" y="162"/>
                </a:lnTo>
                <a:lnTo>
                  <a:pt x="324" y="162"/>
                </a:lnTo>
                <a:lnTo>
                  <a:pt x="324" y="162"/>
                </a:lnTo>
                <a:lnTo>
                  <a:pt x="325" y="160"/>
                </a:lnTo>
                <a:lnTo>
                  <a:pt x="325" y="158"/>
                </a:lnTo>
                <a:lnTo>
                  <a:pt x="325" y="158"/>
                </a:lnTo>
                <a:lnTo>
                  <a:pt x="324" y="158"/>
                </a:lnTo>
                <a:lnTo>
                  <a:pt x="324" y="156"/>
                </a:lnTo>
                <a:lnTo>
                  <a:pt x="325" y="156"/>
                </a:lnTo>
                <a:lnTo>
                  <a:pt x="325" y="156"/>
                </a:lnTo>
                <a:lnTo>
                  <a:pt x="325" y="158"/>
                </a:lnTo>
                <a:lnTo>
                  <a:pt x="326" y="156"/>
                </a:lnTo>
                <a:lnTo>
                  <a:pt x="326" y="158"/>
                </a:lnTo>
                <a:lnTo>
                  <a:pt x="327" y="158"/>
                </a:lnTo>
                <a:lnTo>
                  <a:pt x="327" y="157"/>
                </a:lnTo>
                <a:lnTo>
                  <a:pt x="328" y="156"/>
                </a:lnTo>
                <a:lnTo>
                  <a:pt x="329" y="157"/>
                </a:lnTo>
                <a:lnTo>
                  <a:pt x="328" y="157"/>
                </a:lnTo>
                <a:lnTo>
                  <a:pt x="328" y="158"/>
                </a:lnTo>
                <a:lnTo>
                  <a:pt x="327" y="158"/>
                </a:lnTo>
                <a:lnTo>
                  <a:pt x="329" y="160"/>
                </a:lnTo>
                <a:close/>
                <a:moveTo>
                  <a:pt x="322" y="170"/>
                </a:moveTo>
                <a:lnTo>
                  <a:pt x="321" y="171"/>
                </a:lnTo>
                <a:lnTo>
                  <a:pt x="321" y="170"/>
                </a:lnTo>
                <a:lnTo>
                  <a:pt x="322" y="170"/>
                </a:lnTo>
                <a:close/>
                <a:moveTo>
                  <a:pt x="330" y="168"/>
                </a:moveTo>
                <a:lnTo>
                  <a:pt x="332" y="169"/>
                </a:lnTo>
                <a:lnTo>
                  <a:pt x="332" y="170"/>
                </a:lnTo>
                <a:lnTo>
                  <a:pt x="330" y="170"/>
                </a:lnTo>
                <a:lnTo>
                  <a:pt x="330" y="171"/>
                </a:lnTo>
                <a:lnTo>
                  <a:pt x="330" y="169"/>
                </a:lnTo>
                <a:lnTo>
                  <a:pt x="330" y="168"/>
                </a:lnTo>
                <a:close/>
                <a:moveTo>
                  <a:pt x="321" y="157"/>
                </a:moveTo>
                <a:lnTo>
                  <a:pt x="321" y="158"/>
                </a:lnTo>
                <a:lnTo>
                  <a:pt x="318" y="160"/>
                </a:lnTo>
                <a:lnTo>
                  <a:pt x="321" y="157"/>
                </a:lnTo>
                <a:close/>
                <a:moveTo>
                  <a:pt x="335" y="129"/>
                </a:moveTo>
                <a:lnTo>
                  <a:pt x="335" y="128"/>
                </a:lnTo>
                <a:lnTo>
                  <a:pt x="336" y="126"/>
                </a:lnTo>
                <a:lnTo>
                  <a:pt x="338" y="126"/>
                </a:lnTo>
                <a:lnTo>
                  <a:pt x="337" y="128"/>
                </a:lnTo>
                <a:lnTo>
                  <a:pt x="336" y="128"/>
                </a:lnTo>
                <a:lnTo>
                  <a:pt x="335" y="129"/>
                </a:lnTo>
                <a:close/>
                <a:moveTo>
                  <a:pt x="333" y="127"/>
                </a:moveTo>
                <a:lnTo>
                  <a:pt x="335" y="129"/>
                </a:lnTo>
                <a:lnTo>
                  <a:pt x="334" y="131"/>
                </a:lnTo>
                <a:lnTo>
                  <a:pt x="334" y="132"/>
                </a:lnTo>
                <a:lnTo>
                  <a:pt x="333" y="131"/>
                </a:lnTo>
                <a:lnTo>
                  <a:pt x="333" y="129"/>
                </a:lnTo>
                <a:lnTo>
                  <a:pt x="332" y="129"/>
                </a:lnTo>
                <a:lnTo>
                  <a:pt x="332" y="128"/>
                </a:lnTo>
                <a:lnTo>
                  <a:pt x="333" y="127"/>
                </a:lnTo>
                <a:close/>
                <a:moveTo>
                  <a:pt x="181" y="91"/>
                </a:moveTo>
                <a:lnTo>
                  <a:pt x="181" y="93"/>
                </a:lnTo>
                <a:lnTo>
                  <a:pt x="181" y="93"/>
                </a:lnTo>
                <a:lnTo>
                  <a:pt x="181" y="95"/>
                </a:lnTo>
                <a:lnTo>
                  <a:pt x="179" y="97"/>
                </a:lnTo>
                <a:lnTo>
                  <a:pt x="176" y="98"/>
                </a:lnTo>
                <a:lnTo>
                  <a:pt x="175" y="97"/>
                </a:lnTo>
                <a:lnTo>
                  <a:pt x="176" y="97"/>
                </a:lnTo>
                <a:lnTo>
                  <a:pt x="177" y="95"/>
                </a:lnTo>
                <a:lnTo>
                  <a:pt x="176" y="95"/>
                </a:lnTo>
                <a:lnTo>
                  <a:pt x="177" y="93"/>
                </a:lnTo>
                <a:lnTo>
                  <a:pt x="176" y="93"/>
                </a:lnTo>
                <a:lnTo>
                  <a:pt x="176" y="92"/>
                </a:lnTo>
                <a:lnTo>
                  <a:pt x="178" y="92"/>
                </a:lnTo>
                <a:lnTo>
                  <a:pt x="178" y="92"/>
                </a:lnTo>
                <a:lnTo>
                  <a:pt x="178" y="92"/>
                </a:lnTo>
                <a:lnTo>
                  <a:pt x="178" y="91"/>
                </a:lnTo>
                <a:lnTo>
                  <a:pt x="179" y="90"/>
                </a:lnTo>
                <a:lnTo>
                  <a:pt x="179" y="90"/>
                </a:lnTo>
                <a:lnTo>
                  <a:pt x="179" y="90"/>
                </a:lnTo>
                <a:lnTo>
                  <a:pt x="179" y="90"/>
                </a:lnTo>
                <a:lnTo>
                  <a:pt x="179" y="90"/>
                </a:lnTo>
                <a:lnTo>
                  <a:pt x="181" y="91"/>
                </a:lnTo>
                <a:close/>
                <a:moveTo>
                  <a:pt x="198" y="117"/>
                </a:moveTo>
                <a:lnTo>
                  <a:pt x="198" y="119"/>
                </a:lnTo>
                <a:lnTo>
                  <a:pt x="197" y="120"/>
                </a:lnTo>
                <a:lnTo>
                  <a:pt x="197" y="119"/>
                </a:lnTo>
                <a:lnTo>
                  <a:pt x="196" y="116"/>
                </a:lnTo>
                <a:lnTo>
                  <a:pt x="198" y="116"/>
                </a:lnTo>
                <a:lnTo>
                  <a:pt x="198" y="117"/>
                </a:lnTo>
                <a:close/>
                <a:moveTo>
                  <a:pt x="190" y="118"/>
                </a:moveTo>
                <a:lnTo>
                  <a:pt x="191" y="119"/>
                </a:lnTo>
                <a:lnTo>
                  <a:pt x="190" y="120"/>
                </a:lnTo>
                <a:lnTo>
                  <a:pt x="189" y="119"/>
                </a:lnTo>
                <a:lnTo>
                  <a:pt x="190" y="118"/>
                </a:lnTo>
                <a:close/>
                <a:moveTo>
                  <a:pt x="88" y="18"/>
                </a:moveTo>
                <a:lnTo>
                  <a:pt x="88" y="18"/>
                </a:lnTo>
                <a:lnTo>
                  <a:pt x="87" y="18"/>
                </a:lnTo>
                <a:lnTo>
                  <a:pt x="88" y="18"/>
                </a:lnTo>
                <a:close/>
                <a:moveTo>
                  <a:pt x="87" y="10"/>
                </a:moveTo>
                <a:lnTo>
                  <a:pt x="86" y="9"/>
                </a:lnTo>
                <a:lnTo>
                  <a:pt x="88" y="10"/>
                </a:lnTo>
                <a:lnTo>
                  <a:pt x="87" y="10"/>
                </a:lnTo>
                <a:close/>
                <a:moveTo>
                  <a:pt x="95" y="17"/>
                </a:moveTo>
                <a:lnTo>
                  <a:pt x="93" y="21"/>
                </a:lnTo>
                <a:lnTo>
                  <a:pt x="93" y="19"/>
                </a:lnTo>
                <a:lnTo>
                  <a:pt x="93" y="22"/>
                </a:lnTo>
                <a:lnTo>
                  <a:pt x="92" y="21"/>
                </a:lnTo>
                <a:lnTo>
                  <a:pt x="92" y="23"/>
                </a:lnTo>
                <a:lnTo>
                  <a:pt x="91" y="21"/>
                </a:lnTo>
                <a:lnTo>
                  <a:pt x="91" y="23"/>
                </a:lnTo>
                <a:lnTo>
                  <a:pt x="90" y="22"/>
                </a:lnTo>
                <a:lnTo>
                  <a:pt x="91" y="23"/>
                </a:lnTo>
                <a:lnTo>
                  <a:pt x="88" y="21"/>
                </a:lnTo>
                <a:lnTo>
                  <a:pt x="89" y="21"/>
                </a:lnTo>
                <a:lnTo>
                  <a:pt x="87" y="20"/>
                </a:lnTo>
                <a:lnTo>
                  <a:pt x="88" y="18"/>
                </a:lnTo>
                <a:lnTo>
                  <a:pt x="88" y="18"/>
                </a:lnTo>
                <a:lnTo>
                  <a:pt x="87" y="17"/>
                </a:lnTo>
                <a:lnTo>
                  <a:pt x="85" y="15"/>
                </a:lnTo>
                <a:lnTo>
                  <a:pt x="87" y="15"/>
                </a:lnTo>
                <a:lnTo>
                  <a:pt x="87" y="15"/>
                </a:lnTo>
                <a:lnTo>
                  <a:pt x="85" y="14"/>
                </a:lnTo>
                <a:lnTo>
                  <a:pt x="86" y="14"/>
                </a:lnTo>
                <a:lnTo>
                  <a:pt x="86" y="13"/>
                </a:lnTo>
                <a:lnTo>
                  <a:pt x="87" y="13"/>
                </a:lnTo>
                <a:lnTo>
                  <a:pt x="86" y="11"/>
                </a:lnTo>
                <a:lnTo>
                  <a:pt x="87" y="10"/>
                </a:lnTo>
                <a:lnTo>
                  <a:pt x="93" y="15"/>
                </a:lnTo>
                <a:lnTo>
                  <a:pt x="92" y="13"/>
                </a:lnTo>
                <a:lnTo>
                  <a:pt x="95" y="18"/>
                </a:lnTo>
                <a:lnTo>
                  <a:pt x="95" y="17"/>
                </a:lnTo>
                <a:close/>
                <a:moveTo>
                  <a:pt x="84" y="27"/>
                </a:moveTo>
                <a:lnTo>
                  <a:pt x="86" y="26"/>
                </a:lnTo>
                <a:lnTo>
                  <a:pt x="90" y="30"/>
                </a:lnTo>
                <a:lnTo>
                  <a:pt x="89" y="31"/>
                </a:lnTo>
                <a:lnTo>
                  <a:pt x="92" y="32"/>
                </a:lnTo>
                <a:lnTo>
                  <a:pt x="92" y="31"/>
                </a:lnTo>
                <a:lnTo>
                  <a:pt x="93" y="32"/>
                </a:lnTo>
                <a:lnTo>
                  <a:pt x="94" y="32"/>
                </a:lnTo>
                <a:lnTo>
                  <a:pt x="95" y="32"/>
                </a:lnTo>
                <a:lnTo>
                  <a:pt x="95" y="32"/>
                </a:lnTo>
                <a:lnTo>
                  <a:pt x="100" y="31"/>
                </a:lnTo>
                <a:lnTo>
                  <a:pt x="96" y="34"/>
                </a:lnTo>
                <a:lnTo>
                  <a:pt x="96" y="35"/>
                </a:lnTo>
                <a:lnTo>
                  <a:pt x="95" y="35"/>
                </a:lnTo>
                <a:lnTo>
                  <a:pt x="95" y="35"/>
                </a:lnTo>
                <a:lnTo>
                  <a:pt x="92" y="35"/>
                </a:lnTo>
                <a:lnTo>
                  <a:pt x="91" y="34"/>
                </a:lnTo>
                <a:lnTo>
                  <a:pt x="90" y="34"/>
                </a:lnTo>
                <a:lnTo>
                  <a:pt x="89" y="35"/>
                </a:lnTo>
                <a:lnTo>
                  <a:pt x="87" y="31"/>
                </a:lnTo>
                <a:lnTo>
                  <a:pt x="85" y="30"/>
                </a:lnTo>
                <a:lnTo>
                  <a:pt x="85" y="29"/>
                </a:lnTo>
                <a:lnTo>
                  <a:pt x="84" y="27"/>
                </a:lnTo>
                <a:lnTo>
                  <a:pt x="84" y="27"/>
                </a:lnTo>
                <a:close/>
                <a:moveTo>
                  <a:pt x="125" y="102"/>
                </a:moveTo>
                <a:lnTo>
                  <a:pt x="125" y="103"/>
                </a:lnTo>
                <a:lnTo>
                  <a:pt x="127" y="103"/>
                </a:lnTo>
                <a:lnTo>
                  <a:pt x="127" y="103"/>
                </a:lnTo>
                <a:lnTo>
                  <a:pt x="127" y="104"/>
                </a:lnTo>
                <a:lnTo>
                  <a:pt x="127" y="105"/>
                </a:lnTo>
                <a:lnTo>
                  <a:pt x="128" y="106"/>
                </a:lnTo>
                <a:lnTo>
                  <a:pt x="128" y="107"/>
                </a:lnTo>
                <a:lnTo>
                  <a:pt x="127" y="107"/>
                </a:lnTo>
                <a:lnTo>
                  <a:pt x="127" y="106"/>
                </a:lnTo>
                <a:lnTo>
                  <a:pt x="126" y="106"/>
                </a:lnTo>
                <a:lnTo>
                  <a:pt x="125" y="106"/>
                </a:lnTo>
                <a:lnTo>
                  <a:pt x="125" y="106"/>
                </a:lnTo>
                <a:lnTo>
                  <a:pt x="121" y="106"/>
                </a:lnTo>
                <a:lnTo>
                  <a:pt x="121" y="105"/>
                </a:lnTo>
                <a:lnTo>
                  <a:pt x="121" y="104"/>
                </a:lnTo>
                <a:lnTo>
                  <a:pt x="121" y="103"/>
                </a:lnTo>
                <a:lnTo>
                  <a:pt x="124" y="99"/>
                </a:lnTo>
                <a:lnTo>
                  <a:pt x="125" y="98"/>
                </a:lnTo>
                <a:lnTo>
                  <a:pt x="125" y="101"/>
                </a:lnTo>
                <a:lnTo>
                  <a:pt x="125" y="101"/>
                </a:lnTo>
                <a:lnTo>
                  <a:pt x="125" y="102"/>
                </a:lnTo>
                <a:close/>
                <a:moveTo>
                  <a:pt x="103" y="57"/>
                </a:moveTo>
                <a:lnTo>
                  <a:pt x="103" y="59"/>
                </a:lnTo>
                <a:lnTo>
                  <a:pt x="103" y="59"/>
                </a:lnTo>
                <a:lnTo>
                  <a:pt x="101" y="60"/>
                </a:lnTo>
                <a:lnTo>
                  <a:pt x="101" y="59"/>
                </a:lnTo>
                <a:lnTo>
                  <a:pt x="101" y="57"/>
                </a:lnTo>
                <a:lnTo>
                  <a:pt x="103" y="57"/>
                </a:lnTo>
                <a:close/>
                <a:moveTo>
                  <a:pt x="82" y="25"/>
                </a:moveTo>
                <a:lnTo>
                  <a:pt x="83" y="27"/>
                </a:lnTo>
                <a:lnTo>
                  <a:pt x="83" y="29"/>
                </a:lnTo>
                <a:lnTo>
                  <a:pt x="83" y="28"/>
                </a:lnTo>
                <a:lnTo>
                  <a:pt x="83" y="30"/>
                </a:lnTo>
                <a:lnTo>
                  <a:pt x="82" y="29"/>
                </a:lnTo>
                <a:lnTo>
                  <a:pt x="81" y="30"/>
                </a:lnTo>
                <a:lnTo>
                  <a:pt x="81" y="30"/>
                </a:lnTo>
                <a:lnTo>
                  <a:pt x="80" y="30"/>
                </a:lnTo>
                <a:lnTo>
                  <a:pt x="77" y="34"/>
                </a:lnTo>
                <a:lnTo>
                  <a:pt x="77" y="27"/>
                </a:lnTo>
                <a:lnTo>
                  <a:pt x="79" y="28"/>
                </a:lnTo>
                <a:lnTo>
                  <a:pt x="80" y="27"/>
                </a:lnTo>
                <a:lnTo>
                  <a:pt x="79" y="26"/>
                </a:lnTo>
                <a:lnTo>
                  <a:pt x="81" y="27"/>
                </a:lnTo>
                <a:lnTo>
                  <a:pt x="80" y="25"/>
                </a:lnTo>
                <a:lnTo>
                  <a:pt x="82" y="25"/>
                </a:lnTo>
                <a:close/>
                <a:moveTo>
                  <a:pt x="65" y="31"/>
                </a:moveTo>
                <a:lnTo>
                  <a:pt x="63" y="31"/>
                </a:lnTo>
                <a:lnTo>
                  <a:pt x="66" y="31"/>
                </a:lnTo>
                <a:lnTo>
                  <a:pt x="65" y="31"/>
                </a:lnTo>
                <a:close/>
                <a:moveTo>
                  <a:pt x="74" y="32"/>
                </a:moveTo>
                <a:lnTo>
                  <a:pt x="76" y="32"/>
                </a:lnTo>
                <a:lnTo>
                  <a:pt x="73" y="35"/>
                </a:lnTo>
                <a:lnTo>
                  <a:pt x="72" y="33"/>
                </a:lnTo>
                <a:lnTo>
                  <a:pt x="67" y="35"/>
                </a:lnTo>
                <a:lnTo>
                  <a:pt x="70" y="32"/>
                </a:lnTo>
                <a:lnTo>
                  <a:pt x="66" y="33"/>
                </a:lnTo>
                <a:lnTo>
                  <a:pt x="67" y="32"/>
                </a:lnTo>
                <a:lnTo>
                  <a:pt x="66" y="32"/>
                </a:lnTo>
                <a:lnTo>
                  <a:pt x="63" y="32"/>
                </a:lnTo>
                <a:lnTo>
                  <a:pt x="65" y="31"/>
                </a:lnTo>
                <a:lnTo>
                  <a:pt x="71" y="31"/>
                </a:lnTo>
                <a:lnTo>
                  <a:pt x="72" y="31"/>
                </a:lnTo>
                <a:lnTo>
                  <a:pt x="71" y="28"/>
                </a:lnTo>
                <a:lnTo>
                  <a:pt x="72" y="27"/>
                </a:lnTo>
                <a:lnTo>
                  <a:pt x="72" y="29"/>
                </a:lnTo>
                <a:lnTo>
                  <a:pt x="73" y="28"/>
                </a:lnTo>
                <a:lnTo>
                  <a:pt x="74" y="30"/>
                </a:lnTo>
                <a:lnTo>
                  <a:pt x="74" y="29"/>
                </a:lnTo>
                <a:lnTo>
                  <a:pt x="74" y="31"/>
                </a:lnTo>
                <a:lnTo>
                  <a:pt x="74" y="31"/>
                </a:lnTo>
                <a:lnTo>
                  <a:pt x="74" y="32"/>
                </a:lnTo>
                <a:close/>
                <a:moveTo>
                  <a:pt x="67" y="36"/>
                </a:moveTo>
                <a:lnTo>
                  <a:pt x="70" y="36"/>
                </a:lnTo>
                <a:lnTo>
                  <a:pt x="71" y="38"/>
                </a:lnTo>
                <a:lnTo>
                  <a:pt x="69" y="42"/>
                </a:lnTo>
                <a:lnTo>
                  <a:pt x="70" y="45"/>
                </a:lnTo>
                <a:lnTo>
                  <a:pt x="70" y="48"/>
                </a:lnTo>
                <a:lnTo>
                  <a:pt x="75" y="50"/>
                </a:lnTo>
                <a:lnTo>
                  <a:pt x="74" y="52"/>
                </a:lnTo>
                <a:lnTo>
                  <a:pt x="74" y="52"/>
                </a:lnTo>
                <a:lnTo>
                  <a:pt x="74" y="53"/>
                </a:lnTo>
                <a:lnTo>
                  <a:pt x="73" y="54"/>
                </a:lnTo>
                <a:lnTo>
                  <a:pt x="71" y="55"/>
                </a:lnTo>
                <a:lnTo>
                  <a:pt x="68" y="52"/>
                </a:lnTo>
                <a:lnTo>
                  <a:pt x="67" y="53"/>
                </a:lnTo>
                <a:lnTo>
                  <a:pt x="64" y="55"/>
                </a:lnTo>
                <a:lnTo>
                  <a:pt x="61" y="56"/>
                </a:lnTo>
                <a:lnTo>
                  <a:pt x="60" y="53"/>
                </a:lnTo>
                <a:lnTo>
                  <a:pt x="58" y="53"/>
                </a:lnTo>
                <a:lnTo>
                  <a:pt x="57" y="52"/>
                </a:lnTo>
                <a:lnTo>
                  <a:pt x="57" y="50"/>
                </a:lnTo>
                <a:lnTo>
                  <a:pt x="60" y="50"/>
                </a:lnTo>
                <a:lnTo>
                  <a:pt x="61" y="50"/>
                </a:lnTo>
                <a:lnTo>
                  <a:pt x="60" y="48"/>
                </a:lnTo>
                <a:lnTo>
                  <a:pt x="57" y="48"/>
                </a:lnTo>
                <a:lnTo>
                  <a:pt x="55" y="48"/>
                </a:lnTo>
                <a:lnTo>
                  <a:pt x="55" y="46"/>
                </a:lnTo>
                <a:lnTo>
                  <a:pt x="54" y="45"/>
                </a:lnTo>
                <a:lnTo>
                  <a:pt x="54" y="44"/>
                </a:lnTo>
                <a:lnTo>
                  <a:pt x="55" y="42"/>
                </a:lnTo>
                <a:lnTo>
                  <a:pt x="55" y="42"/>
                </a:lnTo>
                <a:lnTo>
                  <a:pt x="58" y="38"/>
                </a:lnTo>
                <a:lnTo>
                  <a:pt x="60" y="38"/>
                </a:lnTo>
                <a:lnTo>
                  <a:pt x="61" y="40"/>
                </a:lnTo>
                <a:lnTo>
                  <a:pt x="62" y="39"/>
                </a:lnTo>
                <a:lnTo>
                  <a:pt x="64" y="40"/>
                </a:lnTo>
                <a:lnTo>
                  <a:pt x="65" y="40"/>
                </a:lnTo>
                <a:lnTo>
                  <a:pt x="66" y="40"/>
                </a:lnTo>
                <a:lnTo>
                  <a:pt x="67" y="36"/>
                </a:lnTo>
                <a:close/>
                <a:moveTo>
                  <a:pt x="107" y="146"/>
                </a:moveTo>
                <a:lnTo>
                  <a:pt x="109" y="146"/>
                </a:lnTo>
                <a:lnTo>
                  <a:pt x="109" y="147"/>
                </a:lnTo>
                <a:lnTo>
                  <a:pt x="110" y="147"/>
                </a:lnTo>
                <a:lnTo>
                  <a:pt x="111" y="148"/>
                </a:lnTo>
                <a:lnTo>
                  <a:pt x="111" y="148"/>
                </a:lnTo>
                <a:lnTo>
                  <a:pt x="111" y="148"/>
                </a:lnTo>
                <a:lnTo>
                  <a:pt x="108" y="148"/>
                </a:lnTo>
                <a:lnTo>
                  <a:pt x="108" y="148"/>
                </a:lnTo>
                <a:lnTo>
                  <a:pt x="107" y="148"/>
                </a:lnTo>
                <a:lnTo>
                  <a:pt x="107" y="149"/>
                </a:lnTo>
                <a:lnTo>
                  <a:pt x="107" y="148"/>
                </a:lnTo>
                <a:lnTo>
                  <a:pt x="104" y="148"/>
                </a:lnTo>
                <a:lnTo>
                  <a:pt x="106" y="148"/>
                </a:lnTo>
                <a:lnTo>
                  <a:pt x="105" y="146"/>
                </a:lnTo>
                <a:lnTo>
                  <a:pt x="107" y="146"/>
                </a:lnTo>
                <a:close/>
                <a:moveTo>
                  <a:pt x="100" y="148"/>
                </a:moveTo>
                <a:lnTo>
                  <a:pt x="102" y="149"/>
                </a:lnTo>
                <a:lnTo>
                  <a:pt x="101" y="150"/>
                </a:lnTo>
                <a:lnTo>
                  <a:pt x="100" y="149"/>
                </a:lnTo>
                <a:lnTo>
                  <a:pt x="100" y="148"/>
                </a:lnTo>
                <a:close/>
                <a:moveTo>
                  <a:pt x="94" y="142"/>
                </a:moveTo>
                <a:lnTo>
                  <a:pt x="97" y="142"/>
                </a:lnTo>
                <a:lnTo>
                  <a:pt x="103" y="144"/>
                </a:lnTo>
                <a:lnTo>
                  <a:pt x="103" y="146"/>
                </a:lnTo>
                <a:lnTo>
                  <a:pt x="103" y="146"/>
                </a:lnTo>
                <a:lnTo>
                  <a:pt x="104" y="146"/>
                </a:lnTo>
                <a:lnTo>
                  <a:pt x="100" y="146"/>
                </a:lnTo>
                <a:lnTo>
                  <a:pt x="101" y="146"/>
                </a:lnTo>
                <a:lnTo>
                  <a:pt x="100" y="146"/>
                </a:lnTo>
                <a:lnTo>
                  <a:pt x="99" y="144"/>
                </a:lnTo>
                <a:lnTo>
                  <a:pt x="97" y="143"/>
                </a:lnTo>
                <a:lnTo>
                  <a:pt x="95" y="142"/>
                </a:lnTo>
                <a:lnTo>
                  <a:pt x="93" y="144"/>
                </a:lnTo>
                <a:lnTo>
                  <a:pt x="93" y="144"/>
                </a:lnTo>
                <a:lnTo>
                  <a:pt x="94" y="142"/>
                </a:lnTo>
                <a:close/>
                <a:moveTo>
                  <a:pt x="101" y="139"/>
                </a:moveTo>
                <a:lnTo>
                  <a:pt x="103" y="140"/>
                </a:lnTo>
                <a:lnTo>
                  <a:pt x="103" y="141"/>
                </a:lnTo>
                <a:lnTo>
                  <a:pt x="102" y="140"/>
                </a:lnTo>
                <a:lnTo>
                  <a:pt x="102" y="142"/>
                </a:lnTo>
                <a:lnTo>
                  <a:pt x="100" y="140"/>
                </a:lnTo>
                <a:lnTo>
                  <a:pt x="100" y="139"/>
                </a:lnTo>
                <a:lnTo>
                  <a:pt x="101" y="140"/>
                </a:lnTo>
                <a:lnTo>
                  <a:pt x="101" y="139"/>
                </a:lnTo>
                <a:close/>
                <a:moveTo>
                  <a:pt x="307" y="177"/>
                </a:moveTo>
                <a:lnTo>
                  <a:pt x="311" y="179"/>
                </a:lnTo>
                <a:lnTo>
                  <a:pt x="311" y="178"/>
                </a:lnTo>
                <a:lnTo>
                  <a:pt x="313" y="179"/>
                </a:lnTo>
                <a:lnTo>
                  <a:pt x="314" y="179"/>
                </a:lnTo>
                <a:lnTo>
                  <a:pt x="315" y="179"/>
                </a:lnTo>
                <a:lnTo>
                  <a:pt x="315" y="180"/>
                </a:lnTo>
                <a:lnTo>
                  <a:pt x="309" y="179"/>
                </a:lnTo>
                <a:lnTo>
                  <a:pt x="305" y="178"/>
                </a:lnTo>
                <a:lnTo>
                  <a:pt x="306" y="177"/>
                </a:lnTo>
                <a:lnTo>
                  <a:pt x="307" y="177"/>
                </a:lnTo>
                <a:close/>
                <a:moveTo>
                  <a:pt x="298" y="171"/>
                </a:moveTo>
                <a:lnTo>
                  <a:pt x="300" y="171"/>
                </a:lnTo>
                <a:lnTo>
                  <a:pt x="300" y="174"/>
                </a:lnTo>
                <a:lnTo>
                  <a:pt x="298" y="171"/>
                </a:lnTo>
                <a:close/>
                <a:moveTo>
                  <a:pt x="337" y="173"/>
                </a:moveTo>
                <a:lnTo>
                  <a:pt x="335" y="173"/>
                </a:lnTo>
                <a:lnTo>
                  <a:pt x="334" y="172"/>
                </a:lnTo>
                <a:lnTo>
                  <a:pt x="334" y="172"/>
                </a:lnTo>
                <a:lnTo>
                  <a:pt x="335" y="171"/>
                </a:lnTo>
                <a:lnTo>
                  <a:pt x="335" y="171"/>
                </a:lnTo>
                <a:lnTo>
                  <a:pt x="337" y="171"/>
                </a:lnTo>
                <a:lnTo>
                  <a:pt x="337" y="173"/>
                </a:lnTo>
                <a:close/>
                <a:moveTo>
                  <a:pt x="345" y="173"/>
                </a:moveTo>
                <a:lnTo>
                  <a:pt x="348" y="174"/>
                </a:lnTo>
                <a:lnTo>
                  <a:pt x="350" y="176"/>
                </a:lnTo>
                <a:lnTo>
                  <a:pt x="350" y="177"/>
                </a:lnTo>
                <a:lnTo>
                  <a:pt x="353" y="178"/>
                </a:lnTo>
                <a:lnTo>
                  <a:pt x="352" y="179"/>
                </a:lnTo>
                <a:lnTo>
                  <a:pt x="353" y="179"/>
                </a:lnTo>
                <a:lnTo>
                  <a:pt x="353" y="181"/>
                </a:lnTo>
                <a:lnTo>
                  <a:pt x="354" y="181"/>
                </a:lnTo>
                <a:lnTo>
                  <a:pt x="354" y="182"/>
                </a:lnTo>
                <a:lnTo>
                  <a:pt x="356" y="183"/>
                </a:lnTo>
                <a:lnTo>
                  <a:pt x="356" y="184"/>
                </a:lnTo>
                <a:lnTo>
                  <a:pt x="352" y="183"/>
                </a:lnTo>
                <a:lnTo>
                  <a:pt x="350" y="179"/>
                </a:lnTo>
                <a:lnTo>
                  <a:pt x="349" y="179"/>
                </a:lnTo>
                <a:lnTo>
                  <a:pt x="347" y="180"/>
                </a:lnTo>
                <a:lnTo>
                  <a:pt x="348" y="181"/>
                </a:lnTo>
                <a:lnTo>
                  <a:pt x="345" y="181"/>
                </a:lnTo>
                <a:lnTo>
                  <a:pt x="343" y="179"/>
                </a:lnTo>
                <a:lnTo>
                  <a:pt x="341" y="180"/>
                </a:lnTo>
                <a:lnTo>
                  <a:pt x="342" y="179"/>
                </a:lnTo>
                <a:lnTo>
                  <a:pt x="341" y="177"/>
                </a:lnTo>
                <a:lnTo>
                  <a:pt x="336" y="174"/>
                </a:lnTo>
                <a:lnTo>
                  <a:pt x="335" y="175"/>
                </a:lnTo>
                <a:lnTo>
                  <a:pt x="335" y="174"/>
                </a:lnTo>
                <a:lnTo>
                  <a:pt x="335" y="173"/>
                </a:lnTo>
                <a:lnTo>
                  <a:pt x="336" y="173"/>
                </a:lnTo>
                <a:lnTo>
                  <a:pt x="337" y="173"/>
                </a:lnTo>
                <a:lnTo>
                  <a:pt x="339" y="174"/>
                </a:lnTo>
                <a:lnTo>
                  <a:pt x="340" y="173"/>
                </a:lnTo>
                <a:lnTo>
                  <a:pt x="341" y="172"/>
                </a:lnTo>
                <a:lnTo>
                  <a:pt x="345" y="173"/>
                </a:lnTo>
                <a:close/>
                <a:moveTo>
                  <a:pt x="340" y="186"/>
                </a:moveTo>
                <a:lnTo>
                  <a:pt x="340" y="186"/>
                </a:lnTo>
                <a:lnTo>
                  <a:pt x="341" y="186"/>
                </a:lnTo>
                <a:lnTo>
                  <a:pt x="341" y="186"/>
                </a:lnTo>
                <a:lnTo>
                  <a:pt x="341" y="187"/>
                </a:lnTo>
                <a:lnTo>
                  <a:pt x="340" y="187"/>
                </a:lnTo>
                <a:lnTo>
                  <a:pt x="339" y="189"/>
                </a:lnTo>
                <a:lnTo>
                  <a:pt x="341" y="189"/>
                </a:lnTo>
                <a:lnTo>
                  <a:pt x="341" y="190"/>
                </a:lnTo>
                <a:lnTo>
                  <a:pt x="341" y="190"/>
                </a:lnTo>
                <a:lnTo>
                  <a:pt x="344" y="192"/>
                </a:lnTo>
                <a:lnTo>
                  <a:pt x="346" y="192"/>
                </a:lnTo>
                <a:lnTo>
                  <a:pt x="346" y="186"/>
                </a:lnTo>
                <a:lnTo>
                  <a:pt x="347" y="184"/>
                </a:lnTo>
                <a:lnTo>
                  <a:pt x="348" y="184"/>
                </a:lnTo>
                <a:lnTo>
                  <a:pt x="349" y="189"/>
                </a:lnTo>
                <a:lnTo>
                  <a:pt x="350" y="189"/>
                </a:lnTo>
                <a:lnTo>
                  <a:pt x="350" y="189"/>
                </a:lnTo>
                <a:lnTo>
                  <a:pt x="350" y="191"/>
                </a:lnTo>
                <a:lnTo>
                  <a:pt x="351" y="191"/>
                </a:lnTo>
                <a:lnTo>
                  <a:pt x="356" y="199"/>
                </a:lnTo>
                <a:lnTo>
                  <a:pt x="356" y="197"/>
                </a:lnTo>
                <a:lnTo>
                  <a:pt x="357" y="200"/>
                </a:lnTo>
                <a:lnTo>
                  <a:pt x="358" y="200"/>
                </a:lnTo>
                <a:lnTo>
                  <a:pt x="359" y="203"/>
                </a:lnTo>
                <a:lnTo>
                  <a:pt x="360" y="207"/>
                </a:lnTo>
                <a:lnTo>
                  <a:pt x="359" y="209"/>
                </a:lnTo>
                <a:lnTo>
                  <a:pt x="357" y="216"/>
                </a:lnTo>
                <a:lnTo>
                  <a:pt x="356" y="220"/>
                </a:lnTo>
                <a:lnTo>
                  <a:pt x="353" y="220"/>
                </a:lnTo>
                <a:lnTo>
                  <a:pt x="352" y="222"/>
                </a:lnTo>
                <a:lnTo>
                  <a:pt x="350" y="221"/>
                </a:lnTo>
                <a:lnTo>
                  <a:pt x="350" y="220"/>
                </a:lnTo>
                <a:lnTo>
                  <a:pt x="350" y="220"/>
                </a:lnTo>
                <a:lnTo>
                  <a:pt x="350" y="220"/>
                </a:lnTo>
                <a:lnTo>
                  <a:pt x="349" y="221"/>
                </a:lnTo>
                <a:lnTo>
                  <a:pt x="348" y="220"/>
                </a:lnTo>
                <a:lnTo>
                  <a:pt x="346" y="220"/>
                </a:lnTo>
                <a:lnTo>
                  <a:pt x="344" y="219"/>
                </a:lnTo>
                <a:lnTo>
                  <a:pt x="344" y="218"/>
                </a:lnTo>
                <a:lnTo>
                  <a:pt x="343" y="216"/>
                </a:lnTo>
                <a:lnTo>
                  <a:pt x="342" y="216"/>
                </a:lnTo>
                <a:lnTo>
                  <a:pt x="343" y="216"/>
                </a:lnTo>
                <a:lnTo>
                  <a:pt x="342" y="214"/>
                </a:lnTo>
                <a:lnTo>
                  <a:pt x="342" y="216"/>
                </a:lnTo>
                <a:lnTo>
                  <a:pt x="341" y="216"/>
                </a:lnTo>
                <a:lnTo>
                  <a:pt x="342" y="213"/>
                </a:lnTo>
                <a:lnTo>
                  <a:pt x="342" y="211"/>
                </a:lnTo>
                <a:lnTo>
                  <a:pt x="340" y="216"/>
                </a:lnTo>
                <a:lnTo>
                  <a:pt x="339" y="213"/>
                </a:lnTo>
                <a:lnTo>
                  <a:pt x="338" y="213"/>
                </a:lnTo>
                <a:lnTo>
                  <a:pt x="338" y="211"/>
                </a:lnTo>
                <a:lnTo>
                  <a:pt x="335" y="210"/>
                </a:lnTo>
                <a:lnTo>
                  <a:pt x="329" y="211"/>
                </a:lnTo>
                <a:lnTo>
                  <a:pt x="327" y="213"/>
                </a:lnTo>
                <a:lnTo>
                  <a:pt x="326" y="213"/>
                </a:lnTo>
                <a:lnTo>
                  <a:pt x="322" y="213"/>
                </a:lnTo>
                <a:lnTo>
                  <a:pt x="320" y="216"/>
                </a:lnTo>
                <a:lnTo>
                  <a:pt x="319" y="216"/>
                </a:lnTo>
                <a:lnTo>
                  <a:pt x="317" y="214"/>
                </a:lnTo>
                <a:lnTo>
                  <a:pt x="317" y="213"/>
                </a:lnTo>
                <a:lnTo>
                  <a:pt x="317" y="213"/>
                </a:lnTo>
                <a:lnTo>
                  <a:pt x="317" y="207"/>
                </a:lnTo>
                <a:lnTo>
                  <a:pt x="315" y="203"/>
                </a:lnTo>
                <a:lnTo>
                  <a:pt x="315" y="202"/>
                </a:lnTo>
                <a:lnTo>
                  <a:pt x="316" y="203"/>
                </a:lnTo>
                <a:lnTo>
                  <a:pt x="315" y="200"/>
                </a:lnTo>
                <a:lnTo>
                  <a:pt x="315" y="197"/>
                </a:lnTo>
                <a:lnTo>
                  <a:pt x="316" y="199"/>
                </a:lnTo>
                <a:lnTo>
                  <a:pt x="318" y="196"/>
                </a:lnTo>
                <a:lnTo>
                  <a:pt x="323" y="194"/>
                </a:lnTo>
                <a:lnTo>
                  <a:pt x="325" y="193"/>
                </a:lnTo>
                <a:lnTo>
                  <a:pt x="325" y="192"/>
                </a:lnTo>
                <a:lnTo>
                  <a:pt x="326" y="191"/>
                </a:lnTo>
                <a:lnTo>
                  <a:pt x="327" y="191"/>
                </a:lnTo>
                <a:lnTo>
                  <a:pt x="327" y="191"/>
                </a:lnTo>
                <a:lnTo>
                  <a:pt x="328" y="189"/>
                </a:lnTo>
                <a:lnTo>
                  <a:pt x="329" y="189"/>
                </a:lnTo>
                <a:lnTo>
                  <a:pt x="330" y="187"/>
                </a:lnTo>
                <a:lnTo>
                  <a:pt x="331" y="187"/>
                </a:lnTo>
                <a:lnTo>
                  <a:pt x="332" y="189"/>
                </a:lnTo>
                <a:lnTo>
                  <a:pt x="333" y="189"/>
                </a:lnTo>
                <a:lnTo>
                  <a:pt x="333" y="187"/>
                </a:lnTo>
                <a:lnTo>
                  <a:pt x="334" y="187"/>
                </a:lnTo>
                <a:lnTo>
                  <a:pt x="334" y="186"/>
                </a:lnTo>
                <a:lnTo>
                  <a:pt x="334" y="186"/>
                </a:lnTo>
                <a:lnTo>
                  <a:pt x="336" y="186"/>
                </a:lnTo>
                <a:lnTo>
                  <a:pt x="335" y="184"/>
                </a:lnTo>
                <a:lnTo>
                  <a:pt x="339" y="186"/>
                </a:lnTo>
                <a:lnTo>
                  <a:pt x="340" y="186"/>
                </a:lnTo>
                <a:close/>
                <a:moveTo>
                  <a:pt x="321" y="180"/>
                </a:moveTo>
                <a:lnTo>
                  <a:pt x="326" y="180"/>
                </a:lnTo>
                <a:lnTo>
                  <a:pt x="324" y="183"/>
                </a:lnTo>
                <a:lnTo>
                  <a:pt x="321" y="180"/>
                </a:lnTo>
                <a:close/>
                <a:moveTo>
                  <a:pt x="319" y="180"/>
                </a:moveTo>
                <a:lnTo>
                  <a:pt x="319" y="180"/>
                </a:lnTo>
                <a:lnTo>
                  <a:pt x="321" y="180"/>
                </a:lnTo>
                <a:lnTo>
                  <a:pt x="318" y="183"/>
                </a:lnTo>
                <a:lnTo>
                  <a:pt x="317" y="183"/>
                </a:lnTo>
                <a:lnTo>
                  <a:pt x="317" y="180"/>
                </a:lnTo>
                <a:lnTo>
                  <a:pt x="319" y="180"/>
                </a:lnTo>
                <a:close/>
                <a:moveTo>
                  <a:pt x="331" y="173"/>
                </a:moveTo>
                <a:lnTo>
                  <a:pt x="332" y="173"/>
                </a:lnTo>
                <a:lnTo>
                  <a:pt x="334" y="176"/>
                </a:lnTo>
                <a:lnTo>
                  <a:pt x="330" y="174"/>
                </a:lnTo>
                <a:lnTo>
                  <a:pt x="331" y="173"/>
                </a:lnTo>
                <a:close/>
                <a:moveTo>
                  <a:pt x="330" y="174"/>
                </a:moveTo>
                <a:lnTo>
                  <a:pt x="330" y="176"/>
                </a:lnTo>
                <a:lnTo>
                  <a:pt x="328" y="174"/>
                </a:lnTo>
                <a:lnTo>
                  <a:pt x="330" y="174"/>
                </a:lnTo>
                <a:close/>
                <a:moveTo>
                  <a:pt x="321" y="182"/>
                </a:moveTo>
                <a:lnTo>
                  <a:pt x="323" y="185"/>
                </a:lnTo>
                <a:lnTo>
                  <a:pt x="321" y="185"/>
                </a:lnTo>
                <a:lnTo>
                  <a:pt x="320" y="182"/>
                </a:lnTo>
                <a:lnTo>
                  <a:pt x="321" y="182"/>
                </a:lnTo>
                <a:close/>
                <a:moveTo>
                  <a:pt x="327" y="180"/>
                </a:moveTo>
                <a:lnTo>
                  <a:pt x="330" y="180"/>
                </a:lnTo>
                <a:lnTo>
                  <a:pt x="327" y="183"/>
                </a:lnTo>
                <a:lnTo>
                  <a:pt x="325" y="183"/>
                </a:lnTo>
                <a:lnTo>
                  <a:pt x="326" y="182"/>
                </a:lnTo>
                <a:lnTo>
                  <a:pt x="327" y="180"/>
                </a:lnTo>
                <a:close/>
                <a:moveTo>
                  <a:pt x="357" y="175"/>
                </a:moveTo>
                <a:lnTo>
                  <a:pt x="357" y="175"/>
                </a:lnTo>
                <a:lnTo>
                  <a:pt x="357" y="176"/>
                </a:lnTo>
                <a:lnTo>
                  <a:pt x="357" y="177"/>
                </a:lnTo>
                <a:lnTo>
                  <a:pt x="356" y="178"/>
                </a:lnTo>
                <a:lnTo>
                  <a:pt x="354" y="178"/>
                </a:lnTo>
                <a:lnTo>
                  <a:pt x="353" y="177"/>
                </a:lnTo>
                <a:lnTo>
                  <a:pt x="357" y="177"/>
                </a:lnTo>
                <a:lnTo>
                  <a:pt x="357" y="175"/>
                </a:lnTo>
                <a:close/>
                <a:moveTo>
                  <a:pt x="361" y="177"/>
                </a:moveTo>
                <a:lnTo>
                  <a:pt x="363" y="178"/>
                </a:lnTo>
                <a:lnTo>
                  <a:pt x="361" y="179"/>
                </a:lnTo>
                <a:lnTo>
                  <a:pt x="361" y="177"/>
                </a:lnTo>
                <a:close/>
                <a:moveTo>
                  <a:pt x="322" y="169"/>
                </a:moveTo>
                <a:lnTo>
                  <a:pt x="324" y="170"/>
                </a:lnTo>
                <a:lnTo>
                  <a:pt x="322" y="170"/>
                </a:lnTo>
                <a:lnTo>
                  <a:pt x="322" y="169"/>
                </a:lnTo>
                <a:close/>
                <a:moveTo>
                  <a:pt x="355" y="226"/>
                </a:moveTo>
                <a:lnTo>
                  <a:pt x="355" y="226"/>
                </a:lnTo>
                <a:lnTo>
                  <a:pt x="355" y="226"/>
                </a:lnTo>
                <a:close/>
                <a:moveTo>
                  <a:pt x="355" y="226"/>
                </a:moveTo>
                <a:lnTo>
                  <a:pt x="355" y="227"/>
                </a:lnTo>
                <a:lnTo>
                  <a:pt x="354" y="227"/>
                </a:lnTo>
                <a:lnTo>
                  <a:pt x="354" y="228"/>
                </a:lnTo>
                <a:lnTo>
                  <a:pt x="353" y="228"/>
                </a:lnTo>
                <a:lnTo>
                  <a:pt x="352" y="227"/>
                </a:lnTo>
                <a:lnTo>
                  <a:pt x="352" y="226"/>
                </a:lnTo>
                <a:lnTo>
                  <a:pt x="353" y="226"/>
                </a:lnTo>
                <a:lnTo>
                  <a:pt x="355" y="224"/>
                </a:lnTo>
                <a:lnTo>
                  <a:pt x="355" y="226"/>
                </a:lnTo>
                <a:close/>
                <a:moveTo>
                  <a:pt x="379" y="214"/>
                </a:moveTo>
                <a:lnTo>
                  <a:pt x="379" y="214"/>
                </a:lnTo>
                <a:lnTo>
                  <a:pt x="378" y="214"/>
                </a:lnTo>
                <a:lnTo>
                  <a:pt x="378" y="213"/>
                </a:lnTo>
                <a:lnTo>
                  <a:pt x="378" y="212"/>
                </a:lnTo>
                <a:lnTo>
                  <a:pt x="377" y="211"/>
                </a:lnTo>
                <a:lnTo>
                  <a:pt x="377" y="211"/>
                </a:lnTo>
                <a:lnTo>
                  <a:pt x="378" y="212"/>
                </a:lnTo>
                <a:lnTo>
                  <a:pt x="378" y="212"/>
                </a:lnTo>
                <a:lnTo>
                  <a:pt x="379" y="213"/>
                </a:lnTo>
                <a:lnTo>
                  <a:pt x="379" y="214"/>
                </a:lnTo>
                <a:close/>
                <a:moveTo>
                  <a:pt x="380" y="214"/>
                </a:moveTo>
                <a:lnTo>
                  <a:pt x="380" y="215"/>
                </a:lnTo>
                <a:lnTo>
                  <a:pt x="382" y="216"/>
                </a:lnTo>
                <a:lnTo>
                  <a:pt x="383" y="215"/>
                </a:lnTo>
                <a:lnTo>
                  <a:pt x="383" y="216"/>
                </a:lnTo>
                <a:lnTo>
                  <a:pt x="382" y="217"/>
                </a:lnTo>
                <a:lnTo>
                  <a:pt x="381" y="218"/>
                </a:lnTo>
                <a:lnTo>
                  <a:pt x="381" y="219"/>
                </a:lnTo>
                <a:lnTo>
                  <a:pt x="380" y="220"/>
                </a:lnTo>
                <a:lnTo>
                  <a:pt x="379" y="220"/>
                </a:lnTo>
                <a:lnTo>
                  <a:pt x="379" y="219"/>
                </a:lnTo>
                <a:lnTo>
                  <a:pt x="379" y="218"/>
                </a:lnTo>
                <a:lnTo>
                  <a:pt x="378" y="217"/>
                </a:lnTo>
                <a:lnTo>
                  <a:pt x="379" y="216"/>
                </a:lnTo>
                <a:lnTo>
                  <a:pt x="379" y="214"/>
                </a:lnTo>
                <a:lnTo>
                  <a:pt x="380" y="215"/>
                </a:lnTo>
                <a:lnTo>
                  <a:pt x="380" y="214"/>
                </a:lnTo>
                <a:close/>
                <a:moveTo>
                  <a:pt x="377" y="219"/>
                </a:moveTo>
                <a:lnTo>
                  <a:pt x="377" y="219"/>
                </a:lnTo>
                <a:lnTo>
                  <a:pt x="377" y="220"/>
                </a:lnTo>
                <a:lnTo>
                  <a:pt x="378" y="219"/>
                </a:lnTo>
                <a:lnTo>
                  <a:pt x="378" y="220"/>
                </a:lnTo>
                <a:lnTo>
                  <a:pt x="379" y="220"/>
                </a:lnTo>
                <a:lnTo>
                  <a:pt x="378" y="221"/>
                </a:lnTo>
                <a:lnTo>
                  <a:pt x="377" y="223"/>
                </a:lnTo>
                <a:lnTo>
                  <a:pt x="377" y="224"/>
                </a:lnTo>
                <a:lnTo>
                  <a:pt x="376" y="224"/>
                </a:lnTo>
                <a:lnTo>
                  <a:pt x="375" y="226"/>
                </a:lnTo>
                <a:lnTo>
                  <a:pt x="373" y="227"/>
                </a:lnTo>
                <a:lnTo>
                  <a:pt x="372" y="227"/>
                </a:lnTo>
                <a:lnTo>
                  <a:pt x="372" y="227"/>
                </a:lnTo>
                <a:lnTo>
                  <a:pt x="372" y="227"/>
                </a:lnTo>
                <a:lnTo>
                  <a:pt x="372" y="226"/>
                </a:lnTo>
                <a:lnTo>
                  <a:pt x="371" y="226"/>
                </a:lnTo>
                <a:lnTo>
                  <a:pt x="371" y="226"/>
                </a:lnTo>
                <a:lnTo>
                  <a:pt x="372" y="224"/>
                </a:lnTo>
                <a:lnTo>
                  <a:pt x="375" y="222"/>
                </a:lnTo>
                <a:lnTo>
                  <a:pt x="376" y="220"/>
                </a:lnTo>
                <a:lnTo>
                  <a:pt x="377" y="219"/>
                </a:lnTo>
                <a:close/>
                <a:moveTo>
                  <a:pt x="77" y="20"/>
                </a:moveTo>
                <a:lnTo>
                  <a:pt x="76" y="20"/>
                </a:lnTo>
                <a:lnTo>
                  <a:pt x="76" y="20"/>
                </a:lnTo>
                <a:lnTo>
                  <a:pt x="77" y="20"/>
                </a:lnTo>
                <a:close/>
                <a:moveTo>
                  <a:pt x="78" y="20"/>
                </a:moveTo>
                <a:lnTo>
                  <a:pt x="81" y="20"/>
                </a:lnTo>
                <a:lnTo>
                  <a:pt x="81" y="24"/>
                </a:lnTo>
                <a:lnTo>
                  <a:pt x="76" y="21"/>
                </a:lnTo>
                <a:lnTo>
                  <a:pt x="77" y="21"/>
                </a:lnTo>
                <a:lnTo>
                  <a:pt x="77" y="21"/>
                </a:lnTo>
                <a:lnTo>
                  <a:pt x="77" y="20"/>
                </a:lnTo>
                <a:lnTo>
                  <a:pt x="77" y="20"/>
                </a:lnTo>
                <a:lnTo>
                  <a:pt x="78" y="20"/>
                </a:lnTo>
                <a:close/>
                <a:moveTo>
                  <a:pt x="76" y="25"/>
                </a:moveTo>
                <a:lnTo>
                  <a:pt x="76" y="26"/>
                </a:lnTo>
                <a:lnTo>
                  <a:pt x="75" y="24"/>
                </a:lnTo>
                <a:lnTo>
                  <a:pt x="76" y="25"/>
                </a:lnTo>
                <a:close/>
                <a:moveTo>
                  <a:pt x="67" y="22"/>
                </a:moveTo>
                <a:lnTo>
                  <a:pt x="71" y="21"/>
                </a:lnTo>
                <a:lnTo>
                  <a:pt x="71" y="22"/>
                </a:lnTo>
                <a:lnTo>
                  <a:pt x="67" y="22"/>
                </a:lnTo>
                <a:close/>
                <a:moveTo>
                  <a:pt x="63" y="26"/>
                </a:moveTo>
                <a:lnTo>
                  <a:pt x="63" y="25"/>
                </a:lnTo>
                <a:lnTo>
                  <a:pt x="64" y="26"/>
                </a:lnTo>
                <a:lnTo>
                  <a:pt x="63" y="26"/>
                </a:lnTo>
                <a:close/>
                <a:moveTo>
                  <a:pt x="69" y="24"/>
                </a:moveTo>
                <a:lnTo>
                  <a:pt x="70" y="24"/>
                </a:lnTo>
                <a:lnTo>
                  <a:pt x="69" y="24"/>
                </a:lnTo>
                <a:close/>
                <a:moveTo>
                  <a:pt x="68" y="23"/>
                </a:moveTo>
                <a:lnTo>
                  <a:pt x="71" y="23"/>
                </a:lnTo>
                <a:lnTo>
                  <a:pt x="69" y="24"/>
                </a:lnTo>
                <a:lnTo>
                  <a:pt x="68" y="23"/>
                </a:lnTo>
                <a:close/>
                <a:moveTo>
                  <a:pt x="63" y="26"/>
                </a:moveTo>
                <a:lnTo>
                  <a:pt x="63" y="29"/>
                </a:lnTo>
                <a:lnTo>
                  <a:pt x="63" y="27"/>
                </a:lnTo>
                <a:lnTo>
                  <a:pt x="60" y="30"/>
                </a:lnTo>
                <a:lnTo>
                  <a:pt x="60" y="29"/>
                </a:lnTo>
                <a:lnTo>
                  <a:pt x="58" y="30"/>
                </a:lnTo>
                <a:lnTo>
                  <a:pt x="58" y="29"/>
                </a:lnTo>
                <a:lnTo>
                  <a:pt x="58" y="29"/>
                </a:lnTo>
                <a:lnTo>
                  <a:pt x="60" y="27"/>
                </a:lnTo>
                <a:lnTo>
                  <a:pt x="62" y="26"/>
                </a:lnTo>
                <a:lnTo>
                  <a:pt x="62" y="26"/>
                </a:lnTo>
                <a:lnTo>
                  <a:pt x="63" y="26"/>
                </a:lnTo>
                <a:close/>
              </a:path>
            </a:pathLst>
          </a:custGeom>
          <a:solidFill>
            <a:schemeClr val="accent2">
              <a:alpha val="31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kern="0">
              <a:solidFill>
                <a:srgbClr val="007DC3"/>
              </a:solidFill>
            </a:endParaRPr>
          </a:p>
        </p:txBody>
      </p:sp>
      <p:sp>
        <p:nvSpPr>
          <p:cNvPr id="89" name="Freeform 7"/>
          <p:cNvSpPr>
            <a:spLocks/>
          </p:cNvSpPr>
          <p:nvPr/>
        </p:nvSpPr>
        <p:spPr bwMode="auto">
          <a:xfrm>
            <a:off x="4003165" y="2180555"/>
            <a:ext cx="1137668" cy="1107828"/>
          </a:xfrm>
          <a:prstGeom prst="ellipse">
            <a:avLst/>
          </a:prstGeom>
          <a:gradFill rotWithShape="1">
            <a:gsLst>
              <a:gs pos="0">
                <a:srgbClr val="42C826">
                  <a:shade val="51000"/>
                  <a:satMod val="130000"/>
                </a:srgbClr>
              </a:gs>
              <a:gs pos="80000">
                <a:srgbClr val="42C826">
                  <a:shade val="93000"/>
                  <a:satMod val="130000"/>
                </a:srgbClr>
              </a:gs>
              <a:gs pos="100000">
                <a:srgbClr val="42C826">
                  <a:shade val="94000"/>
                  <a:satMod val="135000"/>
                </a:srgbClr>
              </a:gs>
            </a:gsLst>
            <a:lin ang="16200000" scaled="0"/>
          </a:gradFill>
          <a:ln w="9525" cap="flat" cmpd="sng" algn="ctr">
            <a:solidFill>
              <a:schemeClr val="bg1"/>
            </a:solidFill>
            <a:prstDash val="solid"/>
          </a:ln>
          <a:effectLst>
            <a:glow rad="203200">
              <a:schemeClr val="accent5">
                <a:satMod val="175000"/>
                <a:alpha val="34000"/>
              </a:schemeClr>
            </a:glo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b="1">
              <a:solidFill>
                <a:prstClr val="white"/>
              </a:solidFill>
              <a:effectLst>
                <a:outerShdw blurRad="38100" dist="38100" dir="2700000" algn="tl">
                  <a:srgbClr val="000000">
                    <a:alpha val="43137"/>
                  </a:srgbClr>
                </a:outerShdw>
              </a:effectLst>
            </a:endParaRPr>
          </a:p>
        </p:txBody>
      </p:sp>
      <p:grpSp>
        <p:nvGrpSpPr>
          <p:cNvPr id="13" name="Gruppieren 12"/>
          <p:cNvGrpSpPr/>
          <p:nvPr/>
        </p:nvGrpSpPr>
        <p:grpSpPr>
          <a:xfrm>
            <a:off x="4751913" y="3312432"/>
            <a:ext cx="4026412" cy="1167528"/>
            <a:chOff x="4862027" y="3195641"/>
            <a:chExt cx="3908896" cy="1167528"/>
          </a:xfrm>
          <a:solidFill>
            <a:schemeClr val="bg1">
              <a:alpha val="72000"/>
            </a:schemeClr>
          </a:solidFill>
        </p:grpSpPr>
        <p:sp>
          <p:nvSpPr>
            <p:cNvPr id="63" name="Rechteck 122"/>
            <p:cNvSpPr/>
            <p:nvPr/>
          </p:nvSpPr>
          <p:spPr bwMode="auto">
            <a:xfrm flipH="1">
              <a:off x="4862027" y="3195641"/>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64" name="Rechteck 122"/>
            <p:cNvSpPr/>
            <p:nvPr/>
          </p:nvSpPr>
          <p:spPr bwMode="auto">
            <a:xfrm flipH="1">
              <a:off x="4862027" y="3823169"/>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65" name="Rechteck 122"/>
            <p:cNvSpPr/>
            <p:nvPr/>
          </p:nvSpPr>
          <p:spPr bwMode="auto">
            <a:xfrm flipH="1">
              <a:off x="6866729" y="3195641"/>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67" name="Rechteck 122"/>
            <p:cNvSpPr/>
            <p:nvPr/>
          </p:nvSpPr>
          <p:spPr bwMode="auto">
            <a:xfrm flipH="1">
              <a:off x="5864378" y="3195641"/>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68" name="Rechteck 122"/>
            <p:cNvSpPr/>
            <p:nvPr/>
          </p:nvSpPr>
          <p:spPr bwMode="auto">
            <a:xfrm flipH="1">
              <a:off x="5864378" y="3823169"/>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69" name="Rechteck 122"/>
            <p:cNvSpPr/>
            <p:nvPr/>
          </p:nvSpPr>
          <p:spPr bwMode="auto">
            <a:xfrm flipH="1">
              <a:off x="7869080" y="3195641"/>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06" name="Rechteck 122"/>
            <p:cNvSpPr/>
            <p:nvPr/>
          </p:nvSpPr>
          <p:spPr bwMode="auto">
            <a:xfrm flipH="1">
              <a:off x="6866729" y="3823169"/>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07" name="Rechteck 122"/>
            <p:cNvSpPr/>
            <p:nvPr/>
          </p:nvSpPr>
          <p:spPr bwMode="auto">
            <a:xfrm flipH="1">
              <a:off x="7869080" y="3823169"/>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grpSp>
      <p:sp>
        <p:nvSpPr>
          <p:cNvPr id="130" name="Kreis 49"/>
          <p:cNvSpPr/>
          <p:nvPr/>
        </p:nvSpPr>
        <p:spPr bwMode="auto">
          <a:xfrm>
            <a:off x="7595072" y="1478905"/>
            <a:ext cx="543186" cy="543188"/>
          </a:xfrm>
          <a:prstGeom prst="pie">
            <a:avLst>
              <a:gd name="adj1" fmla="val 18450070"/>
              <a:gd name="adj2" fmla="val 13912787"/>
            </a:avLst>
          </a:prstGeom>
          <a:gradFill rotWithShape="1">
            <a:gsLst>
              <a:gs pos="0">
                <a:srgbClr val="00539B">
                  <a:shade val="51000"/>
                  <a:satMod val="130000"/>
                </a:srgbClr>
              </a:gs>
              <a:gs pos="80000">
                <a:srgbClr val="00539B">
                  <a:shade val="93000"/>
                  <a:satMod val="130000"/>
                </a:srgbClr>
              </a:gs>
              <a:gs pos="100000">
                <a:srgbClr val="00539B">
                  <a:shade val="94000"/>
                  <a:satMod val="135000"/>
                </a:srgbClr>
              </a:gs>
            </a:gsLst>
            <a:lin ang="16200000" scaled="0"/>
          </a:gradFill>
          <a:ln w="9525" cap="flat" cmpd="sng" algn="ctr">
            <a:noFill/>
            <a:prstDash val="solid"/>
          </a:ln>
          <a:effectLst/>
        </p:spPr>
        <p:txBody>
          <a:bodyPr lIns="36000" tIns="36000" rIns="36000" bIns="36000" rtlCol="0" anchor="ctr"/>
          <a:lstStyle/>
          <a:p>
            <a:pPr algn="ctr"/>
            <a:endParaRPr lang="de-DE" sz="1600" kern="0" dirty="0">
              <a:solidFill>
                <a:srgbClr val="FFFFFF"/>
              </a:solidFill>
            </a:endParaRPr>
          </a:p>
        </p:txBody>
      </p:sp>
      <p:sp>
        <p:nvSpPr>
          <p:cNvPr id="131" name="Kreis 50"/>
          <p:cNvSpPr/>
          <p:nvPr/>
        </p:nvSpPr>
        <p:spPr bwMode="auto">
          <a:xfrm flipV="1">
            <a:off x="7608653" y="1466166"/>
            <a:ext cx="516026" cy="516028"/>
          </a:xfrm>
          <a:prstGeom prst="pie">
            <a:avLst>
              <a:gd name="adj1" fmla="val 3169431"/>
              <a:gd name="adj2" fmla="val 7610694"/>
            </a:avLst>
          </a:prstGeom>
          <a:gradFill rotWithShape="1">
            <a:gsLst>
              <a:gs pos="0">
                <a:srgbClr val="5BCAF1">
                  <a:shade val="51000"/>
                  <a:satMod val="130000"/>
                </a:srgbClr>
              </a:gs>
              <a:gs pos="80000">
                <a:srgbClr val="5BCAF1">
                  <a:shade val="93000"/>
                  <a:satMod val="130000"/>
                </a:srgbClr>
              </a:gs>
              <a:gs pos="100000">
                <a:srgbClr val="5BCAF1">
                  <a:shade val="94000"/>
                  <a:satMod val="135000"/>
                </a:srgbClr>
              </a:gs>
            </a:gsLst>
            <a:lin ang="16200000" scaled="0"/>
          </a:gra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kern="0" dirty="0">
              <a:solidFill>
                <a:prstClr val="white"/>
              </a:solidFill>
            </a:endParaRPr>
          </a:p>
        </p:txBody>
      </p:sp>
      <p:grpSp>
        <p:nvGrpSpPr>
          <p:cNvPr id="133" name="Gruppieren 161"/>
          <p:cNvGrpSpPr/>
          <p:nvPr/>
        </p:nvGrpSpPr>
        <p:grpSpPr>
          <a:xfrm>
            <a:off x="7299495" y="1437450"/>
            <a:ext cx="872997" cy="630244"/>
            <a:chOff x="5870269" y="1494392"/>
            <a:chExt cx="3265526" cy="2357483"/>
          </a:xfrm>
        </p:grpSpPr>
        <p:cxnSp>
          <p:nvCxnSpPr>
            <p:cNvPr id="134" name="Gerade Verbindung 133"/>
            <p:cNvCxnSpPr/>
            <p:nvPr/>
          </p:nvCxnSpPr>
          <p:spPr bwMode="auto">
            <a:xfrm flipH="1">
              <a:off x="5870269" y="2673137"/>
              <a:ext cx="951779" cy="0"/>
            </a:xfrm>
            <a:prstGeom prst="line">
              <a:avLst/>
            </a:prstGeom>
            <a:noFill/>
            <a:ln w="12700" cap="rnd">
              <a:solidFill>
                <a:schemeClr val="accent2"/>
              </a:solidFill>
            </a:ln>
            <a:effectLst/>
          </p:spPr>
          <p:style>
            <a:lnRef idx="1">
              <a:schemeClr val="accent3"/>
            </a:lnRef>
            <a:fillRef idx="3">
              <a:schemeClr val="accent3"/>
            </a:fillRef>
            <a:effectRef idx="2">
              <a:schemeClr val="accent3"/>
            </a:effectRef>
            <a:fontRef idx="minor">
              <a:schemeClr val="lt1"/>
            </a:fontRef>
          </p:style>
        </p:cxnSp>
        <p:sp>
          <p:nvSpPr>
            <p:cNvPr id="135" name="Bogen 134"/>
            <p:cNvSpPr/>
            <p:nvPr/>
          </p:nvSpPr>
          <p:spPr bwMode="auto">
            <a:xfrm>
              <a:off x="6847855" y="1494392"/>
              <a:ext cx="2287940" cy="2357483"/>
            </a:xfrm>
            <a:prstGeom prst="arc">
              <a:avLst>
                <a:gd name="adj1" fmla="val 8433246"/>
                <a:gd name="adj2" fmla="val 13163412"/>
              </a:avLst>
            </a:prstGeom>
            <a:noFill/>
            <a:ln w="12700" cap="rnd" cmpd="sng" algn="ctr">
              <a:solidFill>
                <a:schemeClr val="accent2"/>
              </a:solidFill>
              <a:prstDash val="solid"/>
              <a:round/>
              <a:headEnd type="none" w="med" len="med"/>
              <a:tailEnd type="none" w="med" len="med"/>
            </a:ln>
            <a:effectLst/>
          </p:spPr>
          <p:txBody>
            <a:bodyPr rtlCol="0" anchor="ctr"/>
            <a:lstStyle/>
            <a:p>
              <a:pPr algn="ctr"/>
              <a:endParaRPr lang="de-DE">
                <a:solidFill>
                  <a:srgbClr val="000000"/>
                </a:solidFill>
              </a:endParaRPr>
            </a:p>
          </p:txBody>
        </p:sp>
      </p:grpSp>
      <p:sp>
        <p:nvSpPr>
          <p:cNvPr id="144" name="Bogen 143"/>
          <p:cNvSpPr/>
          <p:nvPr/>
        </p:nvSpPr>
        <p:spPr bwMode="auto">
          <a:xfrm flipH="1">
            <a:off x="7560839" y="1437450"/>
            <a:ext cx="611652" cy="630244"/>
          </a:xfrm>
          <a:prstGeom prst="arc">
            <a:avLst>
              <a:gd name="adj1" fmla="val 9316035"/>
              <a:gd name="adj2" fmla="val 12579064"/>
            </a:avLst>
          </a:prstGeom>
          <a:noFill/>
          <a:ln w="12700" cap="rnd" cmpd="sng" algn="ctr">
            <a:solidFill>
              <a:schemeClr val="accent2"/>
            </a:solidFill>
            <a:prstDash val="solid"/>
            <a:round/>
            <a:headEnd type="none" w="med" len="med"/>
            <a:tailEnd type="none" w="med" len="med"/>
          </a:ln>
          <a:effectLst/>
        </p:spPr>
        <p:txBody>
          <a:bodyPr rtlCol="0" anchor="ctr"/>
          <a:lstStyle/>
          <a:p>
            <a:pPr algn="ctr"/>
            <a:endParaRPr lang="de-DE">
              <a:solidFill>
                <a:srgbClr val="000000"/>
              </a:solidFill>
            </a:endParaRPr>
          </a:p>
        </p:txBody>
      </p:sp>
      <p:sp>
        <p:nvSpPr>
          <p:cNvPr id="145" name="Rechteck 144"/>
          <p:cNvSpPr/>
          <p:nvPr/>
        </p:nvSpPr>
        <p:spPr bwMode="auto">
          <a:xfrm>
            <a:off x="7490592" y="1989824"/>
            <a:ext cx="756000" cy="540000"/>
          </a:xfrm>
          <a:prstGeom prst="rect">
            <a:avLst/>
          </a:prstGeom>
          <a:noFill/>
          <a:ln w="12700">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0" numCol="1" rtlCol="0" anchor="b" anchorCtr="0" compatLnSpc="1">
            <a:prstTxWarp prst="textNoShape">
              <a:avLst/>
            </a:prstTxWarp>
            <a:noAutofit/>
          </a:bodyPr>
          <a:lstStyle/>
          <a:p>
            <a:pPr algn="ctr">
              <a:lnSpc>
                <a:spcPct val="90000"/>
              </a:lnSpc>
            </a:pPr>
            <a:r>
              <a:rPr lang="de-DE" sz="1000" dirty="0">
                <a:solidFill>
                  <a:srgbClr val="000000"/>
                </a:solidFill>
                <a:latin typeface="Arial Narrow"/>
              </a:rPr>
              <a:t>Investition </a:t>
            </a:r>
            <a:br>
              <a:rPr lang="de-DE" sz="1000" dirty="0">
                <a:solidFill>
                  <a:srgbClr val="000000"/>
                </a:solidFill>
                <a:latin typeface="Arial Narrow"/>
              </a:rPr>
            </a:br>
            <a:r>
              <a:rPr lang="de-DE" sz="1000" dirty="0">
                <a:solidFill>
                  <a:srgbClr val="000000"/>
                </a:solidFill>
                <a:latin typeface="Arial Narrow"/>
              </a:rPr>
              <a:t>in </a:t>
            </a:r>
            <a:r>
              <a:rPr lang="de-DE" sz="1000" dirty="0" smtClean="0">
                <a:solidFill>
                  <a:srgbClr val="000000"/>
                </a:solidFill>
                <a:latin typeface="Arial Narrow"/>
              </a:rPr>
              <a:t>R&amp;D </a:t>
            </a:r>
            <a:r>
              <a:rPr lang="de-DE" sz="1000" dirty="0">
                <a:solidFill>
                  <a:srgbClr val="000000"/>
                </a:solidFill>
                <a:latin typeface="Arial Narrow"/>
              </a:rPr>
              <a:t/>
            </a:r>
            <a:br>
              <a:rPr lang="de-DE" sz="1000" dirty="0">
                <a:solidFill>
                  <a:srgbClr val="000000"/>
                </a:solidFill>
                <a:latin typeface="Arial Narrow"/>
              </a:rPr>
            </a:br>
            <a:r>
              <a:rPr lang="de-DE" sz="1400" b="1" dirty="0">
                <a:solidFill>
                  <a:srgbClr val="000000"/>
                </a:solidFill>
              </a:rPr>
              <a:t>25 %</a:t>
            </a:r>
          </a:p>
        </p:txBody>
      </p:sp>
      <p:sp>
        <p:nvSpPr>
          <p:cNvPr id="179" name="Freeform 7"/>
          <p:cNvSpPr>
            <a:spLocks noEditPoints="1"/>
          </p:cNvSpPr>
          <p:nvPr/>
        </p:nvSpPr>
        <p:spPr bwMode="auto">
          <a:xfrm>
            <a:off x="4105311" y="2281620"/>
            <a:ext cx="933376" cy="933376"/>
          </a:xfrm>
          <a:custGeom>
            <a:avLst/>
            <a:gdLst>
              <a:gd name="T0" fmla="*/ 681 w 6088"/>
              <a:gd name="T1" fmla="*/ 3052 h 6088"/>
              <a:gd name="T2" fmla="*/ 3044 w 6088"/>
              <a:gd name="T3" fmla="*/ 0 h 6088"/>
              <a:gd name="T4" fmla="*/ 5196 w 6088"/>
              <a:gd name="T5" fmla="*/ 5196 h 6088"/>
              <a:gd name="T6" fmla="*/ 0 w 6088"/>
              <a:gd name="T7" fmla="*/ 3044 h 6088"/>
              <a:gd name="T8" fmla="*/ 5171 w 6088"/>
              <a:gd name="T9" fmla="*/ 917 h 6088"/>
              <a:gd name="T10" fmla="*/ 4323 w 6088"/>
              <a:gd name="T11" fmla="*/ 962 h 6088"/>
              <a:gd name="T12" fmla="*/ 2741 w 6088"/>
              <a:gd name="T13" fmla="*/ 50 h 6088"/>
              <a:gd name="T14" fmla="*/ 1770 w 6088"/>
              <a:gd name="T15" fmla="*/ 954 h 6088"/>
              <a:gd name="T16" fmla="*/ 2741 w 6088"/>
              <a:gd name="T17" fmla="*/ 50 h 6088"/>
              <a:gd name="T18" fmla="*/ 303 w 6088"/>
              <a:gd name="T19" fmla="*/ 4286 h 6088"/>
              <a:gd name="T20" fmla="*/ 597 w 6088"/>
              <a:gd name="T21" fmla="*/ 2986 h 6088"/>
              <a:gd name="T22" fmla="*/ 917 w 6088"/>
              <a:gd name="T23" fmla="*/ 5171 h 6088"/>
              <a:gd name="T24" fmla="*/ 1765 w 6088"/>
              <a:gd name="T25" fmla="*/ 5126 h 6088"/>
              <a:gd name="T26" fmla="*/ 5171 w 6088"/>
              <a:gd name="T27" fmla="*/ 5171 h 6088"/>
              <a:gd name="T28" fmla="*/ 4254 w 6088"/>
              <a:gd name="T29" fmla="*/ 5131 h 6088"/>
              <a:gd name="T30" fmla="*/ 5787 w 6088"/>
              <a:gd name="T31" fmla="*/ 4283 h 6088"/>
              <a:gd name="T32" fmla="*/ 5486 w 6088"/>
              <a:gd name="T33" fmla="*/ 2977 h 6088"/>
              <a:gd name="T34" fmla="*/ 5787 w 6088"/>
              <a:gd name="T35" fmla="*/ 4283 h 6088"/>
              <a:gd name="T36" fmla="*/ 1769 w 6088"/>
              <a:gd name="T37" fmla="*/ 989 h 6088"/>
              <a:gd name="T38" fmla="*/ 660 w 6088"/>
              <a:gd name="T39" fmla="*/ 3020 h 6088"/>
              <a:gd name="T40" fmla="*/ 3012 w 6088"/>
              <a:gd name="T41" fmla="*/ 1246 h 6088"/>
              <a:gd name="T42" fmla="*/ 2223 w 6088"/>
              <a:gd name="T43" fmla="*/ 1623 h 6088"/>
              <a:gd name="T44" fmla="*/ 3044 w 6088"/>
              <a:gd name="T45" fmla="*/ 35 h 6088"/>
              <a:gd name="T46" fmla="*/ 3062 w 6088"/>
              <a:gd name="T47" fmla="*/ 1227 h 6088"/>
              <a:gd name="T48" fmla="*/ 4271 w 6088"/>
              <a:gd name="T49" fmla="*/ 5097 h 6088"/>
              <a:gd name="T50" fmla="*/ 5461 w 6088"/>
              <a:gd name="T51" fmla="*/ 3121 h 6088"/>
              <a:gd name="T52" fmla="*/ 3865 w 6088"/>
              <a:gd name="T53" fmla="*/ 4465 h 6088"/>
              <a:gd name="T54" fmla="*/ 4233 w 6088"/>
              <a:gd name="T55" fmla="*/ 5095 h 6088"/>
              <a:gd name="T56" fmla="*/ 1868 w 6088"/>
              <a:gd name="T57" fmla="*/ 5121 h 6088"/>
              <a:gd name="T58" fmla="*/ 4215 w 6088"/>
              <a:gd name="T59" fmla="*/ 5129 h 6088"/>
              <a:gd name="T60" fmla="*/ 4274 w 6088"/>
              <a:gd name="T61" fmla="*/ 999 h 6088"/>
              <a:gd name="T62" fmla="*/ 5456 w 6088"/>
              <a:gd name="T63" fmla="*/ 2959 h 6088"/>
              <a:gd name="T64" fmla="*/ 4324 w 6088"/>
              <a:gd name="T65" fmla="*/ 997 h 6088"/>
              <a:gd name="T66" fmla="*/ 3871 w 6088"/>
              <a:gd name="T67" fmla="*/ 1611 h 6088"/>
              <a:gd name="T68" fmla="*/ 4237 w 6088"/>
              <a:gd name="T69" fmla="*/ 1001 h 6088"/>
              <a:gd name="T70" fmla="*/ 2241 w 6088"/>
              <a:gd name="T71" fmla="*/ 1653 h 6088"/>
              <a:gd name="T72" fmla="*/ 1490 w 6088"/>
              <a:gd name="T73" fmla="*/ 3931 h 6088"/>
              <a:gd name="T74" fmla="*/ 3026 w 6088"/>
              <a:gd name="T75" fmla="*/ 4823 h 6088"/>
              <a:gd name="T76" fmla="*/ 4601 w 6088"/>
              <a:gd name="T77" fmla="*/ 3912 h 6088"/>
              <a:gd name="T78" fmla="*/ 3854 w 6088"/>
              <a:gd name="T79" fmla="*/ 1642 h 6088"/>
              <a:gd name="T80" fmla="*/ 660 w 6088"/>
              <a:gd name="T81" fmla="*/ 3084 h 6088"/>
              <a:gd name="T82" fmla="*/ 438 w 6088"/>
              <a:gd name="T83" fmla="*/ 4548 h 6088"/>
              <a:gd name="T84" fmla="*/ 1458 w 6088"/>
              <a:gd name="T85" fmla="*/ 3950 h 6088"/>
              <a:gd name="T86" fmla="*/ 2976 w 6088"/>
              <a:gd name="T87" fmla="*/ 4841 h 6088"/>
              <a:gd name="T88" fmla="*/ 1500 w 6088"/>
              <a:gd name="T89" fmla="*/ 3984 h 6088"/>
              <a:gd name="T90" fmla="*/ 5407 w 6088"/>
              <a:gd name="T91" fmla="*/ 3036 h 6088"/>
              <a:gd name="T92" fmla="*/ 4642 w 6088"/>
              <a:gd name="T93" fmla="*/ 3878 h 6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88" h="6088">
                <a:moveTo>
                  <a:pt x="1383" y="3044"/>
                </a:moveTo>
                <a:cubicBezTo>
                  <a:pt x="1383" y="2755"/>
                  <a:pt x="1405" y="2475"/>
                  <a:pt x="1446" y="2210"/>
                </a:cubicBezTo>
                <a:cubicBezTo>
                  <a:pt x="1131" y="2478"/>
                  <a:pt x="871" y="2765"/>
                  <a:pt x="681" y="3052"/>
                </a:cubicBezTo>
                <a:cubicBezTo>
                  <a:pt x="872" y="3340"/>
                  <a:pt x="1132" y="3629"/>
                  <a:pt x="1449" y="3897"/>
                </a:cubicBezTo>
                <a:cubicBezTo>
                  <a:pt x="1406" y="3626"/>
                  <a:pt x="1383" y="3340"/>
                  <a:pt x="1383" y="3044"/>
                </a:cubicBezTo>
                <a:close/>
                <a:moveTo>
                  <a:pt x="3044" y="0"/>
                </a:moveTo>
                <a:cubicBezTo>
                  <a:pt x="3885" y="0"/>
                  <a:pt x="4646" y="341"/>
                  <a:pt x="5196" y="892"/>
                </a:cubicBezTo>
                <a:cubicBezTo>
                  <a:pt x="5747" y="1442"/>
                  <a:pt x="6088" y="2203"/>
                  <a:pt x="6088" y="3044"/>
                </a:cubicBezTo>
                <a:cubicBezTo>
                  <a:pt x="6088" y="3885"/>
                  <a:pt x="5747" y="4646"/>
                  <a:pt x="5196" y="5196"/>
                </a:cubicBezTo>
                <a:cubicBezTo>
                  <a:pt x="4646" y="5747"/>
                  <a:pt x="3885" y="6088"/>
                  <a:pt x="3044" y="6088"/>
                </a:cubicBezTo>
                <a:cubicBezTo>
                  <a:pt x="2203" y="6088"/>
                  <a:pt x="1442" y="5747"/>
                  <a:pt x="892" y="5196"/>
                </a:cubicBezTo>
                <a:cubicBezTo>
                  <a:pt x="341" y="4646"/>
                  <a:pt x="0" y="3885"/>
                  <a:pt x="0" y="3044"/>
                </a:cubicBezTo>
                <a:cubicBezTo>
                  <a:pt x="0" y="2203"/>
                  <a:pt x="341" y="1442"/>
                  <a:pt x="892" y="892"/>
                </a:cubicBezTo>
                <a:cubicBezTo>
                  <a:pt x="1442" y="341"/>
                  <a:pt x="2203" y="0"/>
                  <a:pt x="3044" y="0"/>
                </a:cubicBezTo>
                <a:close/>
                <a:moveTo>
                  <a:pt x="5171" y="917"/>
                </a:moveTo>
                <a:cubicBezTo>
                  <a:pt x="4694" y="439"/>
                  <a:pt x="4056" y="121"/>
                  <a:pt x="3346" y="50"/>
                </a:cubicBezTo>
                <a:cubicBezTo>
                  <a:pt x="3703" y="170"/>
                  <a:pt x="4019" y="499"/>
                  <a:pt x="4257" y="965"/>
                </a:cubicBezTo>
                <a:cubicBezTo>
                  <a:pt x="4279" y="964"/>
                  <a:pt x="4301" y="963"/>
                  <a:pt x="4323" y="962"/>
                </a:cubicBezTo>
                <a:cubicBezTo>
                  <a:pt x="4810" y="947"/>
                  <a:pt x="5222" y="1055"/>
                  <a:pt x="5488" y="1289"/>
                </a:cubicBezTo>
                <a:cubicBezTo>
                  <a:pt x="5393" y="1156"/>
                  <a:pt x="5287" y="1032"/>
                  <a:pt x="5171" y="917"/>
                </a:cubicBezTo>
                <a:close/>
                <a:moveTo>
                  <a:pt x="2741" y="50"/>
                </a:moveTo>
                <a:cubicBezTo>
                  <a:pt x="2031" y="121"/>
                  <a:pt x="1394" y="439"/>
                  <a:pt x="917" y="917"/>
                </a:cubicBezTo>
                <a:cubicBezTo>
                  <a:pt x="802" y="1031"/>
                  <a:pt x="697" y="1155"/>
                  <a:pt x="602" y="1286"/>
                </a:cubicBezTo>
                <a:cubicBezTo>
                  <a:pt x="870" y="1051"/>
                  <a:pt x="1282" y="941"/>
                  <a:pt x="1770" y="954"/>
                </a:cubicBezTo>
                <a:cubicBezTo>
                  <a:pt x="1791" y="955"/>
                  <a:pt x="1813" y="956"/>
                  <a:pt x="1834" y="957"/>
                </a:cubicBezTo>
                <a:cubicBezTo>
                  <a:pt x="1845" y="936"/>
                  <a:pt x="1856" y="916"/>
                  <a:pt x="1867" y="896"/>
                </a:cubicBezTo>
                <a:cubicBezTo>
                  <a:pt x="2100" y="467"/>
                  <a:pt x="2402" y="165"/>
                  <a:pt x="2741" y="50"/>
                </a:cubicBezTo>
                <a:close/>
                <a:moveTo>
                  <a:pt x="301" y="1805"/>
                </a:moveTo>
                <a:cubicBezTo>
                  <a:pt x="130" y="2183"/>
                  <a:pt x="35" y="2602"/>
                  <a:pt x="35" y="3044"/>
                </a:cubicBezTo>
                <a:cubicBezTo>
                  <a:pt x="35" y="3487"/>
                  <a:pt x="131" y="3907"/>
                  <a:pt x="303" y="4286"/>
                </a:cubicBezTo>
                <a:cubicBezTo>
                  <a:pt x="232" y="3938"/>
                  <a:pt x="344" y="3526"/>
                  <a:pt x="602" y="3111"/>
                </a:cubicBezTo>
                <a:cubicBezTo>
                  <a:pt x="614" y="3091"/>
                  <a:pt x="626" y="3071"/>
                  <a:pt x="639" y="3052"/>
                </a:cubicBezTo>
                <a:cubicBezTo>
                  <a:pt x="625" y="3030"/>
                  <a:pt x="611" y="3008"/>
                  <a:pt x="597" y="2986"/>
                </a:cubicBezTo>
                <a:cubicBezTo>
                  <a:pt x="341" y="2569"/>
                  <a:pt x="230" y="2156"/>
                  <a:pt x="301" y="1805"/>
                </a:cubicBezTo>
                <a:close/>
                <a:moveTo>
                  <a:pt x="600" y="4799"/>
                </a:moveTo>
                <a:cubicBezTo>
                  <a:pt x="695" y="4932"/>
                  <a:pt x="801" y="5056"/>
                  <a:pt x="917" y="5171"/>
                </a:cubicBezTo>
                <a:cubicBezTo>
                  <a:pt x="1394" y="5649"/>
                  <a:pt x="2032" y="5967"/>
                  <a:pt x="2742" y="6038"/>
                </a:cubicBezTo>
                <a:cubicBezTo>
                  <a:pt x="2385" y="5918"/>
                  <a:pt x="2069" y="5589"/>
                  <a:pt x="1831" y="5123"/>
                </a:cubicBezTo>
                <a:cubicBezTo>
                  <a:pt x="1809" y="5124"/>
                  <a:pt x="1787" y="5125"/>
                  <a:pt x="1765" y="5126"/>
                </a:cubicBezTo>
                <a:cubicBezTo>
                  <a:pt x="1278" y="5141"/>
                  <a:pt x="866" y="5033"/>
                  <a:pt x="600" y="4799"/>
                </a:cubicBezTo>
                <a:close/>
                <a:moveTo>
                  <a:pt x="3347" y="6038"/>
                </a:moveTo>
                <a:cubicBezTo>
                  <a:pt x="4057" y="5967"/>
                  <a:pt x="4694" y="5649"/>
                  <a:pt x="5171" y="5171"/>
                </a:cubicBezTo>
                <a:cubicBezTo>
                  <a:pt x="5286" y="5057"/>
                  <a:pt x="5391" y="4933"/>
                  <a:pt x="5486" y="4802"/>
                </a:cubicBezTo>
                <a:cubicBezTo>
                  <a:pt x="5219" y="5037"/>
                  <a:pt x="4806" y="5147"/>
                  <a:pt x="4318" y="5134"/>
                </a:cubicBezTo>
                <a:cubicBezTo>
                  <a:pt x="4297" y="5133"/>
                  <a:pt x="4275" y="5132"/>
                  <a:pt x="4254" y="5131"/>
                </a:cubicBezTo>
                <a:cubicBezTo>
                  <a:pt x="4243" y="5152"/>
                  <a:pt x="4232" y="5172"/>
                  <a:pt x="4221" y="5192"/>
                </a:cubicBezTo>
                <a:cubicBezTo>
                  <a:pt x="3988" y="5621"/>
                  <a:pt x="3686" y="5923"/>
                  <a:pt x="3347" y="6038"/>
                </a:cubicBezTo>
                <a:close/>
                <a:moveTo>
                  <a:pt x="5787" y="4283"/>
                </a:moveTo>
                <a:cubicBezTo>
                  <a:pt x="5958" y="3905"/>
                  <a:pt x="6053" y="3486"/>
                  <a:pt x="6053" y="3044"/>
                </a:cubicBezTo>
                <a:cubicBezTo>
                  <a:pt x="6053" y="2601"/>
                  <a:pt x="5957" y="2181"/>
                  <a:pt x="5785" y="1802"/>
                </a:cubicBezTo>
                <a:cubicBezTo>
                  <a:pt x="5856" y="2150"/>
                  <a:pt x="5744" y="2562"/>
                  <a:pt x="5486" y="2977"/>
                </a:cubicBezTo>
                <a:cubicBezTo>
                  <a:pt x="5474" y="2997"/>
                  <a:pt x="5462" y="3017"/>
                  <a:pt x="5449" y="3036"/>
                </a:cubicBezTo>
                <a:cubicBezTo>
                  <a:pt x="5463" y="3058"/>
                  <a:pt x="5477" y="3080"/>
                  <a:pt x="5491" y="3102"/>
                </a:cubicBezTo>
                <a:cubicBezTo>
                  <a:pt x="5747" y="3519"/>
                  <a:pt x="5858" y="3932"/>
                  <a:pt x="5787" y="4283"/>
                </a:cubicBezTo>
                <a:close/>
                <a:moveTo>
                  <a:pt x="1455" y="2157"/>
                </a:moveTo>
                <a:cubicBezTo>
                  <a:pt x="1527" y="1718"/>
                  <a:pt x="1653" y="1321"/>
                  <a:pt x="1817" y="991"/>
                </a:cubicBezTo>
                <a:cubicBezTo>
                  <a:pt x="1801" y="990"/>
                  <a:pt x="1785" y="990"/>
                  <a:pt x="1769" y="989"/>
                </a:cubicBezTo>
                <a:cubicBezTo>
                  <a:pt x="1153" y="972"/>
                  <a:pt x="661" y="1154"/>
                  <a:pt x="438" y="1540"/>
                </a:cubicBezTo>
                <a:cubicBezTo>
                  <a:pt x="216" y="1925"/>
                  <a:pt x="304" y="2442"/>
                  <a:pt x="627" y="2967"/>
                </a:cubicBezTo>
                <a:cubicBezTo>
                  <a:pt x="638" y="2985"/>
                  <a:pt x="649" y="3002"/>
                  <a:pt x="660" y="3020"/>
                </a:cubicBezTo>
                <a:cubicBezTo>
                  <a:pt x="858" y="2725"/>
                  <a:pt x="1127" y="2430"/>
                  <a:pt x="1455" y="2157"/>
                </a:cubicBezTo>
                <a:close/>
                <a:moveTo>
                  <a:pt x="2223" y="1623"/>
                </a:moveTo>
                <a:cubicBezTo>
                  <a:pt x="2486" y="1471"/>
                  <a:pt x="2751" y="1346"/>
                  <a:pt x="3012" y="1246"/>
                </a:cubicBezTo>
                <a:cubicBezTo>
                  <a:pt x="2606" y="1098"/>
                  <a:pt x="2212" y="1013"/>
                  <a:pt x="1855" y="993"/>
                </a:cubicBezTo>
                <a:cubicBezTo>
                  <a:pt x="1694" y="1313"/>
                  <a:pt x="1570" y="1697"/>
                  <a:pt x="1496" y="2123"/>
                </a:cubicBezTo>
                <a:cubicBezTo>
                  <a:pt x="1715" y="1944"/>
                  <a:pt x="1959" y="1776"/>
                  <a:pt x="2223" y="1623"/>
                </a:cubicBezTo>
                <a:close/>
                <a:moveTo>
                  <a:pt x="3062" y="1227"/>
                </a:moveTo>
                <a:cubicBezTo>
                  <a:pt x="3467" y="1078"/>
                  <a:pt x="3862" y="991"/>
                  <a:pt x="4220" y="967"/>
                </a:cubicBezTo>
                <a:cubicBezTo>
                  <a:pt x="3924" y="393"/>
                  <a:pt x="3507" y="35"/>
                  <a:pt x="3044" y="35"/>
                </a:cubicBezTo>
                <a:cubicBezTo>
                  <a:pt x="2597" y="35"/>
                  <a:pt x="2192" y="371"/>
                  <a:pt x="1898" y="913"/>
                </a:cubicBezTo>
                <a:cubicBezTo>
                  <a:pt x="1889" y="928"/>
                  <a:pt x="1881" y="943"/>
                  <a:pt x="1873" y="959"/>
                </a:cubicBezTo>
                <a:cubicBezTo>
                  <a:pt x="2240" y="982"/>
                  <a:pt x="2646" y="1071"/>
                  <a:pt x="3062" y="1227"/>
                </a:cubicBezTo>
                <a:close/>
                <a:moveTo>
                  <a:pt x="5428" y="3068"/>
                </a:moveTo>
                <a:cubicBezTo>
                  <a:pt x="5230" y="3363"/>
                  <a:pt x="4961" y="3658"/>
                  <a:pt x="4633" y="3931"/>
                </a:cubicBezTo>
                <a:cubicBezTo>
                  <a:pt x="4561" y="4370"/>
                  <a:pt x="4435" y="4767"/>
                  <a:pt x="4271" y="5097"/>
                </a:cubicBezTo>
                <a:cubicBezTo>
                  <a:pt x="4287" y="5098"/>
                  <a:pt x="4303" y="5098"/>
                  <a:pt x="4319" y="5099"/>
                </a:cubicBezTo>
                <a:cubicBezTo>
                  <a:pt x="4935" y="5116"/>
                  <a:pt x="5427" y="4934"/>
                  <a:pt x="5650" y="4548"/>
                </a:cubicBezTo>
                <a:cubicBezTo>
                  <a:pt x="5872" y="4163"/>
                  <a:pt x="5784" y="3646"/>
                  <a:pt x="5461" y="3121"/>
                </a:cubicBezTo>
                <a:cubicBezTo>
                  <a:pt x="5450" y="3103"/>
                  <a:pt x="5439" y="3086"/>
                  <a:pt x="5428" y="3068"/>
                </a:cubicBezTo>
                <a:close/>
                <a:moveTo>
                  <a:pt x="4592" y="3965"/>
                </a:moveTo>
                <a:cubicBezTo>
                  <a:pt x="4373" y="4144"/>
                  <a:pt x="4130" y="4312"/>
                  <a:pt x="3865" y="4465"/>
                </a:cubicBezTo>
                <a:lnTo>
                  <a:pt x="3865" y="4465"/>
                </a:lnTo>
                <a:cubicBezTo>
                  <a:pt x="3602" y="4617"/>
                  <a:pt x="3337" y="4742"/>
                  <a:pt x="3076" y="4842"/>
                </a:cubicBezTo>
                <a:cubicBezTo>
                  <a:pt x="3482" y="4990"/>
                  <a:pt x="3876" y="5075"/>
                  <a:pt x="4233" y="5095"/>
                </a:cubicBezTo>
                <a:cubicBezTo>
                  <a:pt x="4394" y="4775"/>
                  <a:pt x="4518" y="4391"/>
                  <a:pt x="4592" y="3965"/>
                </a:cubicBezTo>
                <a:close/>
                <a:moveTo>
                  <a:pt x="3026" y="4861"/>
                </a:moveTo>
                <a:cubicBezTo>
                  <a:pt x="2621" y="5010"/>
                  <a:pt x="2226" y="5097"/>
                  <a:pt x="1868" y="5121"/>
                </a:cubicBezTo>
                <a:cubicBezTo>
                  <a:pt x="2164" y="5695"/>
                  <a:pt x="2581" y="6053"/>
                  <a:pt x="3044" y="6053"/>
                </a:cubicBezTo>
                <a:cubicBezTo>
                  <a:pt x="3491" y="6053"/>
                  <a:pt x="3896" y="5717"/>
                  <a:pt x="4190" y="5175"/>
                </a:cubicBezTo>
                <a:cubicBezTo>
                  <a:pt x="4199" y="5160"/>
                  <a:pt x="4207" y="5145"/>
                  <a:pt x="4215" y="5129"/>
                </a:cubicBezTo>
                <a:cubicBezTo>
                  <a:pt x="3848" y="5106"/>
                  <a:pt x="3442" y="5017"/>
                  <a:pt x="3026" y="4861"/>
                </a:cubicBezTo>
                <a:close/>
                <a:moveTo>
                  <a:pt x="4324" y="997"/>
                </a:moveTo>
                <a:cubicBezTo>
                  <a:pt x="4307" y="998"/>
                  <a:pt x="4291" y="999"/>
                  <a:pt x="4274" y="999"/>
                </a:cubicBezTo>
                <a:cubicBezTo>
                  <a:pt x="4435" y="1323"/>
                  <a:pt x="4557" y="1710"/>
                  <a:pt x="4630" y="2138"/>
                </a:cubicBezTo>
                <a:cubicBezTo>
                  <a:pt x="4959" y="2412"/>
                  <a:pt x="5230" y="2708"/>
                  <a:pt x="5428" y="3004"/>
                </a:cubicBezTo>
                <a:cubicBezTo>
                  <a:pt x="5437" y="2989"/>
                  <a:pt x="5447" y="2974"/>
                  <a:pt x="5456" y="2959"/>
                </a:cubicBezTo>
                <a:cubicBezTo>
                  <a:pt x="5780" y="2436"/>
                  <a:pt x="5870" y="1922"/>
                  <a:pt x="5650" y="1540"/>
                </a:cubicBezTo>
                <a:lnTo>
                  <a:pt x="5650" y="1540"/>
                </a:lnTo>
                <a:cubicBezTo>
                  <a:pt x="5429" y="1157"/>
                  <a:pt x="4938" y="978"/>
                  <a:pt x="4324" y="997"/>
                </a:cubicBezTo>
                <a:close/>
                <a:moveTo>
                  <a:pt x="4237" y="1001"/>
                </a:moveTo>
                <a:cubicBezTo>
                  <a:pt x="3890" y="1022"/>
                  <a:pt x="3507" y="1104"/>
                  <a:pt x="3112" y="1247"/>
                </a:cubicBezTo>
                <a:cubicBezTo>
                  <a:pt x="3364" y="1344"/>
                  <a:pt x="3619" y="1466"/>
                  <a:pt x="3871" y="1611"/>
                </a:cubicBezTo>
                <a:lnTo>
                  <a:pt x="3871" y="1611"/>
                </a:lnTo>
                <a:cubicBezTo>
                  <a:pt x="4132" y="1762"/>
                  <a:pt x="4373" y="1928"/>
                  <a:pt x="4588" y="2104"/>
                </a:cubicBezTo>
                <a:cubicBezTo>
                  <a:pt x="4515" y="1689"/>
                  <a:pt x="4394" y="1315"/>
                  <a:pt x="4237" y="1001"/>
                </a:cubicBezTo>
                <a:close/>
                <a:moveTo>
                  <a:pt x="3062" y="1265"/>
                </a:moveTo>
                <a:cubicBezTo>
                  <a:pt x="2790" y="1366"/>
                  <a:pt x="2514" y="1496"/>
                  <a:pt x="2241" y="1653"/>
                </a:cubicBezTo>
                <a:lnTo>
                  <a:pt x="2241" y="1653"/>
                </a:lnTo>
                <a:cubicBezTo>
                  <a:pt x="1965" y="1813"/>
                  <a:pt x="1712" y="1989"/>
                  <a:pt x="1487" y="2176"/>
                </a:cubicBezTo>
                <a:cubicBezTo>
                  <a:pt x="1443" y="2451"/>
                  <a:pt x="1418" y="2742"/>
                  <a:pt x="1418" y="3044"/>
                </a:cubicBezTo>
                <a:cubicBezTo>
                  <a:pt x="1418" y="3353"/>
                  <a:pt x="1444" y="3651"/>
                  <a:pt x="1490" y="3931"/>
                </a:cubicBezTo>
                <a:cubicBezTo>
                  <a:pt x="1713" y="4115"/>
                  <a:pt x="1962" y="4289"/>
                  <a:pt x="2234" y="4446"/>
                </a:cubicBezTo>
                <a:lnTo>
                  <a:pt x="2234" y="4446"/>
                </a:lnTo>
                <a:cubicBezTo>
                  <a:pt x="2498" y="4598"/>
                  <a:pt x="2764" y="4724"/>
                  <a:pt x="3026" y="4823"/>
                </a:cubicBezTo>
                <a:cubicBezTo>
                  <a:pt x="3298" y="4722"/>
                  <a:pt x="3574" y="4592"/>
                  <a:pt x="3847" y="4435"/>
                </a:cubicBezTo>
                <a:lnTo>
                  <a:pt x="3847" y="4435"/>
                </a:lnTo>
                <a:cubicBezTo>
                  <a:pt x="4123" y="4275"/>
                  <a:pt x="4376" y="4099"/>
                  <a:pt x="4601" y="3912"/>
                </a:cubicBezTo>
                <a:cubicBezTo>
                  <a:pt x="4645" y="3637"/>
                  <a:pt x="4670" y="3346"/>
                  <a:pt x="4670" y="3044"/>
                </a:cubicBezTo>
                <a:cubicBezTo>
                  <a:pt x="4670" y="2735"/>
                  <a:pt x="4644" y="2437"/>
                  <a:pt x="4598" y="2157"/>
                </a:cubicBezTo>
                <a:cubicBezTo>
                  <a:pt x="4375" y="1973"/>
                  <a:pt x="4126" y="1799"/>
                  <a:pt x="3854" y="1642"/>
                </a:cubicBezTo>
                <a:lnTo>
                  <a:pt x="3854" y="1642"/>
                </a:lnTo>
                <a:cubicBezTo>
                  <a:pt x="3590" y="1490"/>
                  <a:pt x="3324" y="1364"/>
                  <a:pt x="3062" y="1265"/>
                </a:cubicBezTo>
                <a:close/>
                <a:moveTo>
                  <a:pt x="660" y="3084"/>
                </a:moveTo>
                <a:cubicBezTo>
                  <a:pt x="651" y="3099"/>
                  <a:pt x="641" y="3114"/>
                  <a:pt x="632" y="3129"/>
                </a:cubicBezTo>
                <a:cubicBezTo>
                  <a:pt x="308" y="3652"/>
                  <a:pt x="218" y="4166"/>
                  <a:pt x="438" y="4548"/>
                </a:cubicBezTo>
                <a:lnTo>
                  <a:pt x="438" y="4548"/>
                </a:lnTo>
                <a:cubicBezTo>
                  <a:pt x="659" y="4931"/>
                  <a:pt x="1150" y="5110"/>
                  <a:pt x="1764" y="5091"/>
                </a:cubicBezTo>
                <a:cubicBezTo>
                  <a:pt x="1781" y="5090"/>
                  <a:pt x="1797" y="5089"/>
                  <a:pt x="1814" y="5089"/>
                </a:cubicBezTo>
                <a:cubicBezTo>
                  <a:pt x="1653" y="4765"/>
                  <a:pt x="1531" y="4378"/>
                  <a:pt x="1458" y="3950"/>
                </a:cubicBezTo>
                <a:cubicBezTo>
                  <a:pt x="1129" y="3676"/>
                  <a:pt x="858" y="3380"/>
                  <a:pt x="660" y="3084"/>
                </a:cubicBezTo>
                <a:close/>
                <a:moveTo>
                  <a:pt x="1851" y="5087"/>
                </a:moveTo>
                <a:cubicBezTo>
                  <a:pt x="2198" y="5066"/>
                  <a:pt x="2581" y="4984"/>
                  <a:pt x="2976" y="4841"/>
                </a:cubicBezTo>
                <a:cubicBezTo>
                  <a:pt x="2724" y="4744"/>
                  <a:pt x="2469" y="4622"/>
                  <a:pt x="2217" y="4477"/>
                </a:cubicBezTo>
                <a:lnTo>
                  <a:pt x="2217" y="4477"/>
                </a:lnTo>
                <a:cubicBezTo>
                  <a:pt x="1956" y="4326"/>
                  <a:pt x="1715" y="4160"/>
                  <a:pt x="1500" y="3984"/>
                </a:cubicBezTo>
                <a:cubicBezTo>
                  <a:pt x="1573" y="4399"/>
                  <a:pt x="1694" y="4773"/>
                  <a:pt x="1851" y="5087"/>
                </a:cubicBezTo>
                <a:close/>
                <a:moveTo>
                  <a:pt x="4642" y="3878"/>
                </a:moveTo>
                <a:cubicBezTo>
                  <a:pt x="4957" y="3610"/>
                  <a:pt x="5217" y="3323"/>
                  <a:pt x="5407" y="3036"/>
                </a:cubicBezTo>
                <a:cubicBezTo>
                  <a:pt x="5216" y="2748"/>
                  <a:pt x="4956" y="2459"/>
                  <a:pt x="4639" y="2191"/>
                </a:cubicBezTo>
                <a:cubicBezTo>
                  <a:pt x="4682" y="2462"/>
                  <a:pt x="4705" y="2748"/>
                  <a:pt x="4705" y="3044"/>
                </a:cubicBezTo>
                <a:cubicBezTo>
                  <a:pt x="4705" y="3333"/>
                  <a:pt x="4683" y="3613"/>
                  <a:pt x="4642" y="3878"/>
                </a:cubicBezTo>
                <a:close/>
              </a:path>
            </a:pathLst>
          </a:custGeom>
          <a:solidFill>
            <a:schemeClr val="accent5">
              <a:lumMod val="20000"/>
              <a:lumOff val="80000"/>
            </a:schemeClr>
          </a:solidFill>
          <a:ln>
            <a:noFill/>
          </a:ln>
          <a:effectLst>
            <a:glow rad="50800">
              <a:schemeClr val="bg1">
                <a:alpha val="25000"/>
              </a:schemeClr>
            </a:glow>
          </a:effec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81" name="Rectangle 25"/>
          <p:cNvSpPr>
            <a:spLocks noChangeArrowheads="1"/>
          </p:cNvSpPr>
          <p:nvPr/>
        </p:nvSpPr>
        <p:spPr bwMode="auto">
          <a:xfrm>
            <a:off x="4092992" y="2615670"/>
            <a:ext cx="987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de-DE" sz="1600" b="1" dirty="0" smtClean="0">
                <a:solidFill>
                  <a:prstClr val="white"/>
                </a:solidFill>
                <a:effectLst>
                  <a:outerShdw blurRad="38100" dist="38100" dir="2700000" algn="tl">
                    <a:srgbClr val="000000">
                      <a:alpha val="43137"/>
                    </a:srgbClr>
                  </a:outerShdw>
                </a:effectLst>
              </a:rPr>
              <a:t>SUCCESS</a:t>
            </a:r>
            <a:endParaRPr lang="de-DE" sz="1200" b="1" dirty="0">
              <a:solidFill>
                <a:prstClr val="white"/>
              </a:solidFill>
              <a:effectLst>
                <a:outerShdw blurRad="38100" dist="38100" dir="2700000" algn="tl">
                  <a:srgbClr val="000000">
                    <a:alpha val="43137"/>
                  </a:srgbClr>
                </a:outerShdw>
              </a:effectLst>
            </a:endParaRPr>
          </a:p>
        </p:txBody>
      </p:sp>
      <p:sp>
        <p:nvSpPr>
          <p:cNvPr id="182" name="Rad 181"/>
          <p:cNvSpPr/>
          <p:nvPr/>
        </p:nvSpPr>
        <p:spPr>
          <a:xfrm>
            <a:off x="2434347" y="590160"/>
            <a:ext cx="4287032" cy="4287032"/>
          </a:xfrm>
          <a:prstGeom prst="donut">
            <a:avLst>
              <a:gd name="adj" fmla="val 7225"/>
            </a:avLst>
          </a:prstGeom>
          <a:solidFill>
            <a:schemeClr val="bg1">
              <a:alpha val="17000"/>
            </a:schemeClr>
          </a:solidFill>
          <a:ln w="9525" cap="flat" cmpd="sng" algn="ctr">
            <a:noFill/>
            <a:prstDash val="solid"/>
          </a:ln>
          <a:effectLst>
            <a:softEdge rad="127000"/>
          </a:effectLst>
        </p:spPr>
        <p:txBody>
          <a:bodyPr lIns="36000" tIns="36000" rIns="36000" bIns="36000" rtlCol="0" anchor="ctr"/>
          <a:lstStyle/>
          <a:p>
            <a:pPr algn="ctr"/>
            <a:endParaRPr lang="de-DE" sz="1600" kern="0">
              <a:solidFill>
                <a:srgbClr val="FFFFFF"/>
              </a:solidFill>
            </a:endParaRPr>
          </a:p>
        </p:txBody>
      </p:sp>
      <p:sp>
        <p:nvSpPr>
          <p:cNvPr id="183" name="Rad 182"/>
          <p:cNvSpPr/>
          <p:nvPr/>
        </p:nvSpPr>
        <p:spPr>
          <a:xfrm>
            <a:off x="3324659" y="1489476"/>
            <a:ext cx="2469496" cy="2469496"/>
          </a:xfrm>
          <a:prstGeom prst="donut">
            <a:avLst>
              <a:gd name="adj" fmla="val 7225"/>
            </a:avLst>
          </a:prstGeom>
          <a:solidFill>
            <a:schemeClr val="bg1">
              <a:alpha val="17000"/>
            </a:schemeClr>
          </a:solidFill>
          <a:ln w="9525" cap="flat" cmpd="sng" algn="ctr">
            <a:noFill/>
            <a:prstDash val="solid"/>
          </a:ln>
          <a:effectLst>
            <a:softEdge rad="63500"/>
          </a:effectLst>
        </p:spPr>
        <p:txBody>
          <a:bodyPr lIns="36000" tIns="36000" rIns="36000" bIns="36000" rtlCol="0" anchor="ctr"/>
          <a:lstStyle/>
          <a:p>
            <a:pPr algn="ctr"/>
            <a:endParaRPr lang="de-DE" sz="1600" kern="0">
              <a:solidFill>
                <a:srgbClr val="FFFFFF"/>
              </a:solidFill>
            </a:endParaRPr>
          </a:p>
        </p:txBody>
      </p:sp>
      <p:sp>
        <p:nvSpPr>
          <p:cNvPr id="104" name="Rechteck 103"/>
          <p:cNvSpPr/>
          <p:nvPr/>
        </p:nvSpPr>
        <p:spPr>
          <a:xfrm>
            <a:off x="1301799" y="2813615"/>
            <a:ext cx="3185946" cy="288000"/>
          </a:xfrm>
          <a:prstGeom prst="rect">
            <a:avLst/>
          </a:prstGeom>
          <a:noFill/>
        </p:spPr>
        <p:txBody>
          <a:bodyPr wrap="square" lIns="72000" rIns="72000" anchor="ctr" anchorCtr="0">
            <a:noAutofit/>
          </a:bodyPr>
          <a:lstStyle/>
          <a:p>
            <a:pPr algn="ctr"/>
            <a:r>
              <a:rPr lang="en-US" sz="1200" dirty="0" smtClean="0">
                <a:solidFill>
                  <a:prstClr val="white"/>
                </a:solidFill>
              </a:rPr>
              <a:t>Analysts views</a:t>
            </a:r>
            <a:endParaRPr lang="en-US" sz="1200" dirty="0">
              <a:solidFill>
                <a:prstClr val="white"/>
              </a:solidFill>
            </a:endParaRPr>
          </a:p>
        </p:txBody>
      </p:sp>
      <p:sp>
        <p:nvSpPr>
          <p:cNvPr id="105" name="Rechteck 104"/>
          <p:cNvSpPr/>
          <p:nvPr/>
        </p:nvSpPr>
        <p:spPr>
          <a:xfrm>
            <a:off x="4650127" y="2813615"/>
            <a:ext cx="4236920" cy="450621"/>
          </a:xfrm>
          <a:prstGeom prst="rect">
            <a:avLst/>
          </a:prstGeom>
          <a:noFill/>
        </p:spPr>
        <p:txBody>
          <a:bodyPr wrap="square" lIns="72000" rIns="72000" anchor="ctr" anchorCtr="0">
            <a:noAutofit/>
          </a:bodyPr>
          <a:lstStyle/>
          <a:p>
            <a:pPr algn="ctr"/>
            <a:r>
              <a:rPr lang="en-US" sz="1200" dirty="0" smtClean="0">
                <a:solidFill>
                  <a:prstClr val="white"/>
                </a:solidFill>
              </a:rPr>
              <a:t>Value generated continuously</a:t>
            </a:r>
            <a:endParaRPr lang="en-US" sz="1200" dirty="0">
              <a:solidFill>
                <a:prstClr val="white"/>
              </a:solidFill>
            </a:endParaRPr>
          </a:p>
        </p:txBody>
      </p:sp>
      <p:sp>
        <p:nvSpPr>
          <p:cNvPr id="83" name="Rechteck 82"/>
          <p:cNvSpPr/>
          <p:nvPr/>
        </p:nvSpPr>
        <p:spPr bwMode="auto">
          <a:xfrm>
            <a:off x="5474619" y="1541402"/>
            <a:ext cx="1361487" cy="396420"/>
          </a:xfrm>
          <a:prstGeom prst="rect">
            <a:avLst/>
          </a:prstGeom>
          <a:noFill/>
          <a:ln w="12700">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p>
            <a:pPr algn="ctr"/>
            <a:r>
              <a:rPr lang="de-DE" sz="1000" dirty="0" smtClean="0">
                <a:solidFill>
                  <a:srgbClr val="000000"/>
                </a:solidFill>
                <a:latin typeface="Arial Narrow"/>
              </a:rPr>
              <a:t>International</a:t>
            </a:r>
            <a:r>
              <a:rPr lang="de-DE" sz="1000" dirty="0">
                <a:solidFill>
                  <a:srgbClr val="000000"/>
                </a:solidFill>
                <a:latin typeface="Arial Narrow"/>
              </a:rPr>
              <a:t> </a:t>
            </a:r>
            <a:r>
              <a:rPr lang="de-DE" sz="1000" dirty="0" smtClean="0">
                <a:solidFill>
                  <a:srgbClr val="000000"/>
                </a:solidFill>
                <a:latin typeface="Arial Narrow"/>
              </a:rPr>
              <a:t>TURNOVER </a:t>
            </a:r>
            <a:endParaRPr lang="de-DE" sz="1000" dirty="0">
              <a:solidFill>
                <a:srgbClr val="000000"/>
              </a:solidFill>
              <a:latin typeface="Arial Narrow"/>
            </a:endParaRPr>
          </a:p>
          <a:p>
            <a:pPr algn="ctr"/>
            <a:r>
              <a:rPr lang="de-DE" sz="1000" dirty="0">
                <a:solidFill>
                  <a:schemeClr val="tx1"/>
                </a:solidFill>
                <a:latin typeface="Arial Narrow"/>
              </a:rPr>
              <a:t>3,02 </a:t>
            </a:r>
            <a:r>
              <a:rPr lang="de-DE" sz="1000" dirty="0">
                <a:solidFill>
                  <a:srgbClr val="000000"/>
                </a:solidFill>
                <a:latin typeface="Arial Narrow"/>
              </a:rPr>
              <a:t>Mrd. US$</a:t>
            </a:r>
          </a:p>
        </p:txBody>
      </p:sp>
      <p:grpSp>
        <p:nvGrpSpPr>
          <p:cNvPr id="117" name="Gruppieren 116"/>
          <p:cNvGrpSpPr/>
          <p:nvPr/>
        </p:nvGrpSpPr>
        <p:grpSpPr>
          <a:xfrm>
            <a:off x="1402008" y="3315946"/>
            <a:ext cx="2989973" cy="1141838"/>
            <a:chOff x="5788352" y="3302120"/>
            <a:chExt cx="2989973" cy="1141838"/>
          </a:xfrm>
        </p:grpSpPr>
        <p:sp>
          <p:nvSpPr>
            <p:cNvPr id="119" name="Abgerundetes Rechteck 118"/>
            <p:cNvSpPr/>
            <p:nvPr/>
          </p:nvSpPr>
          <p:spPr>
            <a:xfrm>
              <a:off x="6815502" y="3956306"/>
              <a:ext cx="927866" cy="487652"/>
            </a:xfrm>
            <a:prstGeom prst="roundRect">
              <a:avLst/>
            </a:prstGeom>
            <a:gradFill>
              <a:gsLst>
                <a:gs pos="0">
                  <a:schemeClr val="bg1"/>
                </a:gs>
                <a:gs pos="60000">
                  <a:schemeClr val="bg1">
                    <a:alpha val="51000"/>
                  </a:schemeClr>
                </a:gs>
                <a:gs pos="100000">
                  <a:schemeClr val="bg1">
                    <a:alpha val="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007DC3"/>
                </a:solidFill>
              </a:endParaRPr>
            </a:p>
          </p:txBody>
        </p:sp>
        <p:sp>
          <p:nvSpPr>
            <p:cNvPr id="120" name="Abgerundetes Rechteck 119"/>
            <p:cNvSpPr/>
            <p:nvPr/>
          </p:nvSpPr>
          <p:spPr>
            <a:xfrm>
              <a:off x="5788352" y="3956306"/>
              <a:ext cx="927866" cy="487652"/>
            </a:xfrm>
            <a:prstGeom prst="roundRect">
              <a:avLst/>
            </a:prstGeom>
            <a:gradFill>
              <a:gsLst>
                <a:gs pos="0">
                  <a:schemeClr val="bg1"/>
                </a:gs>
                <a:gs pos="60000">
                  <a:schemeClr val="bg1">
                    <a:alpha val="51000"/>
                  </a:schemeClr>
                </a:gs>
                <a:gs pos="100000">
                  <a:schemeClr val="bg1">
                    <a:alpha val="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007DC3"/>
                </a:solidFill>
              </a:endParaRPr>
            </a:p>
          </p:txBody>
        </p:sp>
        <p:sp>
          <p:nvSpPr>
            <p:cNvPr id="124" name="Abgerundetes Rechteck 123"/>
            <p:cNvSpPr/>
            <p:nvPr/>
          </p:nvSpPr>
          <p:spPr>
            <a:xfrm>
              <a:off x="7850459" y="4106298"/>
              <a:ext cx="927866" cy="337659"/>
            </a:xfrm>
            <a:prstGeom prst="roundRect">
              <a:avLst/>
            </a:prstGeom>
            <a:gradFill>
              <a:gsLst>
                <a:gs pos="0">
                  <a:schemeClr val="bg1"/>
                </a:gs>
                <a:gs pos="60000">
                  <a:schemeClr val="bg1">
                    <a:alpha val="51000"/>
                  </a:schemeClr>
                </a:gs>
                <a:gs pos="100000">
                  <a:schemeClr val="bg1">
                    <a:alpha val="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007DC3"/>
                </a:solidFill>
              </a:endParaRPr>
            </a:p>
          </p:txBody>
        </p:sp>
        <p:sp>
          <p:nvSpPr>
            <p:cNvPr id="126" name="Abgerundetes Rechteck 125"/>
            <p:cNvSpPr/>
            <p:nvPr/>
          </p:nvSpPr>
          <p:spPr>
            <a:xfrm>
              <a:off x="5788352" y="3324203"/>
              <a:ext cx="927866" cy="487652"/>
            </a:xfrm>
            <a:prstGeom prst="roundRect">
              <a:avLst/>
            </a:prstGeom>
            <a:gradFill>
              <a:gsLst>
                <a:gs pos="0">
                  <a:schemeClr val="bg1"/>
                </a:gs>
                <a:gs pos="60000">
                  <a:schemeClr val="bg1">
                    <a:alpha val="51000"/>
                  </a:schemeClr>
                </a:gs>
                <a:gs pos="100000">
                  <a:schemeClr val="bg1">
                    <a:alpha val="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007DC3"/>
                </a:solidFill>
              </a:endParaRPr>
            </a:p>
          </p:txBody>
        </p:sp>
        <p:sp>
          <p:nvSpPr>
            <p:cNvPr id="127" name="Abgerundetes Rechteck 126"/>
            <p:cNvSpPr/>
            <p:nvPr/>
          </p:nvSpPr>
          <p:spPr>
            <a:xfrm>
              <a:off x="7850459" y="3302120"/>
              <a:ext cx="927866" cy="360000"/>
            </a:xfrm>
            <a:prstGeom prst="roundRect">
              <a:avLst/>
            </a:prstGeom>
            <a:gradFill>
              <a:gsLst>
                <a:gs pos="0">
                  <a:schemeClr val="bg1"/>
                </a:gs>
                <a:gs pos="60000">
                  <a:schemeClr val="bg1">
                    <a:alpha val="51000"/>
                  </a:schemeClr>
                </a:gs>
                <a:gs pos="100000">
                  <a:schemeClr val="bg1">
                    <a:alpha val="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007DC3"/>
                </a:solidFill>
              </a:endParaRPr>
            </a:p>
          </p:txBody>
        </p:sp>
        <p:sp>
          <p:nvSpPr>
            <p:cNvPr id="128" name="Abgerundetes Rechteck 127"/>
            <p:cNvSpPr/>
            <p:nvPr/>
          </p:nvSpPr>
          <p:spPr>
            <a:xfrm>
              <a:off x="6815502" y="3323064"/>
              <a:ext cx="927866" cy="487652"/>
            </a:xfrm>
            <a:prstGeom prst="roundRect">
              <a:avLst/>
            </a:prstGeom>
            <a:gradFill>
              <a:gsLst>
                <a:gs pos="0">
                  <a:schemeClr val="bg1"/>
                </a:gs>
                <a:gs pos="60000">
                  <a:schemeClr val="bg1">
                    <a:alpha val="51000"/>
                  </a:schemeClr>
                </a:gs>
                <a:gs pos="100000">
                  <a:schemeClr val="bg1">
                    <a:alpha val="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007DC3"/>
                </a:solidFill>
              </a:endParaRPr>
            </a:p>
          </p:txBody>
        </p:sp>
        <p:sp>
          <p:nvSpPr>
            <p:cNvPr id="132" name="Abgerundetes Rechteck 131"/>
            <p:cNvSpPr/>
            <p:nvPr/>
          </p:nvSpPr>
          <p:spPr>
            <a:xfrm>
              <a:off x="7850459" y="3702522"/>
              <a:ext cx="927866" cy="360000"/>
            </a:xfrm>
            <a:prstGeom prst="roundRect">
              <a:avLst/>
            </a:prstGeom>
            <a:gradFill>
              <a:gsLst>
                <a:gs pos="0">
                  <a:schemeClr val="bg1"/>
                </a:gs>
                <a:gs pos="60000">
                  <a:schemeClr val="bg1">
                    <a:alpha val="51000"/>
                  </a:schemeClr>
                </a:gs>
                <a:gs pos="100000">
                  <a:schemeClr val="bg1">
                    <a:alpha val="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007DC3"/>
                </a:solidFill>
              </a:endParaRPr>
            </a:p>
          </p:txBody>
        </p:sp>
      </p:grpSp>
      <p:grpSp>
        <p:nvGrpSpPr>
          <p:cNvPr id="108" name="Gruppieren 107"/>
          <p:cNvGrpSpPr/>
          <p:nvPr/>
        </p:nvGrpSpPr>
        <p:grpSpPr>
          <a:xfrm>
            <a:off x="1423315" y="3312270"/>
            <a:ext cx="2968772" cy="1167691"/>
            <a:chOff x="5864378" y="3195478"/>
            <a:chExt cx="2906545" cy="1167691"/>
          </a:xfrm>
          <a:solidFill>
            <a:schemeClr val="bg1">
              <a:alpha val="72000"/>
            </a:schemeClr>
          </a:solidFill>
        </p:grpSpPr>
        <p:sp>
          <p:nvSpPr>
            <p:cNvPr id="111" name="Rechteck 122"/>
            <p:cNvSpPr/>
            <p:nvPr/>
          </p:nvSpPr>
          <p:spPr bwMode="auto">
            <a:xfrm flipH="1">
              <a:off x="6866729" y="3195641"/>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12" name="Rechteck 122"/>
            <p:cNvSpPr/>
            <p:nvPr/>
          </p:nvSpPr>
          <p:spPr bwMode="auto">
            <a:xfrm flipH="1">
              <a:off x="5864378" y="3195641"/>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13" name="Rechteck 122"/>
            <p:cNvSpPr/>
            <p:nvPr/>
          </p:nvSpPr>
          <p:spPr bwMode="auto">
            <a:xfrm flipH="1">
              <a:off x="5864378" y="3823169"/>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14" name="Rechteck 122"/>
            <p:cNvSpPr/>
            <p:nvPr/>
          </p:nvSpPr>
          <p:spPr bwMode="auto">
            <a:xfrm flipH="1">
              <a:off x="7869080" y="3195478"/>
              <a:ext cx="901843" cy="36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15" name="Rechteck 122"/>
            <p:cNvSpPr/>
            <p:nvPr/>
          </p:nvSpPr>
          <p:spPr bwMode="auto">
            <a:xfrm flipH="1">
              <a:off x="6866729" y="3823169"/>
              <a:ext cx="901843" cy="54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16" name="Rechteck 122"/>
            <p:cNvSpPr/>
            <p:nvPr/>
          </p:nvSpPr>
          <p:spPr bwMode="auto">
            <a:xfrm flipH="1">
              <a:off x="7869078" y="4003169"/>
              <a:ext cx="901843" cy="36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sp>
          <p:nvSpPr>
            <p:cNvPr id="129" name="Rechteck 122"/>
            <p:cNvSpPr/>
            <p:nvPr/>
          </p:nvSpPr>
          <p:spPr bwMode="auto">
            <a:xfrm flipH="1">
              <a:off x="7869078" y="3603848"/>
              <a:ext cx="901843" cy="360000"/>
            </a:xfrm>
            <a:prstGeom prst="rect">
              <a:avLst/>
            </a:prstGeom>
            <a:grpFill/>
            <a:ln w="12700"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buClr>
                  <a:srgbClr val="000000"/>
                </a:buClr>
                <a:buFont typeface="Wingdings" pitchFamily="2" charset="2"/>
                <a:buNone/>
              </a:pPr>
              <a:endParaRPr lang="de-DE" sz="1600" dirty="0">
                <a:solidFill>
                  <a:srgbClr val="FFFFFF"/>
                </a:solidFill>
              </a:endParaRPr>
            </a:p>
          </p:txBody>
        </p:sp>
      </p:grpSp>
      <p:pic>
        <p:nvPicPr>
          <p:cNvPr id="56" name="Picture 3" descr="http://www.android-hilfe.de/attachments/news-ankuendigungen/4449d1266998703-smartphones-marktanteil-von-android-os-waechst-auf-3-9-prozent-800px-gartner_logo.sv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2737" y="4110495"/>
            <a:ext cx="643000" cy="169710"/>
          </a:xfrm>
          <a:prstGeom prst="rect">
            <a:avLst/>
          </a:prstGeom>
          <a:noFill/>
          <a:ln>
            <a:noFill/>
          </a:ln>
        </p:spPr>
      </p:pic>
      <p:pic>
        <p:nvPicPr>
          <p:cNvPr id="59" name="Picture 5" descr="N:\02 unity-concepts\UCON Kunden\UC SAS 69020\Neuer Ordner (3)\IDC_logo.pn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72256" y="4051460"/>
            <a:ext cx="670890" cy="31700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descr="http://www.imagesfood.com/Images/newsimage/health-wellness-datamonitor-logo.jp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46224" y="3349085"/>
            <a:ext cx="763648" cy="286368"/>
          </a:xfrm>
          <a:prstGeom prst="rect">
            <a:avLst/>
          </a:prstGeom>
          <a:noFill/>
        </p:spPr>
      </p:pic>
      <p:pic>
        <p:nvPicPr>
          <p:cNvPr id="55" name="Picture 6" descr="http://www.datasynapse.com/stuff/contentmgr/files/0/93d73142c64f5d17da4938b3f4050f5e/misc/forrester_logo.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94988" y="3469602"/>
            <a:ext cx="758496" cy="249982"/>
          </a:xfrm>
          <a:prstGeom prst="rect">
            <a:avLst/>
          </a:prstGeom>
          <a:noFill/>
        </p:spPr>
      </p:pic>
      <p:pic>
        <p:nvPicPr>
          <p:cNvPr id="9" name="Grafik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29709" y="3411885"/>
            <a:ext cx="387463" cy="387463"/>
          </a:xfrm>
          <a:prstGeom prst="rect">
            <a:avLst/>
          </a:prstGeom>
        </p:spPr>
      </p:pic>
      <p:pic>
        <p:nvPicPr>
          <p:cNvPr id="10" name="Grafik 9"/>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14000" y="3782760"/>
            <a:ext cx="828092" cy="248216"/>
          </a:xfrm>
          <a:prstGeom prst="rect">
            <a:avLst/>
          </a:prstGeom>
        </p:spPr>
      </p:pic>
      <p:pic>
        <p:nvPicPr>
          <p:cNvPr id="136" name="Picture 2" descr="N:\10 Bilderdatenbank\01 Bilderdatenbank TG\Gekauft\#iStock_000013400235Medium.jpg"/>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48653" y="2895786"/>
            <a:ext cx="1056489" cy="1584175"/>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2278" y="4232708"/>
            <a:ext cx="839355" cy="157379"/>
          </a:xfrm>
          <a:prstGeom prst="rect">
            <a:avLst/>
          </a:prstGeom>
        </p:spPr>
      </p:pic>
      <p:pic>
        <p:nvPicPr>
          <p:cNvPr id="125" name="Grafik 124"/>
          <p:cNvPicPr>
            <a:picLocks noChangeAspect="1"/>
          </p:cNvPicPr>
          <p:nvPr/>
        </p:nvPicPr>
        <p:blipFill>
          <a:blip r:embed="rId13"/>
          <a:stretch>
            <a:fillRect/>
          </a:stretch>
        </p:blipFill>
        <p:spPr>
          <a:xfrm>
            <a:off x="5818757" y="3984430"/>
            <a:ext cx="862381" cy="447774"/>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14823" y="4061417"/>
            <a:ext cx="739601" cy="295389"/>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05207" y="3466847"/>
            <a:ext cx="836270" cy="267522"/>
          </a:xfrm>
          <a:prstGeom prst="rect">
            <a:avLst/>
          </a:prstGeom>
        </p:spPr>
      </p:pic>
      <p:pic>
        <p:nvPicPr>
          <p:cNvPr id="18" name="Immagine 17"/>
          <p:cNvPicPr>
            <a:picLocks noChangeAspect="1"/>
          </p:cNvPicPr>
          <p:nvPr/>
        </p:nvPicPr>
        <p:blipFill>
          <a:blip r:embed="rId16"/>
          <a:stretch>
            <a:fillRect/>
          </a:stretch>
        </p:blipFill>
        <p:spPr>
          <a:xfrm>
            <a:off x="5882341" y="3336890"/>
            <a:ext cx="743776" cy="518205"/>
          </a:xfrm>
          <a:prstGeom prst="rect">
            <a:avLst/>
          </a:prstGeom>
        </p:spPr>
      </p:pic>
      <p:sp>
        <p:nvSpPr>
          <p:cNvPr id="19"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b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b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r>
            <a:b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endParaRPr kumimoji="0" lang="es-ES_tradnl" altLang="it-IT" sz="1800" b="0" i="0" u="none" strike="noStrike" cap="none" normalizeH="0" baseline="0" smtClean="0">
              <a:ln>
                <a:noFill/>
              </a:ln>
              <a:solidFill>
                <a:schemeClr val="tx1"/>
              </a:solidFill>
              <a:effectLst/>
              <a:latin typeface="Arial" panose="020B0604020202020204" pitchFamily="34" charset="0"/>
            </a:endParaRPr>
          </a:p>
        </p:txBody>
      </p:sp>
      <p:sp>
        <p:nvSpPr>
          <p:cNvPr id="20"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b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b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r>
            <a:br>
              <a:rPr kumimoji="0" lang="es-ES_tradnl" altLang="it-IT"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endParaRPr kumimoji="0" lang="es-ES_tradnl" altLang="it-IT" sz="1800" b="0" i="0" u="none" strike="noStrike" cap="none" normalizeH="0" baseline="0" smtClean="0">
              <a:ln>
                <a:noFill/>
              </a:ln>
              <a:solidFill>
                <a:schemeClr val="tx1"/>
              </a:solidFill>
              <a:effectLst/>
              <a:latin typeface="Arial" panose="020B0604020202020204" pitchFamily="34" charset="0"/>
            </a:endParaRPr>
          </a:p>
        </p:txBody>
      </p:sp>
      <p:sp>
        <p:nvSpPr>
          <p:cNvPr id="22" name="AutoShape 4" descr="Risultati immagini per logo en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6" descr="Risultati immagini per logo en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60" name="Picture 12" descr="http://upload.wikimedia.org/wikipedia/pt/4/44/Logo-enel.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31096" y="3386354"/>
            <a:ext cx="871849" cy="407158"/>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14" descr="Risultati immagini per logo eni 2014"/>
          <p:cNvSpPr>
            <a:spLocks noChangeAspect="1" noChangeArrowheads="1"/>
          </p:cNvSpPr>
          <p:nvPr/>
        </p:nvSpPr>
        <p:spPr bwMode="auto">
          <a:xfrm>
            <a:off x="50559" y="3250418"/>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64" name="Picture 16" descr="http://gazlupkowy.pl/wp-content/uploads/2013/09/eni-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51096" y="3977308"/>
            <a:ext cx="926832" cy="46341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audi aramco logo alfana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58848" y="3972427"/>
            <a:ext cx="548444" cy="47178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upload.wikimedia.org/wikipedia/en/thumb/0/0c/ConocoPhillips_Logo.svg/800px-ConocoPhillips_Logo.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19652" y="3537868"/>
            <a:ext cx="773261" cy="18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179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6904068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Y_DATION3"/>
          <p:cNvPicPr>
            <a:picLocks noChangeAspect="1" noChangeArrowheads="1"/>
          </p:cNvPicPr>
          <p:nvPr/>
        </p:nvPicPr>
        <p:blipFill>
          <a:blip r:embed="rId3" cstate="print">
            <a:lum bright="9000"/>
          </a:blip>
          <a:srcRect/>
          <a:stretch>
            <a:fillRect/>
          </a:stretch>
        </p:blipFill>
        <p:spPr bwMode="auto">
          <a:xfrm>
            <a:off x="0" y="685800"/>
            <a:ext cx="9144000" cy="41148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tretch>
            <a:fillRect/>
          </a:stretch>
        </p:blipFill>
        <p:spPr bwMode="auto">
          <a:xfrm>
            <a:off x="5734052" y="150019"/>
            <a:ext cx="2846559" cy="1236006"/>
          </a:xfrm>
          <a:prstGeom prst="rect">
            <a:avLst/>
          </a:prstGeom>
          <a:ln>
            <a:noFill/>
          </a:ln>
          <a:effectLst>
            <a:outerShdw blurRad="292100" dist="139700" dir="2700000" algn="tl" rotWithShape="0">
              <a:srgbClr val="333333">
                <a:alpha val="65000"/>
              </a:srgbClr>
            </a:outerShdw>
          </a:effectLst>
        </p:spPr>
      </p:pic>
      <p:sp>
        <p:nvSpPr>
          <p:cNvPr id="9" name="Rectangle 3"/>
          <p:cNvSpPr txBox="1">
            <a:spLocks noChangeArrowheads="1"/>
          </p:cNvSpPr>
          <p:nvPr/>
        </p:nvSpPr>
        <p:spPr>
          <a:xfrm>
            <a:off x="638175" y="919163"/>
            <a:ext cx="8201025" cy="3666965"/>
          </a:xfrm>
          <a:prstGeom prst="rect">
            <a:avLst/>
          </a:prstGeom>
        </p:spPr>
        <p:txBody>
          <a:bodyPr/>
          <a:lst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Char char="•"/>
              <a:defRPr sz="2000">
                <a:solidFill>
                  <a:srgbClr val="292929"/>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tx1"/>
              </a:buClr>
              <a:buFont typeface="Arial" pitchFamily="34" charset="0"/>
              <a:buChar char="−"/>
              <a:defRPr sz="2000">
                <a:solidFill>
                  <a:srgbClr val="292929"/>
                </a:solidFill>
                <a:latin typeface="+mn-lt"/>
                <a:ea typeface="ＭＳ Ｐゴシック"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dirty="0" smtClean="0"/>
          </a:p>
          <a:p>
            <a:pPr marL="0" indent="0">
              <a:buFont typeface="Wingdings" pitchFamily="2" charset="2"/>
              <a:buNone/>
            </a:pPr>
            <a:endParaRPr lang="en-US" dirty="0" smtClean="0"/>
          </a:p>
          <a:p>
            <a:pPr marL="0" indent="0">
              <a:buFont typeface="Wingdings" pitchFamily="2" charset="2"/>
              <a:buNone/>
            </a:pPr>
            <a:r>
              <a:rPr lang="en-US" dirty="0" smtClean="0"/>
              <a:t>We want to be the first company people call when they need to solve business problems.</a:t>
            </a:r>
          </a:p>
          <a:p>
            <a:pPr marL="0" indent="0">
              <a:buFont typeface="Wingdings" pitchFamily="2" charset="2"/>
              <a:buNone/>
            </a:pPr>
            <a:r>
              <a:rPr lang="en-US" dirty="0" smtClean="0"/>
              <a:t>SAS has everything it takes to achieve this: unmatched analytical capabilities, deep industry expertise, a long track record of delivering proven results, and the ability to innovate.</a:t>
            </a:r>
            <a:endParaRPr lang="en-US" dirty="0" smtClean="0">
              <a:solidFill>
                <a:schemeClr val="tx1"/>
              </a:solidFill>
            </a:endParaRPr>
          </a:p>
          <a:p>
            <a:pPr lvl="1">
              <a:buFontTx/>
              <a:buNone/>
            </a:pPr>
            <a:r>
              <a:rPr lang="en-US" dirty="0" smtClean="0">
                <a:solidFill>
                  <a:schemeClr val="tx1"/>
                </a:solidFill>
              </a:rPr>
              <a:t>                                                     - </a:t>
            </a:r>
            <a:r>
              <a:rPr lang="en-US" i="1" dirty="0" smtClean="0">
                <a:solidFill>
                  <a:schemeClr val="tx1"/>
                </a:solidFill>
              </a:rPr>
              <a:t>Jim Goodnight, CEO of SAS</a:t>
            </a:r>
          </a:p>
          <a:p>
            <a:pPr lvl="1">
              <a:buFontTx/>
              <a:buNone/>
            </a:pPr>
            <a:endParaRPr lang="en-US" dirty="0" smtClean="0">
              <a:solidFill>
                <a:schemeClr val="tx1"/>
              </a:solidFill>
            </a:endParaRPr>
          </a:p>
          <a:p>
            <a:pPr lvl="1">
              <a:buFontTx/>
              <a:buNone/>
            </a:pPr>
            <a:r>
              <a:rPr lang="en-US" dirty="0" smtClean="0">
                <a:solidFill>
                  <a:schemeClr val="tx1"/>
                </a:solidFill>
              </a:rPr>
              <a:t>                                                            </a:t>
            </a:r>
          </a:p>
        </p:txBody>
      </p:sp>
    </p:spTree>
    <p:extLst>
      <p:ext uri="{BB962C8B-B14F-4D97-AF65-F5344CB8AC3E}">
        <p14:creationId xmlns:p14="http://schemas.microsoft.com/office/powerpoint/2010/main" val="145700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18" y="264154"/>
            <a:ext cx="2515438" cy="338554"/>
          </a:xfrm>
        </p:spPr>
        <p:txBody>
          <a:bodyPr/>
          <a:lstStyle/>
          <a:p>
            <a:r>
              <a:rPr lang="it-IT" dirty="0" err="1" smtClean="0"/>
              <a:t>LIBERALIZAtion</a:t>
            </a:r>
            <a:endParaRPr lang="it-IT" dirty="0"/>
          </a:p>
        </p:txBody>
      </p:sp>
      <p:sp>
        <p:nvSpPr>
          <p:cNvPr id="4" name="Segnaposto testo 3"/>
          <p:cNvSpPr>
            <a:spLocks noGrp="1"/>
          </p:cNvSpPr>
          <p:nvPr>
            <p:ph type="body" sz="quarter" idx="12"/>
          </p:nvPr>
        </p:nvSpPr>
        <p:spPr/>
        <p:txBody>
          <a:bodyPr/>
          <a:lstStyle/>
          <a:p>
            <a:r>
              <a:rPr lang="it-IT" dirty="0" err="1" smtClean="0"/>
              <a:t>Problem</a:t>
            </a:r>
            <a:r>
              <a:rPr lang="it-IT" dirty="0" smtClean="0"/>
              <a:t> </a:t>
            </a:r>
            <a:r>
              <a:rPr lang="it-IT" dirty="0" err="1" smtClean="0"/>
              <a:t>definition</a:t>
            </a:r>
            <a:endParaRPr lang="it-IT" dirty="0"/>
          </a:p>
        </p:txBody>
      </p:sp>
      <p:sp>
        <p:nvSpPr>
          <p:cNvPr id="3" name="Segnaposto contenuto 2"/>
          <p:cNvSpPr>
            <a:spLocks noGrp="1"/>
          </p:cNvSpPr>
          <p:nvPr>
            <p:ph sz="quarter" idx="11"/>
          </p:nvPr>
        </p:nvSpPr>
        <p:spPr>
          <a:xfrm>
            <a:off x="171132" y="815458"/>
            <a:ext cx="3669348" cy="3083921"/>
          </a:xfrm>
          <a:solidFill>
            <a:schemeClr val="bg2">
              <a:lumMod val="40000"/>
              <a:lumOff val="60000"/>
            </a:schemeClr>
          </a:solidFill>
        </p:spPr>
        <p:txBody>
          <a:bodyPr/>
          <a:lstStyle/>
          <a:p>
            <a:pPr marL="0" indent="0">
              <a:buNone/>
            </a:pPr>
            <a:r>
              <a:rPr lang="en-US" dirty="0"/>
              <a:t>The liberalization of the energy market in Romania </a:t>
            </a:r>
            <a:r>
              <a:rPr lang="en-US" dirty="0" smtClean="0"/>
              <a:t>means:</a:t>
            </a:r>
          </a:p>
          <a:p>
            <a:r>
              <a:rPr lang="en-US" dirty="0" smtClean="0"/>
              <a:t>the </a:t>
            </a:r>
            <a:r>
              <a:rPr lang="en-US" dirty="0"/>
              <a:t>separation of the main activities of generation, transport, distribution and </a:t>
            </a:r>
            <a:r>
              <a:rPr lang="en-US" dirty="0" smtClean="0"/>
              <a:t>supply (UNBUNDLING)</a:t>
            </a:r>
          </a:p>
          <a:p>
            <a:r>
              <a:rPr lang="en-US" dirty="0" smtClean="0"/>
              <a:t>the </a:t>
            </a:r>
            <a:r>
              <a:rPr lang="en-US" dirty="0"/>
              <a:t>government’s release of the price </a:t>
            </a:r>
            <a:r>
              <a:rPr lang="en-US" dirty="0" smtClean="0"/>
              <a:t>control (DEREGULATION). </a:t>
            </a:r>
            <a:endParaRPr lang="it-IT" dirty="0"/>
          </a:p>
        </p:txBody>
      </p:sp>
      <p:pic>
        <p:nvPicPr>
          <p:cNvPr id="5" name="Immagine 4"/>
          <p:cNvPicPr>
            <a:picLocks noChangeAspect="1"/>
          </p:cNvPicPr>
          <p:nvPr/>
        </p:nvPicPr>
        <p:blipFill>
          <a:blip r:embed="rId2"/>
          <a:stretch>
            <a:fillRect/>
          </a:stretch>
        </p:blipFill>
        <p:spPr>
          <a:xfrm>
            <a:off x="4024912" y="1560576"/>
            <a:ext cx="5035528" cy="2918078"/>
          </a:xfrm>
          <a:prstGeom prst="rect">
            <a:avLst/>
          </a:prstGeom>
        </p:spPr>
      </p:pic>
      <p:sp>
        <p:nvSpPr>
          <p:cNvPr id="6" name="Ovale 5"/>
          <p:cNvSpPr/>
          <p:nvPr/>
        </p:nvSpPr>
        <p:spPr>
          <a:xfrm>
            <a:off x="4024912" y="2670048"/>
            <a:ext cx="1315184" cy="8778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accent1"/>
              </a:solidFill>
            </a:endParaRPr>
          </a:p>
        </p:txBody>
      </p:sp>
    </p:spTree>
    <p:extLst>
      <p:ext uri="{BB962C8B-B14F-4D97-AF65-F5344CB8AC3E}">
        <p14:creationId xmlns:p14="http://schemas.microsoft.com/office/powerpoint/2010/main" val="2157025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18" y="141044"/>
            <a:ext cx="2515438" cy="584775"/>
          </a:xfrm>
        </p:spPr>
        <p:txBody>
          <a:bodyPr/>
          <a:lstStyle/>
          <a:p>
            <a:r>
              <a:rPr lang="it-IT" dirty="0" smtClean="0"/>
              <a:t>Energy </a:t>
            </a:r>
            <a:r>
              <a:rPr lang="it-IT" dirty="0" err="1" smtClean="0"/>
              <a:t>liberalization</a:t>
            </a:r>
            <a:endParaRPr lang="it-IT" dirty="0"/>
          </a:p>
        </p:txBody>
      </p:sp>
      <p:sp>
        <p:nvSpPr>
          <p:cNvPr id="3" name="Segnaposto testo 2"/>
          <p:cNvSpPr>
            <a:spLocks noGrp="1"/>
          </p:cNvSpPr>
          <p:nvPr>
            <p:ph type="body" sz="quarter" idx="12"/>
          </p:nvPr>
        </p:nvSpPr>
        <p:spPr/>
        <p:txBody>
          <a:bodyPr/>
          <a:lstStyle/>
          <a:p>
            <a:r>
              <a:rPr lang="it-IT" dirty="0" smtClean="0"/>
              <a:t>At a </a:t>
            </a:r>
            <a:r>
              <a:rPr lang="it-IT" dirty="0" err="1" smtClean="0"/>
              <a:t>glance</a:t>
            </a:r>
            <a:endParaRPr lang="it-IT" dirty="0"/>
          </a:p>
        </p:txBody>
      </p:sp>
      <p:graphicFrame>
        <p:nvGraphicFramePr>
          <p:cNvPr id="7" name="Segnaposto contenuto 6"/>
          <p:cNvGraphicFramePr>
            <a:graphicFrameLocks noGrp="1"/>
          </p:cNvGraphicFramePr>
          <p:nvPr>
            <p:ph sz="quarter" idx="11"/>
            <p:extLst>
              <p:ext uri="{D42A27DB-BD31-4B8C-83A1-F6EECF244321}">
                <p14:modId xmlns:p14="http://schemas.microsoft.com/office/powerpoint/2010/main" val="1113186315"/>
              </p:ext>
            </p:extLst>
          </p:nvPr>
        </p:nvGraphicFramePr>
        <p:xfrm>
          <a:off x="262129" y="621792"/>
          <a:ext cx="6614159" cy="414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p:cNvSpPr txBox="1"/>
          <p:nvPr/>
        </p:nvSpPr>
        <p:spPr>
          <a:xfrm>
            <a:off x="6108192" y="1975104"/>
            <a:ext cx="2801239" cy="1200329"/>
          </a:xfrm>
          <a:prstGeom prst="rect">
            <a:avLst/>
          </a:prstGeom>
          <a:noFill/>
        </p:spPr>
        <p:txBody>
          <a:bodyPr wrap="square" rtlCol="0">
            <a:spAutoFit/>
          </a:bodyPr>
          <a:lstStyle/>
          <a:p>
            <a:r>
              <a:rPr lang="it-IT" dirty="0" smtClean="0"/>
              <a:t>REDUCE PRICE</a:t>
            </a:r>
          </a:p>
          <a:p>
            <a:endParaRPr lang="it-IT" dirty="0"/>
          </a:p>
          <a:p>
            <a:endParaRPr lang="it-IT" dirty="0" smtClean="0"/>
          </a:p>
          <a:p>
            <a:r>
              <a:rPr lang="it-IT" dirty="0" smtClean="0"/>
              <a:t>INCREASE EFFICIENCY</a:t>
            </a:r>
            <a:endParaRPr lang="it-IT" dirty="0"/>
          </a:p>
        </p:txBody>
      </p:sp>
    </p:spTree>
    <p:extLst>
      <p:ext uri="{BB962C8B-B14F-4D97-AF65-F5344CB8AC3E}">
        <p14:creationId xmlns:p14="http://schemas.microsoft.com/office/powerpoint/2010/main" val="2209620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18" y="141044"/>
            <a:ext cx="2515438" cy="584775"/>
          </a:xfrm>
        </p:spPr>
        <p:txBody>
          <a:bodyPr/>
          <a:lstStyle/>
          <a:p>
            <a:r>
              <a:rPr lang="it-IT" dirty="0" smtClean="0"/>
              <a:t>Energy </a:t>
            </a:r>
            <a:r>
              <a:rPr lang="it-IT" dirty="0" err="1" smtClean="0"/>
              <a:t>liberalization</a:t>
            </a:r>
            <a:endParaRPr lang="it-IT" dirty="0"/>
          </a:p>
        </p:txBody>
      </p:sp>
      <p:sp>
        <p:nvSpPr>
          <p:cNvPr id="3" name="Segnaposto testo 2"/>
          <p:cNvSpPr>
            <a:spLocks noGrp="1"/>
          </p:cNvSpPr>
          <p:nvPr>
            <p:ph type="body" sz="quarter" idx="12"/>
          </p:nvPr>
        </p:nvSpPr>
        <p:spPr/>
        <p:txBody>
          <a:bodyPr/>
          <a:lstStyle/>
          <a:p>
            <a:r>
              <a:rPr lang="it-IT" dirty="0" smtClean="0"/>
              <a:t>New </a:t>
            </a:r>
            <a:r>
              <a:rPr lang="it-IT" dirty="0" err="1" smtClean="0"/>
              <a:t>rules</a:t>
            </a:r>
            <a:endParaRPr lang="it-IT" dirty="0"/>
          </a:p>
        </p:txBody>
      </p:sp>
      <p:sp>
        <p:nvSpPr>
          <p:cNvPr id="4" name="Segnaposto contenuto 3"/>
          <p:cNvSpPr>
            <a:spLocks noGrp="1"/>
          </p:cNvSpPr>
          <p:nvPr>
            <p:ph sz="quarter" idx="11"/>
          </p:nvPr>
        </p:nvSpPr>
        <p:spPr>
          <a:xfrm>
            <a:off x="457200" y="937462"/>
            <a:ext cx="8232776" cy="3268587"/>
          </a:xfrm>
        </p:spPr>
        <p:txBody>
          <a:bodyPr/>
          <a:lstStyle/>
          <a:p>
            <a:pPr>
              <a:buFont typeface="Wingdings" panose="05000000000000000000" pitchFamily="2" charset="2"/>
              <a:buChar char="ü"/>
            </a:pPr>
            <a:r>
              <a:rPr lang="it-IT" dirty="0" smtClean="0"/>
              <a:t>Network Code</a:t>
            </a:r>
          </a:p>
          <a:p>
            <a:pPr lvl="1">
              <a:buFont typeface="Wingdings" panose="05000000000000000000" pitchFamily="2" charset="2"/>
              <a:buChar char="Ø"/>
            </a:pPr>
            <a:r>
              <a:rPr lang="it-IT" dirty="0" err="1" smtClean="0"/>
              <a:t>Continuously</a:t>
            </a:r>
            <a:r>
              <a:rPr lang="it-IT" dirty="0" smtClean="0"/>
              <a:t> fine </a:t>
            </a:r>
            <a:r>
              <a:rPr lang="it-IT" dirty="0" err="1" smtClean="0"/>
              <a:t>tuning</a:t>
            </a:r>
            <a:endParaRPr lang="it-IT" dirty="0" smtClean="0"/>
          </a:p>
          <a:p>
            <a:pPr lvl="1">
              <a:buFont typeface="Wingdings" panose="05000000000000000000" pitchFamily="2" charset="2"/>
              <a:buChar char="Ø"/>
            </a:pPr>
            <a:r>
              <a:rPr lang="it-IT" dirty="0" smtClean="0"/>
              <a:t>…</a:t>
            </a:r>
          </a:p>
          <a:p>
            <a:pPr>
              <a:buFont typeface="Wingdings" panose="05000000000000000000" pitchFamily="2" charset="2"/>
              <a:buChar char="ü"/>
            </a:pPr>
            <a:endParaRPr lang="it-IT" dirty="0" smtClean="0"/>
          </a:p>
          <a:p>
            <a:pPr>
              <a:buFont typeface="Wingdings" panose="05000000000000000000" pitchFamily="2" charset="2"/>
              <a:buChar char="ü"/>
            </a:pPr>
            <a:r>
              <a:rPr lang="it-IT" dirty="0" err="1" smtClean="0"/>
              <a:t>Renewable</a:t>
            </a:r>
            <a:r>
              <a:rPr lang="it-IT" dirty="0" smtClean="0"/>
              <a:t> Energy</a:t>
            </a:r>
          </a:p>
          <a:p>
            <a:pPr>
              <a:buFont typeface="Wingdings" panose="05000000000000000000" pitchFamily="2" charset="2"/>
              <a:buChar char="ü"/>
            </a:pPr>
            <a:endParaRPr lang="it-IT" dirty="0"/>
          </a:p>
          <a:p>
            <a:pPr>
              <a:buFont typeface="Wingdings" panose="05000000000000000000" pitchFamily="2" charset="2"/>
              <a:buChar char="ü"/>
            </a:pPr>
            <a:r>
              <a:rPr lang="it-IT" dirty="0" smtClean="0"/>
              <a:t>EU </a:t>
            </a:r>
            <a:r>
              <a:rPr lang="it-IT" dirty="0" err="1" smtClean="0"/>
              <a:t>Globalization</a:t>
            </a:r>
            <a:endParaRPr lang="it-IT" dirty="0" smtClean="0"/>
          </a:p>
          <a:p>
            <a:pPr lvl="1">
              <a:buFont typeface="Wingdings" panose="05000000000000000000" pitchFamily="2" charset="2"/>
              <a:buChar char="Ø"/>
            </a:pPr>
            <a:r>
              <a:rPr lang="it-IT" dirty="0" smtClean="0"/>
              <a:t>Single </a:t>
            </a:r>
            <a:r>
              <a:rPr lang="it-IT" dirty="0" err="1" smtClean="0"/>
              <a:t>electrictity</a:t>
            </a:r>
            <a:r>
              <a:rPr lang="it-IT" dirty="0" smtClean="0"/>
              <a:t> market</a:t>
            </a:r>
          </a:p>
          <a:p>
            <a:pPr lvl="1">
              <a:buFont typeface="Wingdings" panose="05000000000000000000" pitchFamily="2" charset="2"/>
              <a:buChar char="ü"/>
            </a:pPr>
            <a:endParaRPr lang="it-IT" dirty="0" smtClean="0"/>
          </a:p>
          <a:p>
            <a:pPr>
              <a:buFont typeface="Wingdings" panose="05000000000000000000" pitchFamily="2" charset="2"/>
              <a:buChar char="ü"/>
            </a:pPr>
            <a:endParaRPr lang="it-IT" dirty="0"/>
          </a:p>
        </p:txBody>
      </p:sp>
      <p:pic>
        <p:nvPicPr>
          <p:cNvPr id="7" name="Immagine 6"/>
          <p:cNvPicPr>
            <a:picLocks noChangeAspect="1"/>
          </p:cNvPicPr>
          <p:nvPr/>
        </p:nvPicPr>
        <p:blipFill>
          <a:blip r:embed="rId3"/>
          <a:stretch>
            <a:fillRect/>
          </a:stretch>
        </p:blipFill>
        <p:spPr>
          <a:xfrm>
            <a:off x="7534368" y="90013"/>
            <a:ext cx="1917766" cy="1212523"/>
          </a:xfrm>
          <a:prstGeom prst="rect">
            <a:avLst/>
          </a:prstGeom>
        </p:spPr>
      </p:pic>
    </p:spTree>
    <p:extLst>
      <p:ext uri="{BB962C8B-B14F-4D97-AF65-F5344CB8AC3E}">
        <p14:creationId xmlns:p14="http://schemas.microsoft.com/office/powerpoint/2010/main" val="883870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18" y="141044"/>
            <a:ext cx="2515438" cy="584775"/>
          </a:xfrm>
        </p:spPr>
        <p:txBody>
          <a:bodyPr/>
          <a:lstStyle/>
          <a:p>
            <a:r>
              <a:rPr lang="it-IT" dirty="0" smtClean="0"/>
              <a:t>Energy </a:t>
            </a:r>
            <a:r>
              <a:rPr lang="it-IT" dirty="0" err="1" smtClean="0"/>
              <a:t>liberalization</a:t>
            </a:r>
            <a:endParaRPr lang="it-IT" dirty="0"/>
          </a:p>
        </p:txBody>
      </p:sp>
      <p:sp>
        <p:nvSpPr>
          <p:cNvPr id="3" name="Segnaposto testo 2"/>
          <p:cNvSpPr>
            <a:spLocks noGrp="1"/>
          </p:cNvSpPr>
          <p:nvPr>
            <p:ph type="body" sz="quarter" idx="12"/>
          </p:nvPr>
        </p:nvSpPr>
        <p:spPr/>
        <p:txBody>
          <a:bodyPr/>
          <a:lstStyle/>
          <a:p>
            <a:r>
              <a:rPr lang="it-IT" dirty="0" smtClean="0"/>
              <a:t>New </a:t>
            </a:r>
            <a:r>
              <a:rPr lang="it-IT" dirty="0" err="1" smtClean="0"/>
              <a:t>players</a:t>
            </a:r>
            <a:endParaRPr lang="it-IT" dirty="0"/>
          </a:p>
        </p:txBody>
      </p:sp>
      <p:sp>
        <p:nvSpPr>
          <p:cNvPr id="4" name="Segnaposto contenuto 3"/>
          <p:cNvSpPr>
            <a:spLocks noGrp="1"/>
          </p:cNvSpPr>
          <p:nvPr>
            <p:ph sz="quarter" idx="11"/>
          </p:nvPr>
        </p:nvSpPr>
        <p:spPr>
          <a:xfrm>
            <a:off x="457200" y="924781"/>
            <a:ext cx="8232776" cy="3453253"/>
          </a:xfrm>
        </p:spPr>
        <p:txBody>
          <a:bodyPr/>
          <a:lstStyle/>
          <a:p>
            <a:pPr marL="0" indent="0">
              <a:buNone/>
            </a:pPr>
            <a:r>
              <a:rPr lang="it-IT" dirty="0" err="1" smtClean="0"/>
              <a:t>Regulated</a:t>
            </a:r>
            <a:r>
              <a:rPr lang="it-IT" dirty="0" smtClean="0"/>
              <a:t> </a:t>
            </a:r>
            <a:r>
              <a:rPr lang="it-IT" dirty="0" err="1" smtClean="0"/>
              <a:t>Operators</a:t>
            </a:r>
            <a:endParaRPr lang="it-IT" dirty="0" smtClean="0"/>
          </a:p>
          <a:p>
            <a:pPr lvl="1"/>
            <a:r>
              <a:rPr lang="it-IT" dirty="0" err="1" smtClean="0"/>
              <a:t>GenCo</a:t>
            </a:r>
            <a:endParaRPr lang="it-IT" dirty="0" smtClean="0"/>
          </a:p>
          <a:p>
            <a:pPr lvl="1"/>
            <a:r>
              <a:rPr lang="it-IT" dirty="0" err="1" smtClean="0"/>
              <a:t>TransCo</a:t>
            </a:r>
            <a:endParaRPr lang="it-IT" dirty="0" smtClean="0"/>
          </a:p>
          <a:p>
            <a:pPr lvl="1"/>
            <a:r>
              <a:rPr lang="it-IT" dirty="0" err="1" smtClean="0"/>
              <a:t>MetCo</a:t>
            </a:r>
            <a:endParaRPr lang="it-IT" dirty="0" smtClean="0"/>
          </a:p>
          <a:p>
            <a:pPr lvl="1"/>
            <a:r>
              <a:rPr lang="it-IT" dirty="0" err="1" smtClean="0"/>
              <a:t>DisCo</a:t>
            </a:r>
            <a:endParaRPr lang="it-IT" dirty="0"/>
          </a:p>
          <a:p>
            <a:pPr lvl="1"/>
            <a:endParaRPr lang="it-IT" dirty="0"/>
          </a:p>
          <a:p>
            <a:endParaRPr lang="it-IT" dirty="0"/>
          </a:p>
          <a:p>
            <a:pPr marL="0" indent="0">
              <a:buNone/>
            </a:pPr>
            <a:r>
              <a:rPr lang="it-IT" dirty="0" smtClean="0"/>
              <a:t>Market </a:t>
            </a:r>
            <a:r>
              <a:rPr lang="it-IT" dirty="0" err="1" smtClean="0"/>
              <a:t>Operators</a:t>
            </a:r>
            <a:endParaRPr lang="it-IT" dirty="0" smtClean="0"/>
          </a:p>
          <a:p>
            <a:pPr lvl="1"/>
            <a:r>
              <a:rPr lang="it-IT" dirty="0" err="1" smtClean="0"/>
              <a:t>TradCo</a:t>
            </a:r>
            <a:endParaRPr lang="it-IT" dirty="0" smtClean="0"/>
          </a:p>
          <a:p>
            <a:pPr lvl="1"/>
            <a:r>
              <a:rPr lang="it-IT" dirty="0" err="1" smtClean="0"/>
              <a:t>RetCo</a:t>
            </a:r>
            <a:endParaRPr lang="it-IT" dirty="0" smtClean="0"/>
          </a:p>
          <a:p>
            <a:pPr lvl="1"/>
            <a:r>
              <a:rPr lang="it-IT" dirty="0" err="1" smtClean="0"/>
              <a:t>Prosumers</a:t>
            </a:r>
            <a:endParaRPr lang="it-IT" dirty="0"/>
          </a:p>
        </p:txBody>
      </p:sp>
      <p:pic>
        <p:nvPicPr>
          <p:cNvPr id="7" name="Immagine 6"/>
          <p:cNvPicPr>
            <a:picLocks noChangeAspect="1"/>
          </p:cNvPicPr>
          <p:nvPr/>
        </p:nvPicPr>
        <p:blipFill>
          <a:blip r:embed="rId3"/>
          <a:stretch>
            <a:fillRect/>
          </a:stretch>
        </p:blipFill>
        <p:spPr>
          <a:xfrm>
            <a:off x="7534368" y="90013"/>
            <a:ext cx="1917766" cy="1212523"/>
          </a:xfrm>
          <a:prstGeom prst="rect">
            <a:avLst/>
          </a:prstGeom>
        </p:spPr>
      </p:pic>
    </p:spTree>
    <p:extLst>
      <p:ext uri="{BB962C8B-B14F-4D97-AF65-F5344CB8AC3E}">
        <p14:creationId xmlns:p14="http://schemas.microsoft.com/office/powerpoint/2010/main" val="35674882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18" y="141044"/>
            <a:ext cx="2515438" cy="584775"/>
          </a:xfrm>
        </p:spPr>
        <p:txBody>
          <a:bodyPr/>
          <a:lstStyle/>
          <a:p>
            <a:r>
              <a:rPr lang="it-IT" dirty="0" smtClean="0"/>
              <a:t>Energy </a:t>
            </a:r>
            <a:r>
              <a:rPr lang="it-IT" dirty="0" err="1" smtClean="0"/>
              <a:t>liberalization</a:t>
            </a:r>
            <a:endParaRPr lang="it-IT" dirty="0"/>
          </a:p>
        </p:txBody>
      </p:sp>
      <p:sp>
        <p:nvSpPr>
          <p:cNvPr id="3" name="Segnaposto testo 2"/>
          <p:cNvSpPr>
            <a:spLocks noGrp="1"/>
          </p:cNvSpPr>
          <p:nvPr>
            <p:ph type="body" sz="quarter" idx="12"/>
          </p:nvPr>
        </p:nvSpPr>
        <p:spPr/>
        <p:txBody>
          <a:bodyPr/>
          <a:lstStyle/>
          <a:p>
            <a:r>
              <a:rPr lang="it-IT" dirty="0" smtClean="0"/>
              <a:t>New </a:t>
            </a:r>
            <a:r>
              <a:rPr lang="it-IT" dirty="0" err="1" smtClean="0"/>
              <a:t>processes</a:t>
            </a:r>
            <a:endParaRPr lang="it-IT" dirty="0"/>
          </a:p>
        </p:txBody>
      </p:sp>
      <p:sp>
        <p:nvSpPr>
          <p:cNvPr id="4" name="Segnaposto contenuto 3"/>
          <p:cNvSpPr>
            <a:spLocks noGrp="1"/>
          </p:cNvSpPr>
          <p:nvPr>
            <p:ph sz="quarter" idx="11"/>
          </p:nvPr>
        </p:nvSpPr>
        <p:spPr>
          <a:xfrm>
            <a:off x="457200" y="598623"/>
            <a:ext cx="8232776" cy="4302716"/>
          </a:xfrm>
        </p:spPr>
        <p:txBody>
          <a:bodyPr/>
          <a:lstStyle/>
          <a:p>
            <a:pPr>
              <a:buFont typeface="Wingdings" panose="05000000000000000000" pitchFamily="2" charset="2"/>
              <a:buChar char="ü"/>
            </a:pPr>
            <a:endParaRPr lang="it-IT" dirty="0" smtClean="0"/>
          </a:p>
          <a:p>
            <a:pPr>
              <a:buFont typeface="Wingdings" panose="05000000000000000000" pitchFamily="2" charset="2"/>
              <a:buChar char="ü"/>
            </a:pPr>
            <a:r>
              <a:rPr lang="it-IT" dirty="0" err="1" smtClean="0"/>
              <a:t>Comunication</a:t>
            </a:r>
            <a:endParaRPr lang="it-IT" dirty="0"/>
          </a:p>
          <a:p>
            <a:pPr lvl="1">
              <a:buFont typeface="Wingdings" panose="05000000000000000000" pitchFamily="2" charset="2"/>
              <a:buChar char="Ø"/>
            </a:pPr>
            <a:r>
              <a:rPr lang="it-IT" dirty="0" err="1" smtClean="0"/>
              <a:t>between</a:t>
            </a:r>
            <a:r>
              <a:rPr lang="it-IT" dirty="0" smtClean="0"/>
              <a:t> operator</a:t>
            </a:r>
          </a:p>
          <a:p>
            <a:pPr lvl="1">
              <a:buFont typeface="Wingdings" panose="05000000000000000000" pitchFamily="2" charset="2"/>
              <a:buChar char="Ø"/>
            </a:pPr>
            <a:r>
              <a:rPr lang="it-IT" dirty="0" smtClean="0"/>
              <a:t>With National </a:t>
            </a:r>
            <a:r>
              <a:rPr lang="it-IT" dirty="0" err="1" smtClean="0"/>
              <a:t>Regulatory</a:t>
            </a:r>
            <a:r>
              <a:rPr lang="it-IT" dirty="0" smtClean="0"/>
              <a:t> Agency</a:t>
            </a:r>
          </a:p>
          <a:p>
            <a:pPr lvl="1">
              <a:buFont typeface="Wingdings" panose="05000000000000000000" pitchFamily="2" charset="2"/>
              <a:buChar char="Ø"/>
            </a:pPr>
            <a:r>
              <a:rPr lang="it-IT" dirty="0" smtClean="0"/>
              <a:t>With </a:t>
            </a:r>
            <a:r>
              <a:rPr lang="it-IT" dirty="0" err="1" smtClean="0"/>
              <a:t>customers</a:t>
            </a:r>
            <a:endParaRPr lang="it-IT" dirty="0" smtClean="0"/>
          </a:p>
          <a:p>
            <a:pPr>
              <a:buFont typeface="Wingdings" panose="05000000000000000000" pitchFamily="2" charset="2"/>
              <a:buChar char="ü"/>
            </a:pPr>
            <a:endParaRPr lang="it-IT" dirty="0"/>
          </a:p>
          <a:p>
            <a:pPr>
              <a:buFont typeface="Wingdings" panose="05000000000000000000" pitchFamily="2" charset="2"/>
              <a:buChar char="ü"/>
            </a:pPr>
            <a:r>
              <a:rPr lang="it-IT" dirty="0" smtClean="0"/>
              <a:t>Marketing</a:t>
            </a:r>
          </a:p>
          <a:p>
            <a:pPr>
              <a:buFont typeface="Wingdings" panose="05000000000000000000" pitchFamily="2" charset="2"/>
              <a:buChar char="ü"/>
            </a:pPr>
            <a:endParaRPr lang="it-IT" dirty="0"/>
          </a:p>
          <a:p>
            <a:pPr>
              <a:buFont typeface="Wingdings" panose="05000000000000000000" pitchFamily="2" charset="2"/>
              <a:buChar char="ü"/>
            </a:pPr>
            <a:r>
              <a:rPr lang="it-IT" dirty="0" smtClean="0"/>
              <a:t>Trading</a:t>
            </a:r>
          </a:p>
          <a:p>
            <a:pPr>
              <a:buFont typeface="Wingdings" panose="05000000000000000000" pitchFamily="2" charset="2"/>
              <a:buChar char="ü"/>
            </a:pPr>
            <a:endParaRPr lang="it-IT" dirty="0"/>
          </a:p>
          <a:p>
            <a:pPr>
              <a:buFont typeface="Wingdings" panose="05000000000000000000" pitchFamily="2" charset="2"/>
              <a:buChar char="ü"/>
            </a:pPr>
            <a:r>
              <a:rPr lang="it-IT" dirty="0" err="1" smtClean="0"/>
              <a:t>Concentration</a:t>
            </a:r>
            <a:r>
              <a:rPr lang="it-IT" dirty="0" smtClean="0"/>
              <a:t> / </a:t>
            </a:r>
            <a:r>
              <a:rPr lang="it-IT" dirty="0" err="1" smtClean="0"/>
              <a:t>Globalization</a:t>
            </a:r>
            <a:r>
              <a:rPr lang="it-IT" dirty="0" smtClean="0"/>
              <a:t> / </a:t>
            </a:r>
            <a:r>
              <a:rPr lang="it-IT" dirty="0" err="1" smtClean="0"/>
              <a:t>Accountability</a:t>
            </a:r>
            <a:endParaRPr lang="it-IT" dirty="0" smtClean="0"/>
          </a:p>
          <a:p>
            <a:pPr>
              <a:buFont typeface="Wingdings" panose="05000000000000000000" pitchFamily="2" charset="2"/>
              <a:buChar char="ü"/>
            </a:pPr>
            <a:endParaRPr lang="it-IT" dirty="0"/>
          </a:p>
          <a:p>
            <a:pPr>
              <a:buFont typeface="Wingdings" panose="05000000000000000000" pitchFamily="2" charset="2"/>
              <a:buChar char="ü"/>
            </a:pPr>
            <a:r>
              <a:rPr lang="it-IT" dirty="0" smtClean="0"/>
              <a:t>Credit Management</a:t>
            </a:r>
            <a:endParaRPr lang="it-IT" dirty="0"/>
          </a:p>
        </p:txBody>
      </p:sp>
      <p:pic>
        <p:nvPicPr>
          <p:cNvPr id="7" name="Immagine 6"/>
          <p:cNvPicPr>
            <a:picLocks noChangeAspect="1"/>
          </p:cNvPicPr>
          <p:nvPr/>
        </p:nvPicPr>
        <p:blipFill>
          <a:blip r:embed="rId3"/>
          <a:stretch>
            <a:fillRect/>
          </a:stretch>
        </p:blipFill>
        <p:spPr>
          <a:xfrm>
            <a:off x="7534368" y="90013"/>
            <a:ext cx="1917766" cy="1212523"/>
          </a:xfrm>
          <a:prstGeom prst="rect">
            <a:avLst/>
          </a:prstGeom>
        </p:spPr>
      </p:pic>
    </p:spTree>
    <p:extLst>
      <p:ext uri="{BB962C8B-B14F-4D97-AF65-F5344CB8AC3E}">
        <p14:creationId xmlns:p14="http://schemas.microsoft.com/office/powerpoint/2010/main" val="35732818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18" y="141044"/>
            <a:ext cx="2515438" cy="584775"/>
          </a:xfrm>
        </p:spPr>
        <p:txBody>
          <a:bodyPr/>
          <a:lstStyle/>
          <a:p>
            <a:r>
              <a:rPr lang="it-IT" dirty="0" smtClean="0"/>
              <a:t>Energy </a:t>
            </a:r>
            <a:r>
              <a:rPr lang="it-IT" dirty="0" err="1" smtClean="0"/>
              <a:t>liberalization</a:t>
            </a:r>
            <a:endParaRPr lang="it-IT" dirty="0"/>
          </a:p>
        </p:txBody>
      </p:sp>
      <p:sp>
        <p:nvSpPr>
          <p:cNvPr id="3" name="Segnaposto testo 2"/>
          <p:cNvSpPr>
            <a:spLocks noGrp="1"/>
          </p:cNvSpPr>
          <p:nvPr>
            <p:ph type="body" sz="quarter" idx="12"/>
          </p:nvPr>
        </p:nvSpPr>
        <p:spPr/>
        <p:txBody>
          <a:bodyPr/>
          <a:lstStyle/>
          <a:p>
            <a:r>
              <a:rPr lang="it-IT" dirty="0" smtClean="0"/>
              <a:t>New BUSINESS</a:t>
            </a:r>
            <a:endParaRPr lang="it-IT" dirty="0"/>
          </a:p>
        </p:txBody>
      </p:sp>
      <p:sp>
        <p:nvSpPr>
          <p:cNvPr id="4" name="Segnaposto contenuto 3"/>
          <p:cNvSpPr>
            <a:spLocks noGrp="1"/>
          </p:cNvSpPr>
          <p:nvPr>
            <p:ph sz="quarter" idx="11"/>
          </p:nvPr>
        </p:nvSpPr>
        <p:spPr>
          <a:xfrm>
            <a:off x="457200" y="904659"/>
            <a:ext cx="5053584" cy="3748719"/>
          </a:xfrm>
        </p:spPr>
        <p:txBody>
          <a:bodyPr/>
          <a:lstStyle/>
          <a:p>
            <a:pPr marL="0" indent="0">
              <a:buNone/>
            </a:pPr>
            <a:r>
              <a:rPr lang="it-IT" dirty="0" smtClean="0"/>
              <a:t>REGULATED OPERATORS</a:t>
            </a:r>
            <a:endParaRPr lang="it-IT" dirty="0"/>
          </a:p>
          <a:p>
            <a:pPr lvl="1"/>
            <a:r>
              <a:rPr lang="it-IT" dirty="0" smtClean="0"/>
              <a:t>Reduce </a:t>
            </a:r>
            <a:r>
              <a:rPr lang="it-IT" dirty="0" err="1" smtClean="0"/>
              <a:t>Operation</a:t>
            </a:r>
            <a:r>
              <a:rPr lang="it-IT" dirty="0" smtClean="0"/>
              <a:t> and Asset </a:t>
            </a:r>
            <a:r>
              <a:rPr lang="it-IT" dirty="0" err="1" smtClean="0"/>
              <a:t>Costs</a:t>
            </a:r>
            <a:endParaRPr lang="it-IT" dirty="0"/>
          </a:p>
          <a:p>
            <a:pPr lvl="1"/>
            <a:r>
              <a:rPr lang="it-IT" dirty="0" err="1" smtClean="0"/>
              <a:t>Manage</a:t>
            </a:r>
            <a:r>
              <a:rPr lang="it-IT" dirty="0" smtClean="0"/>
              <a:t> </a:t>
            </a:r>
            <a:r>
              <a:rPr lang="it-IT" dirty="0" err="1" smtClean="0"/>
              <a:t>Uncertain</a:t>
            </a:r>
            <a:r>
              <a:rPr lang="it-IT" dirty="0" smtClean="0"/>
              <a:t> and </a:t>
            </a:r>
            <a:r>
              <a:rPr lang="it-IT" dirty="0" err="1" smtClean="0"/>
              <a:t>limited</a:t>
            </a:r>
            <a:r>
              <a:rPr lang="it-IT" dirty="0" smtClean="0"/>
              <a:t> </a:t>
            </a:r>
            <a:r>
              <a:rPr lang="it-IT" dirty="0" err="1" smtClean="0"/>
              <a:t>visibility</a:t>
            </a:r>
            <a:endParaRPr lang="it-IT" dirty="0" smtClean="0"/>
          </a:p>
          <a:p>
            <a:pPr lvl="1"/>
            <a:r>
              <a:rPr lang="it-IT" dirty="0" err="1" smtClean="0"/>
              <a:t>Fraud</a:t>
            </a:r>
            <a:r>
              <a:rPr lang="it-IT" dirty="0" smtClean="0"/>
              <a:t> Management</a:t>
            </a:r>
            <a:endParaRPr lang="it-IT" dirty="0"/>
          </a:p>
          <a:p>
            <a:pPr lvl="1"/>
            <a:r>
              <a:rPr lang="it-IT" dirty="0" smtClean="0"/>
              <a:t>Smart </a:t>
            </a:r>
            <a:r>
              <a:rPr lang="it-IT" dirty="0" err="1" smtClean="0"/>
              <a:t>Grid</a:t>
            </a:r>
            <a:r>
              <a:rPr lang="it-IT" dirty="0" smtClean="0"/>
              <a:t> and </a:t>
            </a:r>
            <a:r>
              <a:rPr lang="it-IT" dirty="0" err="1" smtClean="0"/>
              <a:t>Renewable</a:t>
            </a:r>
            <a:r>
              <a:rPr lang="it-IT" dirty="0" smtClean="0"/>
              <a:t> Energy</a:t>
            </a:r>
            <a:endParaRPr lang="it-IT" dirty="0"/>
          </a:p>
          <a:p>
            <a:pPr lvl="1"/>
            <a:r>
              <a:rPr lang="it-IT" dirty="0" smtClean="0"/>
              <a:t>Sell Value </a:t>
            </a:r>
            <a:r>
              <a:rPr lang="it-IT" dirty="0" err="1" smtClean="0"/>
              <a:t>Added</a:t>
            </a:r>
            <a:r>
              <a:rPr lang="it-IT" dirty="0" smtClean="0"/>
              <a:t> Services</a:t>
            </a:r>
          </a:p>
          <a:p>
            <a:pPr marL="0" indent="0">
              <a:buNone/>
            </a:pPr>
            <a:endParaRPr lang="it-IT" dirty="0" smtClean="0"/>
          </a:p>
          <a:p>
            <a:pPr marL="0" indent="0">
              <a:buNone/>
            </a:pPr>
            <a:r>
              <a:rPr lang="it-IT" dirty="0" smtClean="0"/>
              <a:t>MARKET OPERATORS</a:t>
            </a:r>
            <a:endParaRPr lang="it-IT" dirty="0"/>
          </a:p>
          <a:p>
            <a:pPr lvl="1"/>
            <a:r>
              <a:rPr lang="it-IT" dirty="0" smtClean="0"/>
              <a:t>Market </a:t>
            </a:r>
            <a:r>
              <a:rPr lang="it-IT" dirty="0" err="1" smtClean="0"/>
              <a:t>penetration</a:t>
            </a:r>
            <a:endParaRPr lang="it-IT" dirty="0" smtClean="0"/>
          </a:p>
          <a:p>
            <a:pPr lvl="1"/>
            <a:r>
              <a:rPr lang="it-IT" dirty="0" smtClean="0"/>
              <a:t>Competitive Analysis</a:t>
            </a:r>
          </a:p>
          <a:p>
            <a:pPr lvl="1"/>
            <a:r>
              <a:rPr lang="it-IT" dirty="0" err="1" smtClean="0"/>
              <a:t>Customer</a:t>
            </a:r>
            <a:r>
              <a:rPr lang="it-IT" dirty="0" smtClean="0"/>
              <a:t> Management</a:t>
            </a:r>
            <a:endParaRPr lang="it-IT" dirty="0"/>
          </a:p>
          <a:p>
            <a:pPr lvl="1"/>
            <a:r>
              <a:rPr lang="it-IT" dirty="0" err="1" smtClean="0"/>
              <a:t>Recenue</a:t>
            </a:r>
            <a:r>
              <a:rPr lang="it-IT" dirty="0" smtClean="0"/>
              <a:t> Assurance</a:t>
            </a:r>
            <a:endParaRPr lang="it-IT" dirty="0"/>
          </a:p>
        </p:txBody>
      </p:sp>
      <p:pic>
        <p:nvPicPr>
          <p:cNvPr id="7" name="Immagine 6"/>
          <p:cNvPicPr>
            <a:picLocks noChangeAspect="1"/>
          </p:cNvPicPr>
          <p:nvPr/>
        </p:nvPicPr>
        <p:blipFill>
          <a:blip r:embed="rId3"/>
          <a:stretch>
            <a:fillRect/>
          </a:stretch>
        </p:blipFill>
        <p:spPr>
          <a:xfrm>
            <a:off x="7534368" y="90013"/>
            <a:ext cx="1917766" cy="1212523"/>
          </a:xfrm>
          <a:prstGeom prst="rect">
            <a:avLst/>
          </a:prstGeom>
        </p:spPr>
      </p:pic>
    </p:spTree>
    <p:extLst>
      <p:ext uri="{BB962C8B-B14F-4D97-AF65-F5344CB8AC3E}">
        <p14:creationId xmlns:p14="http://schemas.microsoft.com/office/powerpoint/2010/main" val="69379840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jX2WH91dHk22JzDH8qPCl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YePdG7gy10O6IhGjfpqza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3fLXVvKctUmiERkwZLaM8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m0xu0CFRV0OHHNbJLXRw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8Oyu6rxYcUapH2PFEs5AS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l3agpmIAwE.FV9rfqgOk8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iTc08i4pE0iHq8gQSY8y9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zfBlkTVWWkmYjDMYXslsU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qsnoHGmcJ0WMMVFnZPAt4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9m9wnhrMMkyxIihBu00Di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EY.bi4Vv_0iyKV3Nlv5UO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m7bOtRvKMkmCqp.3dgA89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x3BxnwlafUiOFwjMQIRRb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wA0ludM54U.CcMZwsWRcr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c3qNRW9H7kKFZmFAJiPkP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uJKxmNR_5E.tl.CHi.lQI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2kFpHu3I40ahSrVAdYci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q7pbarV3LkCQYVqOiv1nV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AolQvJ.trEuj8pHbhuef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W4NeNPnjo0Oe1ize3yZwN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ehO.2JkwEkWOZe33jrAKD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CFHaaMM4kSQzWm3HCt49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OUdNwKOPVkWAMZa7SPg0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WYr3r.6NJUqkav7EJAdbY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JMp02tIivESLuK_TJFpq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3.YQa6rNvEycPboEDeSA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CVHg3U3hwkifR5o_lJivH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4fkeYSqbHE6n.ugaWqaf1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1OVB.qYrs0ekfB9SQcXhd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YvbXCETqckK5cjdG2N1YB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wadj3FZxcUSJVJfSf54jH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60uyar8XF0y8VZWxQqopa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U5GNwilJR0q.azLGOvAHm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mJQVJAAcmk.mYGPmsWG2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MAgehaA2lk23y1nmYFh6G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wMXHlTSBo06eVTMQyqlkZ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KpeqrxZekmQmlcjfQ7.e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_pGtJ9XCS02HQk8Kqo6xu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NshFLcvIdUG3g9i0.NkJD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VfuYpDKtn0Sl1blorXqY7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JUE26l1z9kyGGkdhPzYOL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Fum_DS89X0K1VvxjC5zJu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uhQyW7GajE6EaL6lNKQxy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cx1kEDU0m2EMkVzooBo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ya9ro0U5t06QC.Cw1Yajl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wDQP.udXe0uv3MZb3MSTU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XlRjp6WG.EGb4gPEARqBm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3smeh6MU.02W7iuJmurEa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brhEZj6xQkOB7qtDkk31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bFSkJPIw2Uu.v1a9SFdSw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5ssIMn6obEidzuToXwh0W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LdYkw6aPX0O5uU35SPyLs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C9gTxOVYzUWMNQu5RrfsO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mZP4h3DqEE.XcaHO6ModS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xQTv.DgWaEytbPm_IyFxs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yg19F5ufsU6OAcMvhlUi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B1Z0IU5cRkaUPt7uShOGE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CoagXa0TXUe7GxFSmea0H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4kIVzXQCzE27IqZ_zuCwc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wqHV6goB4E6X24i4KQrBu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3xJ2C2tSQUSZwHML1iYfJ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i6oO4ivOVEyIqFl3Z3.1V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ug4kW_0Qn0KYQi4JXQRbi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nlQtMfIs_kSDOFKYDhqSJ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shQI5NJE0.7xnXr1nV8c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dnh8ZYoggkuSTtMtKsRc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9S7dRkM6ykye4jgwUNBca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EIoaOl8kaL7V5h8jga0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3r89_S4UUSYTJn8alS49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m_OiiHO5MkSqij6o3q5ir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wFcRbiKB00Oop84.0xTCs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Sen5eW1F0kS4cAeBEXXLn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WJNG6dLEuEWx4pHzxYsLA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1Fask_88UE.0Cn1_BzL94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R8c7uOM9eUuh.nicJyJgE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iVhj0ypdBEChEZtrOZAUk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YKzMRq2UuECrQ71IiL0B.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ids3FUhmKEC9KSZ7tqR1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x23fD2_Q70CjC8K6RVRLb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fEVAKYRlWk67PCJbDxaF.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6v6DWCNyPUqiQ6Y2keD.Z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Op3rwHT4LUOPUuNxh5LMj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mMY.H2IUzEqxCCEjtW6aW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B9fwSqXGhE6Lxf7FyKMqu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tVwqTOnEaDZSAyeR_Ye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XPwwzCepLEuh62U_qNohf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yusTQKW9L0y3j8A2zsJU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bH7u_WDkIUmmkZKvnChfh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zakcJqGebEucq_6om0dP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5yGAP9y0qTF6idAT0Dj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OeQ6eUcuk.ALKZ_EbjCp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cymRQcSIqE.gF71GKRejE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wJ8xPSO7AkSnQ92ODYA6V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_YPj2p1.TUeJO0ZsxnXee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sZVkH52tM06GS8BHSKWX1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Dho6tgE4mUqYdWePMbzNv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vUMJ8TU5o0ylEJFcc0nq7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hqIo51qSfES7heES3sdTr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L6cki8ILk0K5AOjWiraRR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b58jrBgpWkKFMb4zniGI2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zHjIevJd2Eixjoi9gCMBV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BeuzuRGosUyBrAW7gz9yu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JOeB9Y9dX0Kujw93zdMhy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j0lQmaP2DkySTD27s0oP4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MpDHHbjEeDjDNnGcv3P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eHBIsxMQ3UCiUBmLZXZJg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9YVUG5qom0SS8s89ObLrX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NxiMGH21ck.HHpuXQZ9Tq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CEIpMObHx06cXSeloYJKE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iHtqHjVTR0iyMeTVZjmB9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ZiKZNFLYz0KDiY.CC2ve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YeSgnOgw7Em1riRC_tsd.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JmI4NO1JRkyVNyrM4Ha0.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XBG5XqkNKkO7ttlojCbkm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A9StXARc.kuvjjB9cHDw7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sZ4h29GC1UOx8CBhJdjdp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FP.1KHoYEkeNL346R4sqZ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qVAFgzl9A0qsY21IKRI6O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I2167t_Er0eepyTwSe4Ow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g7qrxCeR3UyabstKY.LJM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1JcFZIDgpUyVGBTLCyZXB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ctOYSC7GQkC9f5aDxHlvK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YqUN7h5BJU6sX36O6M5T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QMqvt3KbHE2zjDw7ojqGA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Z9H7XdqkEEG2F3pjxrM.P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_mhMfut.gESjJOGdEJqJ9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g54qvSv1U.og5DX6k76D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sBkA7HoVKEm33h8exDJGe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WegPOCHmV0WL_5r8JS9QW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9J285s57mUqoEYRIxSEqh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26N..cu_eUu0x2v83U_Mr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YjnMeJjemkONxgisQcsQm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asGBf7EIy0i9jAPqdN8lO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vGBYEwmU1Emy3eafaN90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c41QxDyO1ky_HetaLpp99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iJVZgZmM0aKZbstg_ktw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3JOv1xo0CEuK3VjDZ7RPA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YWRLfC6J3UWr633T8iPph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YXtYFsnEVUSiVjzw.rc8v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TXj7EWuQ0SllUNzUc_6n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c.7xRXFeY0Ks7D6dXeglp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JQamnyS95EK_ES42.8.s1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8fvtQ2UgUEe1I7H9l.830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ApKkHYBQ00WpnaSLPJ1qL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eKXkr9qDUCiyJrvwfehK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yUnoVwFU3kyXMRAe35r7r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1IzirreesUKZK5zr5lTtb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IkrkZjWWR0GnyvlLATleS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IXovgvWhF0mcyChvGvM6k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NLBPnQrXQUeO2tUYkvtWU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1MWUhO9cDk.Pa0nphoi7a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4fY52w9UZEmBq9PdQ4KiA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rO2JhzquKkKbZDAFAmfKN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ayJv0JM0xUWnzDHD5asBr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cHYd1xtkjU6Ix.OjaER6k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wQFO2CRLxkWJumxBl_96n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4FkECY992kyp3lW1vl5T_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Ih8YFPjkfEWIS7r2OlBue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vb8d.KKV9UmQzEVY5gwMM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XHmVDoEZikW_4aweCuBzM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C5NSvud4jUeJ6PUKRihmz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cOMqnayvDkWhBzqdiHmqc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VryRaMKpyUe31pHf1v84y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NATarF5AwEWNCXcu5rPOW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XchzcjdlhUeJ6p7HEH9nq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3JryH.A5e06vrA23d.DSy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ige9uAd9qkeepbtSOEJz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JDd4BtEM9kSreS3dl04sw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b_7C53Ma0u32Zmb9SmTx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WPSyof0Jt0.9gnM4b7aI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Mgjr.pSmCk6myVy0oK.S.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gf8.cwt2B0ySpOHfbKaoZ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0jSn84jK7kGqWRvGsepPT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c_tjnaPFTU.WeJ_w.lC4X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y8A4pelz2kyjyz8fOTU8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JyGt8FjZr0eflDbvOPuN4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R8SmoW5jpkKsB5xvdmKFj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ICifoUgyYkS9E9d1jcUv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DOQhlA9440SIYZV1fl68T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MnUfEmiMikyisU_79y6bo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WJNgWnKfRU.r.TX75sD1W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SM3j_n0Ohk.b30jTUklQJ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kZkqV4osU67oQ0ZuuhLH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4sS_Z8LJHkWtH575VItJ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EkZUSeIE27.XkfXIzMB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opXpxZdjnUaDUgW1nkDIa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jMVVXIvgNUSZLocd2AYVN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6Cae3BkbKUqsrO_KIX_V0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lauP02bFdUiK__b18JzH2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2gt5rhs5RUiaQLUr6vJvG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vQgjfj8ePE.IcNP_bS5gn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KOhJiei1O0iucgD1tTRB3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hAemlPFrgEiNBwyGtQEpd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390ovuAtL0O0r2voRDKPI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3IA.281G40OK3ijP2sD8i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eL4GhyhzH0qtetCIkqTZK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6uiMYgrRXUGkfIMMd8CBn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UnykCVjFEEuRk7iUyW7W5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NZaFuD0940alxghK3Ha7A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bRTbnsqMgU6Ijp._0Uba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3.0e.DdB_kW6rgVBeN90y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8xsKUe2kuk2Rp_vwnkxog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VMB4Ou5WUkal0Y6XnDImX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gqV3e.xuZUuzkcBy5wl_d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G6iF1ZoOkeuBviU2xvN7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90nMz3hG0ESItY8_2Ln_c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DTtqEr5AaEGFzgLv2hMYt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bUOAymjmV0eAGwmsrQxxq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muO3xl8MY0G.e0S05rHzE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RdKd6wUTyEqZ62urgBcwq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kN2PJmtTOkmeL1D6ongPL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Gb.aDgdAa0KFhkxpcPWIp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JXU02D2EJUC327AMHB5Mw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1lMbkm6JwUWs_MAdxjOxK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KO6cNoH.QEqMVjPgWNX6x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3Kwlwa9oI0u.DrXCvFJyd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neim3MJbLE2cqjFqp29xz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HLwXdKMQ7Ee6PTynpIW5r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QBY7O1VOka4S4loTeLXx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swIuIiWWcEqEFBffWMNJG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O0daBGmRzkeHpr1JJ4_28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zstmhec44EGQQQb57Mbp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8WzFIVPFaUe54zx6YTzAw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v7fvFC0HC0ePSHAPk0epK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2RxFBn15XUGMQQ7R8fZQf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aDrZBPNGHUuz21warf0o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9HJ5.xGG8EKOuF0SPcIxP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Spl8eovPrE6S7dkQQGc5s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dsAuKRaE0k2orPruBRFfd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u4Mis6dq.kGtLeCFhjfLy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0CrhPafPvE2ZkSxaaEJ25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5STqQ4AMYEKU41vd9afkX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O068svK2_EC.DSjAPt8EN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9phDRZqBvkewDlvF.rWD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gEv1jWO57EesafWrjDYz_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ZfUwN49HeE2uxjua5k0Qz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03p1rsarjkqv.VIqrbHUJ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Muif41kQjk2wqy_hbmfe6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Plj77EMdEa4WzSU2ackZ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6_LXz7GozECjZriZHRUuX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LJka9oI5K0uAS4K0T3vXD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Npl1TUA57UmwWogzsXWAz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fwAmZRaYa0uQ2ybXyEbw0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59ROM62F4E6567R7yNHka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1wmDceNb6US7cSaMHV3A1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Bg6GhtWlSEOsT19ruyHqJ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ARLaYW3o.0e_DFanz6FON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kU6KZ3PF80eeVZ45oc4DT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9ae3821nrkOLkygNQ5x8l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L7Ekf50PR0yd_WHh5bxcG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uqNTkkZqvk2RSFCRyjJAX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6MfvmujLTU.k10IttGADo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rR1UGaB1SEqsuRBre7LdM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h6pnm3Md50esxTF7_RaQk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Z_.V1BZ._kuQpP2M2JdKm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B7t81RRmnkO3T7NMflo5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klg8.awJFEGy_2TRuaRi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IpJNYLelsE2MrFtRVMMPx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QSwvABo49ECzunKnuc98M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kPeEpJBcVkCL9T9Is_9X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UVhnR4SyxkmXbCgtLzi3U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D35dNPX_DECuM4_1VJHjE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UnmB_eIwVk.6ky2ql8O88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oR7EWC.DsE64NUfhcX8F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_bpkuwGfuUimejiGaQVVm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S0End02S5UeDUN5avETCJ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OIIGxBzar0OeKBpNqJUK6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qDKXlDTgd0SmJM1vFnNhz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XO4l.viw6EKdKjBIhJag3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69NOefK13kys_8T2vmWbO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O9OP7DsUJkCx_H2RTn.or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13kbWmqYdkOLmJAIZGWb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vY3pAbilZkmYQ7yQrvI_l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jSRZN4LLoU2VxlmAqQPCa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UXCn6fnB70.mElXSvHdJm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r191U41enkmSyalxncSMK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eO9ya2u8xE2sr.m7E82so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QOzq044FAEezkohFEysw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lx5awAzaMkKnIRi4hMFvl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qDEaWeQ3906IFg_t33YwY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vT_WSAU0Cz8oD.AUx7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rM7CLeqC_EOsEQklUgUF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c12iKn0SzBq.yyhibo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AlOw8fzQHkOYmdCmrFQKH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29skY39zTEGhIRf85OF.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G_xoAmkBZkCuXSySekdeP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eKG2DTcMv0itt9JgZKGK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L33Y4Uh.Q02H228bHSBGO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m6YBYkW5QUOLV2mCjYqjb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sci14uDqz0.F.Yg4SC5PP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znb6KsXsoEWQ6cPxRrXp0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uiK3w6QHuk66y5fsYCAiT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FwPrPS5qdESR2eIAWoj2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aXVtcUEaExIhAOvFC5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EhPFmSJ0FE.VE6h7x6r0x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ZHfPwA4vM0isPESR8cK95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FRcH8YMD102_nAymKkIzv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OMj4bELiTEq8WhJVwnXd1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n_Gy8XKZQU6v.PbYt6Tr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MoY4MXnz8kS4pcn5GY_J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fhS8c0awUE.FFm5B9o0GU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CcxKxxS2kECCSMgIQM1HR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RldbToRHbUmCQWksSxQmV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ckVD2Au1U0qzOIyrNpNF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2SUywus4_kqoZRuGaN_vI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wuiY4wQULUqWBB7xoIyEC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G4lbgdpxIEOaT.Akuh4SC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FuJvg8s4Ak6Tu3vvLJV0W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qtl4zYCsCkaljTbtrvapz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xpQHRhNscEGjYHgQBhHPC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EvUPQ___wkGmmCl97vAAu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MXJPETOF3kqk75sNIfwL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orfNHojUKEWmMZKBw4eVe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h1ybAXy.SUSnSVykQzoyx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EKSobqn6HkaRmBkyQuU9r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e4lIKxM9ykiyD7OP77M5B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1OojhpWz4E2Z5e2Zm6Zq5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YEUcR9hm20C39JdcGca4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5osom4NuXkiz50ADUlV2M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WhZx2WkHjk23bNIVakTtX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GQh0yH7y3kabjjBtHARB.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sNJxdA9O_0CyCQ3GKgEJK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_avOzTX6sEqHmbuNjk5fe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sQhZMkoO4E2cgZjEUESr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VG1EfDl5Gkqxg2Jbso_I.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A5Vzb5ayTU6JWJW7DJrvFg"/>
</p:tagLst>
</file>

<file path=ppt/theme/theme1.xml><?xml version="1.0" encoding="utf-8"?>
<a:theme xmlns:a="http://schemas.openxmlformats.org/drawingml/2006/main" name="External_Presentation_16x9_2014">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75" id="{16A61E6B-2D1C-4BB0-972D-090EF43E0AC7}" vid="{12662FAE-5D67-42F7-B050-57D4F56A49F4}"/>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8C9D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B8C9D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250EE9B78BC479C92732F19945439" ma:contentTypeVersion="112" ma:contentTypeDescription="Create a new document." ma:contentTypeScope="" ma:versionID="531664c23790609fcc9e86febfec0cfa">
  <xsd:schema xmlns:xsd="http://www.w3.org/2001/XMLSchema" xmlns:xs="http://www.w3.org/2001/XMLSchema" xmlns:p="http://schemas.microsoft.com/office/2006/metadata/properties" xmlns:ns1="http://schemas.microsoft.com/sharepoint/v3" xmlns:ns2="53c2a6ee-fc96-486b-9f30-17196ea2f81e" xmlns:ns3="eb178ed1-efc2-412a-93c0-b4834dfbf3b7" xmlns:ns4="9748e88e-e097-4aa5-93a0-35dd2bdddae7" targetNamespace="http://schemas.microsoft.com/office/2006/metadata/properties" ma:root="true" ma:fieldsID="1098d1cba205db7e81fe42615af28dc4" ns1:_="" ns2:_="" ns3:_="" ns4:_="">
    <xsd:import namespace="http://schemas.microsoft.com/sharepoint/v3"/>
    <xsd:import namespace="53c2a6ee-fc96-486b-9f30-17196ea2f81e"/>
    <xsd:import namespace="eb178ed1-efc2-412a-93c0-b4834dfbf3b7"/>
    <xsd:import namespace="9748e88e-e097-4aa5-93a0-35dd2bdddae7"/>
    <xsd:element name="properties">
      <xsd:complexType>
        <xsd:sequence>
          <xsd:element name="documentManagement">
            <xsd:complexType>
              <xsd:all>
                <xsd:element ref="ns2:PPTx_x0020_Type" minOccurs="0"/>
                <xsd:element ref="ns3:_x0023__x0020_of_x0020_Slides" minOccurs="0"/>
                <xsd:element ref="ns3:Country" minOccurs="0"/>
                <xsd:element ref="ns3:Updated" minOccurs="0"/>
                <xsd:element ref="ns2:PPTx_x0020_Owner" minOccurs="0"/>
                <xsd:element ref="ns3:Analyst" minOccurs="0"/>
                <xsd:element ref="ns2:PPTx_x0020_Description" minOccurs="0"/>
                <xsd:element ref="ns2:Notes0" minOccurs="0"/>
                <xsd:element ref="ns1:RoutingRuleDescription" minOccurs="0"/>
                <xsd:element ref="ns4:TaxCatchAll" minOccurs="0"/>
                <xsd:element ref="ns4:g1556e91db324706a2d96877947f44a1" minOccurs="0"/>
                <xsd:element ref="ns4:l6a5a8a797e44553994aafc9a6f8f999" minOccurs="0"/>
                <xsd:element ref="ns4:b2916292f5ec404e944cac31477ac010" minOccurs="0"/>
                <xsd:element ref="ns4:a5eaf523e06a49de8d79f6acc451673f" minOccurs="0"/>
                <xsd:element ref="ns4:pc8465657618468292594f9ab4689c33" minOccurs="0"/>
                <xsd:element ref="ns2:Exclude_x0020_from_x0020_Datab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6"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c2a6ee-fc96-486b-9f30-17196ea2f81e" elementFormDefault="qualified">
    <xsd:import namespace="http://schemas.microsoft.com/office/2006/documentManagement/types"/>
    <xsd:import namespace="http://schemas.microsoft.com/office/infopath/2007/PartnerControls"/>
    <xsd:element name="PPTx_x0020_Type" ma:index="2" nillable="true" ma:displayName="Type (PPTx)" ma:description="Type of the presentation" ma:format="Dropdown" ma:internalName="PPTx_x0020_Type">
      <xsd:simpleType>
        <xsd:restriction base="dms:Choice">
          <xsd:enumeration value="Presentation - About SAS"/>
          <xsd:enumeration value="Presentation - Analyst"/>
          <xsd:enumeration value="Presentation - Business Analytics Framework"/>
          <xsd:enumeration value="Presentation - Internal"/>
          <xsd:enumeration value="Presentation - Main"/>
        </xsd:restriction>
      </xsd:simpleType>
    </xsd:element>
    <xsd:element name="PPTx_x0020_Owner" ma:index="6" nillable="true" ma:displayName="Owner (PPTx)" ma:description="Responsible person, author, maintainer" ma:list="UserInfo" ma:SharePointGroup="0" ma:internalName="PPTx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Tx_x0020_Description" ma:index="14" nillable="true" ma:displayName="Description (PPTx)" ma:description="This description will be displayed on the landing page." ma:internalName="PPTx_x0020_Description">
      <xsd:simpleType>
        <xsd:restriction base="dms:Note">
          <xsd:maxLength value="255"/>
        </xsd:restriction>
      </xsd:simpleType>
    </xsd:element>
    <xsd:element name="Notes0" ma:index="15" nillable="true" ma:displayName="Notes" ma:internalName="Notes0">
      <xsd:simpleType>
        <xsd:restriction base="dms:Note">
          <xsd:maxLength value="255"/>
        </xsd:restriction>
      </xsd:simpleType>
    </xsd:element>
    <xsd:element name="Exclude_x0020_from_x0020_Database" ma:index="29" nillable="true" ma:displayName="Exclude from Database" ma:default="0" ma:internalName="Exclude_x0020_from_x0020_Databa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b178ed1-efc2-412a-93c0-b4834dfbf3b7" elementFormDefault="qualified">
    <xsd:import namespace="http://schemas.microsoft.com/office/2006/documentManagement/types"/>
    <xsd:import namespace="http://schemas.microsoft.com/office/infopath/2007/PartnerControls"/>
    <xsd:element name="_x0023__x0020_of_x0020_Slides" ma:index="3" nillable="true" ma:displayName="# of Slides" ma:description="For Validation Slides:&#10;# should = 1.&#10;&#10;For non-Validation Slides:&#10;# should = the total number of slides in the presentation." ma:internalName="_x0023__x0020_of_x0020_Slides" ma:percentage="FALSE">
      <xsd:simpleType>
        <xsd:restriction base="dms:Number"/>
      </xsd:simpleType>
    </xsd:element>
    <xsd:element name="Country" ma:index="4" nillable="true" ma:displayName="Country" ma:format="Dropdown" ma:internalName="Country">
      <xsd:simpleType>
        <xsd:restriction base="dms:Choice">
          <xsd:enumeration value="US"/>
          <xsd:enumeration value="Europe"/>
          <xsd:enumeration value="Argentina"/>
          <xsd:enumeration value="Australia"/>
          <xsd:enumeration value="Austria"/>
          <xsd:enumeration value="Belgium/Luxembourg"/>
          <xsd:enumeration value="Brazil"/>
          <xsd:enumeration value="Canada"/>
          <xsd:enumeration value="Caribbean and Central America"/>
          <xsd:enumeration value="Chile"/>
          <xsd:enumeration value="China"/>
          <xsd:enumeration value="Colombia"/>
          <xsd:enumeration value="Crotia"/>
          <xsd:enumeration value="Czech Republic"/>
          <xsd:enumeration value="Denmark"/>
          <xsd:enumeration value="Estonia"/>
          <xsd:enumeration value="Finland"/>
          <xsd:enumeration value="France"/>
          <xsd:enumeration value="Germany"/>
          <xsd:enumeration value="Greece"/>
          <xsd:enumeration value="Hong Kong"/>
          <xsd:enumeration value="Hungary"/>
          <xsd:enumeration value="India"/>
          <xsd:enumeration value="Indonesia"/>
          <xsd:enumeration value="Ireland"/>
          <xsd:enumeration value="Israel"/>
          <xsd:enumeration value="Italy"/>
          <xsd:enumeration value="Japan"/>
          <xsd:enumeration value="Korea"/>
          <xsd:enumeration value="Malaysia"/>
          <xsd:enumeration value="Mexico"/>
          <xsd:enumeration value="Netherlands"/>
          <xsd:enumeration value="New Zealand"/>
          <xsd:enumeration value="Norway"/>
          <xsd:enumeration value="Peru"/>
          <xsd:enumeration value="Philippines"/>
          <xsd:enumeration value="Poland"/>
          <xsd:enumeration value="Portugal"/>
          <xsd:enumeration value="Puerto Rico"/>
          <xsd:enumeration value="Russia"/>
          <xsd:enumeration value="Singapore"/>
          <xsd:enumeration value="Slovakia"/>
          <xsd:enumeration value="Slovenia"/>
          <xsd:enumeration value="South Africa"/>
          <xsd:enumeration value="Spain"/>
          <xsd:enumeration value="Sweden"/>
          <xsd:enumeration value="Switzerland"/>
          <xsd:enumeration value="Taiwan"/>
          <xsd:enumeration value="Thailand"/>
          <xsd:enumeration value="Turkey"/>
          <xsd:enumeration value="Ukraine"/>
          <xsd:enumeration value="United Kingdom"/>
          <xsd:enumeration value="Venezuela"/>
        </xsd:restriction>
      </xsd:simpleType>
    </xsd:element>
    <xsd:element name="Updated" ma:index="5" nillable="true" ma:displayName="Updated" ma:format="DateOnly" ma:internalName="Updated">
      <xsd:simpleType>
        <xsd:restriction base="dms:DateTime"/>
      </xsd:simpleType>
    </xsd:element>
    <xsd:element name="Analyst" ma:index="7" nillable="true" ma:displayName="Analyst" ma:description="For Validation Slides:&#10;When CATEGORY and PRESENTATION TYPE = &quot;Analyst&quot;, specify one or more analyst firm that is specifically referred to in the text of the presentation.&#10;" ma:format="Dropdown" ma:internalName="Analyst">
      <xsd:simpleType>
        <xsd:restriction base="dms:Choice">
          <xsd:enumeration value="Aberdeen Group"/>
          <xsd:enumeration value="Aite Group"/>
          <xsd:enumeration value="AMR"/>
          <xsd:enumeration value="BI Scorecard"/>
          <xsd:enumeration value="Bloor Research"/>
          <xsd:enumeration value="BPM Partners"/>
          <xsd:enumeration value="Celent"/>
          <xsd:enumeration value="Chartis"/>
          <xsd:enumeration value="Datamonitor"/>
          <xsd:enumeration value="Forrester"/>
          <xsd:enumeration value="Gartner"/>
          <xsd:enumeration value="GTM Research"/>
          <xsd:enumeration value="Hurwitz &amp; Associates"/>
          <xsd:enumeration value="IDC"/>
          <xsd:enumeration value="Info-Tech Research Group"/>
          <xsd:enumeration value="Information Difference"/>
          <xsd:enumeration value="Ovum"/>
          <xsd:enumeration value="Pike Research"/>
          <xsd:enumeration value="Retail Systems Research"/>
          <xsd:enumeration value="Various"/>
        </xsd:restriction>
      </xsd:simpleType>
    </xsd:element>
  </xsd:schema>
  <xsd:schema xmlns:xsd="http://www.w3.org/2001/XMLSchema" xmlns:xs="http://www.w3.org/2001/XMLSchema" xmlns:dms="http://schemas.microsoft.com/office/2006/documentManagement/types" xmlns:pc="http://schemas.microsoft.com/office/infopath/2007/PartnerControls" targetNamespace="9748e88e-e097-4aa5-93a0-35dd2bdddae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9a2a254-6dac-4f7e-949c-fc83d8e8f258}" ma:internalName="TaxCatchAll" ma:showField="CatchAllData" ma:web="9748e88e-e097-4aa5-93a0-35dd2bdddae7">
      <xsd:complexType>
        <xsd:complexContent>
          <xsd:extension base="dms:MultiChoiceLookup">
            <xsd:sequence>
              <xsd:element name="Value" type="dms:Lookup" maxOccurs="unbounded" minOccurs="0" nillable="true"/>
            </xsd:sequence>
          </xsd:extension>
        </xsd:complexContent>
      </xsd:complexType>
    </xsd:element>
    <xsd:element name="g1556e91db324706a2d96877947f44a1" ma:index="23" nillable="true" ma:taxonomy="true" ma:internalName="g1556e91db324706a2d96877947f44a1" ma:taxonomyFieldName="SAS_x0020_CBO" ma:displayName="SAS CBO" ma:default="" ma:fieldId="{01556e91-db32-4706-a2d9-6877947f44a1}" ma:taxonomyMulti="true" ma:sspId="af7e38ac-5da7-4ad7-ad20-553ef28de335" ma:termSetId="ca7520f6-ccfb-4624-b7c3-7e078f59c263" ma:anchorId="00000000-0000-0000-0000-000000000000" ma:open="false" ma:isKeyword="false">
      <xsd:complexType>
        <xsd:sequence>
          <xsd:element ref="pc:Terms" minOccurs="0" maxOccurs="1"/>
        </xsd:sequence>
      </xsd:complexType>
    </xsd:element>
    <xsd:element name="l6a5a8a797e44553994aafc9a6f8f999" ma:index="24" nillable="true" ma:taxonomy="true" ma:internalName="l6a5a8a797e44553994aafc9a6f8f999" ma:taxonomyFieldName="SAS_x0020_Competitor" ma:displayName="SAS Competitor" ma:default="" ma:fieldId="{56a5a8a7-97e4-4553-994a-afc9a6f8f999}" ma:taxonomyMulti="true" ma:sspId="af7e38ac-5da7-4ad7-ad20-553ef28de335" ma:termSetId="df29b747-5403-475d-92c1-616094176d21" ma:anchorId="00000000-0000-0000-0000-000000000000" ma:open="false" ma:isKeyword="false">
      <xsd:complexType>
        <xsd:sequence>
          <xsd:element ref="pc:Terms" minOccurs="0" maxOccurs="1"/>
        </xsd:sequence>
      </xsd:complexType>
    </xsd:element>
    <xsd:element name="b2916292f5ec404e944cac31477ac010" ma:index="25" nillable="true" ma:taxonomy="true" ma:internalName="b2916292f5ec404e944cac31477ac010" ma:taxonomyFieldName="SAS_x0020_Partner" ma:displayName="SAS Partner" ma:default="" ma:fieldId="{b2916292-f5ec-404e-944c-ac31477ac010}" ma:taxonomyMulti="true" ma:sspId="af7e38ac-5da7-4ad7-ad20-553ef28de335" ma:termSetId="e3d5062c-1208-4ad8-abae-86178829d206" ma:anchorId="00000000-0000-0000-0000-000000000000" ma:open="false" ma:isKeyword="false">
      <xsd:complexType>
        <xsd:sequence>
          <xsd:element ref="pc:Terms" minOccurs="0" maxOccurs="1"/>
        </xsd:sequence>
      </xsd:complexType>
    </xsd:element>
    <xsd:element name="a5eaf523e06a49de8d79f6acc451673f" ma:index="26" nillable="true" ma:taxonomy="true" ma:internalName="a5eaf523e06a49de8d79f6acc451673f" ma:taxonomyFieldName="SAS_x0020_Industry" ma:displayName="SAS Industry" ma:default="" ma:fieldId="{a5eaf523-e06a-49de-8d79-f6acc451673f}" ma:taxonomyMulti="true" ma:sspId="af7e38ac-5da7-4ad7-ad20-553ef28de335" ma:termSetId="05306096-4b6f-4ef3-835e-901537768b2c" ma:anchorId="00000000-0000-0000-0000-000000000000" ma:open="false" ma:isKeyword="false">
      <xsd:complexType>
        <xsd:sequence>
          <xsd:element ref="pc:Terms" minOccurs="0" maxOccurs="1"/>
        </xsd:sequence>
      </xsd:complexType>
    </xsd:element>
    <xsd:element name="pc8465657618468292594f9ab4689c33" ma:index="28" nillable="true" ma:taxonomy="true" ma:internalName="pc8465657618468292594f9ab4689c33" ma:taxonomyFieldName="SAS_x0020_Offering" ma:displayName="SAS Offering" ma:default="" ma:fieldId="{9c846565-7618-4682-9259-4f9ab4689c33}" ma:taxonomyMulti="true" ma:sspId="af7e38ac-5da7-4ad7-ad20-553ef28de335" ma:termSetId="13b43256-b3b3-4bff-80b2-57e1064dbe9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48e88e-e097-4aa5-93a0-35dd2bdddae7">
      <Value>1340</Value>
      <Value>1469</Value>
      <Value>671</Value>
      <Value>993</Value>
      <Value>872</Value>
      <Value>1515</Value>
      <Value>1513</Value>
    </TaxCatchAll>
    <Updated xmlns="eb178ed1-efc2-412a-93c0-b4834dfbf3b7">2015-03-01T05:00:00+00:00</Updated>
    <b2916292f5ec404e944cac31477ac010 xmlns="9748e88e-e097-4aa5-93a0-35dd2bdddae7">
      <Terms xmlns="http://schemas.microsoft.com/office/infopath/2007/PartnerControls">
        <TermInfo xmlns="http://schemas.microsoft.com/office/infopath/2007/PartnerControls">
          <TermName xmlns="http://schemas.microsoft.com/office/infopath/2007/PartnerControls">OSIsoft</TermName>
          <TermId xmlns="http://schemas.microsoft.com/office/infopath/2007/PartnerControls">e745b9b7-aff6-4616-8e0d-e9259de32cc2</TermId>
        </TermInfo>
      </Terms>
    </b2916292f5ec404e944cac31477ac010>
    <PPTx_x0020_Owner xmlns="53c2a6ee-fc96-486b-9f30-17196ea2f81e">
      <UserInfo>
        <DisplayName>Alyssa Farrell</DisplayName>
        <AccountId>3335</AccountId>
        <AccountType/>
      </UserInfo>
    </PPTx_x0020_Owner>
    <g1556e91db324706a2d96877947f44a1 xmlns="9748e88e-e097-4aa5-93a0-35dd2bdddae7">
      <Terms xmlns="http://schemas.microsoft.com/office/infopath/2007/PartnerControls">
        <TermInfo xmlns="http://schemas.microsoft.com/office/infopath/2007/PartnerControls">
          <TermName xmlns="http://schemas.microsoft.com/office/infopath/2007/PartnerControls">Big Data Analytics</TermName>
          <TermId xmlns="http://schemas.microsoft.com/office/infopath/2007/PartnerControls">caac1aef-cfb9-4765-b3ef-c8cbb275cbfd</TermId>
        </TermInfo>
        <TermInfo xmlns="http://schemas.microsoft.com/office/infopath/2007/PartnerControls">
          <TermName xmlns="http://schemas.microsoft.com/office/infopath/2007/PartnerControls">Hadoop</TermName>
          <TermId xmlns="http://schemas.microsoft.com/office/infopath/2007/PartnerControls">9eca4118-0b28-43d5-925d-4069157d2b3c</TermId>
        </TermInfo>
        <TermInfo xmlns="http://schemas.microsoft.com/office/infopath/2007/PartnerControls">
          <TermName xmlns="http://schemas.microsoft.com/office/infopath/2007/PartnerControls">Internet of Things</TermName>
          <TermId xmlns="http://schemas.microsoft.com/office/infopath/2007/PartnerControls">c27d6675-584a-4504-8db8-48334d3a3b01</TermId>
        </TermInfo>
      </Terms>
    </g1556e91db324706a2d96877947f44a1>
    <a5eaf523e06a49de8d79f6acc451673f xmlns="9748e88e-e097-4aa5-93a0-35dd2bdddae7">
      <Terms xmlns="http://schemas.microsoft.com/office/infopath/2007/PartnerControls">
        <TermInfo xmlns="http://schemas.microsoft.com/office/infopath/2007/PartnerControls">
          <TermName xmlns="http://schemas.microsoft.com/office/infopath/2007/PartnerControls">Electricity</TermName>
          <TermId xmlns="http://schemas.microsoft.com/office/infopath/2007/PartnerControls">58cb9a4d-c7ba-4825-9903-5f417cb1ec6b</TermId>
        </TermInfo>
        <TermInfo xmlns="http://schemas.microsoft.com/office/infopath/2007/PartnerControls">
          <TermName xmlns="http://schemas.microsoft.com/office/infopath/2007/PartnerControls">Energy and Utilities - General</TermName>
          <TermId xmlns="http://schemas.microsoft.com/office/infopath/2007/PartnerControls">13baa310-c057-4d75-afea-26707949ed86</TermId>
        </TermInfo>
      </Terms>
    </a5eaf523e06a49de8d79f6acc451673f>
    <Exclude_x0020_from_x0020_Database xmlns="53c2a6ee-fc96-486b-9f30-17196ea2f81e">false</Exclude_x0020_from_x0020_Database>
    <pc8465657618468292594f9ab4689c33 xmlns="9748e88e-e097-4aa5-93a0-35dd2bdddae7">
      <Terms xmlns="http://schemas.microsoft.com/office/infopath/2007/PartnerControls">
        <TermInfo xmlns="http://schemas.microsoft.com/office/infopath/2007/PartnerControls">
          <TermName xmlns="http://schemas.microsoft.com/office/infopath/2007/PartnerControls">SAS Event Stream Processing Engine</TermName>
          <TermId xmlns="http://schemas.microsoft.com/office/infopath/2007/PartnerControls">fff4d405-9195-4260-a21a-a3965a4eadeb</TermId>
        </TermInfo>
      </Terms>
    </pc8465657618468292594f9ab4689c33>
    <Notes0 xmlns="53c2a6ee-fc96-486b-9f30-17196ea2f81e">
http://sww.sas.com/sim/index.cfm?fuseaction=Web.showWebRec&amp;DeliverableFK=137570
 </Notes0>
    <PPTx_x0020_Description xmlns="53c2a6ee-fc96-486b-9f30-17196ea2f81e">Introductory presentation on how analytics brings insight to machine and sensor data, delivering value for utilities. See slide notes on Case studies and Videos.
</PPTx_x0020_Description>
    <RoutingRuleDescription xmlns="http://schemas.microsoft.com/sharepoint/v3" xsi:nil="true"/>
    <l6a5a8a797e44553994aafc9a6f8f999 xmlns="9748e88e-e097-4aa5-93a0-35dd2bdddae7">
      <Terms xmlns="http://schemas.microsoft.com/office/infopath/2007/PartnerControls"/>
    </l6a5a8a797e44553994aafc9a6f8f999>
    <Country xmlns="eb178ed1-efc2-412a-93c0-b4834dfbf3b7" xsi:nil="true"/>
    <PPTx_x0020_Type xmlns="53c2a6ee-fc96-486b-9f30-17196ea2f81e">Presentation - Main</PPTx_x0020_Type>
    <Analyst xmlns="eb178ed1-efc2-412a-93c0-b4834dfbf3b7" xsi:nil="true"/>
    <_x0023__x0020_of_x0020_Slides xmlns="eb178ed1-efc2-412a-93c0-b4834dfbf3b7">19</_x0023__x0020_of_x0020_Slides>
  </documentManagement>
</p:properties>
</file>

<file path=customXml/itemProps1.xml><?xml version="1.0" encoding="utf-8"?>
<ds:datastoreItem xmlns:ds="http://schemas.openxmlformats.org/officeDocument/2006/customXml" ds:itemID="{AA9A937A-30E8-40FE-A452-98AC76D7F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3c2a6ee-fc96-486b-9f30-17196ea2f81e"/>
    <ds:schemaRef ds:uri="eb178ed1-efc2-412a-93c0-b4834dfbf3b7"/>
    <ds:schemaRef ds:uri="9748e88e-e097-4aa5-93a0-35dd2bddda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60287-C70A-42BF-9871-EF0D197E16E2}">
  <ds:schemaRefs>
    <ds:schemaRef ds:uri="http://schemas.microsoft.com/sharepoint/v3/contenttype/forms"/>
  </ds:schemaRefs>
</ds:datastoreItem>
</file>

<file path=customXml/itemProps3.xml><?xml version="1.0" encoding="utf-8"?>
<ds:datastoreItem xmlns:ds="http://schemas.openxmlformats.org/officeDocument/2006/customXml" ds:itemID="{438B7621-3B8A-4691-9681-A50A5B0DBF0E}">
  <ds:schemaRefs>
    <ds:schemaRef ds:uri="53c2a6ee-fc96-486b-9f30-17196ea2f81e"/>
    <ds:schemaRef ds:uri="http://schemas.microsoft.com/office/2006/metadata/properties"/>
    <ds:schemaRef ds:uri="http://purl.org/dc/elements/1.1/"/>
    <ds:schemaRef ds:uri="eb178ed1-efc2-412a-93c0-b4834dfbf3b7"/>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9748e88e-e097-4aa5-93a0-35dd2bdddae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1553</Words>
  <Application>Microsoft Office PowerPoint</Application>
  <PresentationFormat>Presentazione su schermo (16:9)</PresentationFormat>
  <Paragraphs>349</Paragraphs>
  <Slides>20</Slides>
  <Notes>18</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20</vt:i4>
      </vt:variant>
    </vt:vector>
  </HeadingPairs>
  <TitlesOfParts>
    <vt:vector size="32" baseType="lpstr">
      <vt:lpstr>ＭＳ Ｐゴシック</vt:lpstr>
      <vt:lpstr>Arial</vt:lpstr>
      <vt:lpstr>Arial Black</vt:lpstr>
      <vt:lpstr>Arial Narrow</vt:lpstr>
      <vt:lpstr>Gill Sans</vt:lpstr>
      <vt:lpstr>Lucida Grande</vt:lpstr>
      <vt:lpstr>Tahoma</vt:lpstr>
      <vt:lpstr>Times New Roman</vt:lpstr>
      <vt:lpstr>Trebuchet MS</vt:lpstr>
      <vt:lpstr>Wingdings</vt:lpstr>
      <vt:lpstr>External_Presentation_16x9_2014</vt:lpstr>
      <vt:lpstr>Diseño predeterminado</vt:lpstr>
      <vt:lpstr>Liberalization in energy sector</vt:lpstr>
      <vt:lpstr>SAS Institute</vt:lpstr>
      <vt:lpstr>Presentazione standard di PowerPoint</vt:lpstr>
      <vt:lpstr>LIBERALIZAtion</vt:lpstr>
      <vt:lpstr>Energy liberalization</vt:lpstr>
      <vt:lpstr>Energy liberalization</vt:lpstr>
      <vt:lpstr>Energy liberalization</vt:lpstr>
      <vt:lpstr>Energy liberalization</vt:lpstr>
      <vt:lpstr>Energy liberalization</vt:lpstr>
      <vt:lpstr>Energy liberalization</vt:lpstr>
      <vt:lpstr>Transforming utilities</vt:lpstr>
      <vt:lpstr>SAS UTILITIES</vt:lpstr>
      <vt:lpstr>Endesa: A Global dual power operator</vt:lpstr>
      <vt:lpstr>Commercial Strategy of Endesa since 1999</vt:lpstr>
      <vt:lpstr>This strategy has been implemented both through our customers and from our network of Points of Service</vt:lpstr>
      <vt:lpstr>Endesa’s experience in Customer Intelligence</vt:lpstr>
      <vt:lpstr>But the process was not an easy trip</vt:lpstr>
      <vt:lpstr>Key learnings in our process</vt:lpstr>
      <vt:lpstr>Some history of C.I. in Endesa: “Roadmap”</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the Internet of Things</dc:title>
  <dc:creator/>
  <cp:lastModifiedBy/>
  <cp:revision>1</cp:revision>
  <dcterms:created xsi:type="dcterms:W3CDTF">2015-03-01T17:00:35Z</dcterms:created>
  <dcterms:modified xsi:type="dcterms:W3CDTF">2015-06-24T05:42:31Z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AS Competitor">
    <vt:lpwstr/>
  </property>
  <property fmtid="{D5CDD505-2E9C-101B-9397-08002B2CF9AE}" pid="3" name="SAS CBO">
    <vt:lpwstr>1515;#Big Data Analytics|caac1aef-cfb9-4765-b3ef-c8cbb275cbfd;#872;#Hadoop|9eca4118-0b28-43d5-925d-4069157d2b3c;#1513;#Internet of Things|c27d6675-584a-4504-8db8-48334d3a3b01</vt:lpwstr>
  </property>
  <property fmtid="{D5CDD505-2E9C-101B-9397-08002B2CF9AE}" pid="4" name="ContentTypeId">
    <vt:lpwstr>0x010100731250EE9B78BC479C92732F19945439</vt:lpwstr>
  </property>
  <property fmtid="{D5CDD505-2E9C-101B-9397-08002B2CF9AE}" pid="5" name="SAS Industry">
    <vt:lpwstr>993;#Electricity|58cb9a4d-c7ba-4825-9903-5f417cb1ec6b;#671;#Energy and Utilities - General|13baa310-c057-4d75-afea-26707949ed86</vt:lpwstr>
  </property>
  <property fmtid="{D5CDD505-2E9C-101B-9397-08002B2CF9AE}" pid="6" name="SAS Partner">
    <vt:lpwstr>1469;#OSIsoft|e745b9b7-aff6-4616-8e0d-e9259de32cc2</vt:lpwstr>
  </property>
  <property fmtid="{D5CDD505-2E9C-101B-9397-08002B2CF9AE}" pid="7" name="SAS Offering">
    <vt:lpwstr>1340;#SAS Event Stream Processing Engine|fff4d405-9195-4260-a21a-a3965a4eadeb</vt:lpwstr>
  </property>
</Properties>
</file>