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21"/>
  </p:notesMasterIdLst>
  <p:sldIdLst>
    <p:sldId id="256" r:id="rId3"/>
    <p:sldId id="257" r:id="rId4"/>
    <p:sldId id="258" r:id="rId5"/>
    <p:sldId id="272" r:id="rId6"/>
    <p:sldId id="260" r:id="rId7"/>
    <p:sldId id="287" r:id="rId8"/>
    <p:sldId id="283" r:id="rId9"/>
    <p:sldId id="284" r:id="rId10"/>
    <p:sldId id="285" r:id="rId11"/>
    <p:sldId id="288" r:id="rId12"/>
    <p:sldId id="289" r:id="rId13"/>
    <p:sldId id="290" r:id="rId14"/>
    <p:sldId id="291" r:id="rId15"/>
    <p:sldId id="282" r:id="rId16"/>
    <p:sldId id="281" r:id="rId17"/>
    <p:sldId id="266" r:id="rId18"/>
    <p:sldId id="279" r:id="rId19"/>
    <p:sldId id="271" r:id="rId20"/>
  </p:sldIdLst>
  <p:sldSz cx="10693400" cy="7562850"/>
  <p:notesSz cx="10693400" cy="75628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2">
          <p15:clr>
            <a:srgbClr val="A4A3A4"/>
          </p15:clr>
        </p15:guide>
        <p15:guide id="2" pos="21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Ayoub" initials="SA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BF4A"/>
    <a:srgbClr val="FF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7" autoAdjust="0"/>
    <p:restoredTop sz="94660"/>
  </p:normalViewPr>
  <p:slideViewPr>
    <p:cSldViewPr>
      <p:cViewPr varScale="1">
        <p:scale>
          <a:sx n="74" d="100"/>
          <a:sy n="74" d="100"/>
        </p:scale>
        <p:origin x="1382" y="365"/>
      </p:cViewPr>
      <p:guideLst>
        <p:guide orient="horz" pos="2872"/>
        <p:guide pos="21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807" cy="3794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119" y="0"/>
            <a:ext cx="4633807" cy="3794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7845" y="945356"/>
            <a:ext cx="4537710" cy="2552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340" y="3639622"/>
            <a:ext cx="8554720" cy="297787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395"/>
            <a:ext cx="4633807" cy="379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119" y="7183395"/>
            <a:ext cx="4633807" cy="379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7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944563"/>
            <a:ext cx="3609975" cy="25527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1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652"/>
            <a:ext cx="9223058" cy="1461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5" y="1853949"/>
            <a:ext cx="4523809" cy="908592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5" y="2762541"/>
            <a:ext cx="452380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3949"/>
            <a:ext cx="4546088" cy="908592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2541"/>
            <a:ext cx="4546088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43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12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3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8911"/>
            <a:ext cx="5413534" cy="5374525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6088" y="1088911"/>
            <a:ext cx="5413534" cy="5374525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13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3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652"/>
            <a:ext cx="2305764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1" y="402652"/>
            <a:ext cx="6783626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AAABA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AAABA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AAABA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460425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31"/>
                </a:moveTo>
                <a:lnTo>
                  <a:pt x="10692003" y="99631"/>
                </a:lnTo>
                <a:lnTo>
                  <a:pt x="10692003" y="0"/>
                </a:lnTo>
                <a:lnTo>
                  <a:pt x="0" y="0"/>
                </a:lnTo>
                <a:lnTo>
                  <a:pt x="0" y="9963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665857" y="4117340"/>
            <a:ext cx="188595" cy="280035"/>
          </a:xfrm>
          <a:custGeom>
            <a:avLst/>
            <a:gdLst/>
            <a:ahLst/>
            <a:cxnLst/>
            <a:rect l="l" t="t" r="r" b="b"/>
            <a:pathLst>
              <a:path w="188594" h="280035">
                <a:moveTo>
                  <a:pt x="182956" y="0"/>
                </a:moveTo>
                <a:lnTo>
                  <a:pt x="0" y="0"/>
                </a:lnTo>
                <a:lnTo>
                  <a:pt x="0" y="279488"/>
                </a:lnTo>
                <a:lnTo>
                  <a:pt x="188290" y="279488"/>
                </a:lnTo>
                <a:lnTo>
                  <a:pt x="185381" y="244081"/>
                </a:lnTo>
                <a:lnTo>
                  <a:pt x="44107" y="244081"/>
                </a:lnTo>
                <a:lnTo>
                  <a:pt x="44107" y="153377"/>
                </a:lnTo>
                <a:lnTo>
                  <a:pt x="165963" y="153377"/>
                </a:lnTo>
                <a:lnTo>
                  <a:pt x="169354" y="117881"/>
                </a:lnTo>
                <a:lnTo>
                  <a:pt x="44107" y="117881"/>
                </a:lnTo>
                <a:lnTo>
                  <a:pt x="44107" y="35483"/>
                </a:lnTo>
                <a:lnTo>
                  <a:pt x="177647" y="35483"/>
                </a:lnTo>
                <a:lnTo>
                  <a:pt x="182956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225495" y="4117759"/>
            <a:ext cx="229870" cy="279400"/>
          </a:xfrm>
          <a:custGeom>
            <a:avLst/>
            <a:gdLst/>
            <a:ahLst/>
            <a:cxnLst/>
            <a:rect l="l" t="t" r="r" b="b"/>
            <a:pathLst>
              <a:path w="229870" h="279400">
                <a:moveTo>
                  <a:pt x="73329" y="0"/>
                </a:moveTo>
                <a:lnTo>
                  <a:pt x="0" y="0"/>
                </a:lnTo>
                <a:lnTo>
                  <a:pt x="0" y="279069"/>
                </a:lnTo>
                <a:lnTo>
                  <a:pt x="42202" y="279069"/>
                </a:lnTo>
                <a:lnTo>
                  <a:pt x="41275" y="50050"/>
                </a:lnTo>
                <a:lnTo>
                  <a:pt x="101389" y="50050"/>
                </a:lnTo>
                <a:lnTo>
                  <a:pt x="73329" y="0"/>
                </a:lnTo>
                <a:close/>
              </a:path>
              <a:path w="229870" h="279400">
                <a:moveTo>
                  <a:pt x="101389" y="50050"/>
                </a:moveTo>
                <a:lnTo>
                  <a:pt x="55283" y="50050"/>
                </a:lnTo>
                <a:lnTo>
                  <a:pt x="184365" y="279069"/>
                </a:lnTo>
                <a:lnTo>
                  <a:pt x="229590" y="279069"/>
                </a:lnTo>
                <a:lnTo>
                  <a:pt x="229590" y="199059"/>
                </a:lnTo>
                <a:lnTo>
                  <a:pt x="188747" y="199059"/>
                </a:lnTo>
                <a:lnTo>
                  <a:pt x="164732" y="160179"/>
                </a:lnTo>
                <a:lnTo>
                  <a:pt x="141401" y="120614"/>
                </a:lnTo>
                <a:lnTo>
                  <a:pt x="118536" y="80584"/>
                </a:lnTo>
                <a:lnTo>
                  <a:pt x="101389" y="50050"/>
                </a:lnTo>
                <a:close/>
              </a:path>
              <a:path w="229870" h="279400">
                <a:moveTo>
                  <a:pt x="229590" y="0"/>
                </a:moveTo>
                <a:lnTo>
                  <a:pt x="187350" y="0"/>
                </a:lnTo>
                <a:lnTo>
                  <a:pt x="188747" y="199059"/>
                </a:lnTo>
                <a:lnTo>
                  <a:pt x="229590" y="199059"/>
                </a:lnTo>
                <a:lnTo>
                  <a:pt x="229590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830205" y="4112946"/>
            <a:ext cx="224790" cy="289560"/>
          </a:xfrm>
          <a:custGeom>
            <a:avLst/>
            <a:gdLst/>
            <a:ahLst/>
            <a:cxnLst/>
            <a:rect l="l" t="t" r="r" b="b"/>
            <a:pathLst>
              <a:path w="224789" h="289560">
                <a:moveTo>
                  <a:pt x="124790" y="0"/>
                </a:moveTo>
                <a:lnTo>
                  <a:pt x="79956" y="5263"/>
                </a:lnTo>
                <a:lnTo>
                  <a:pt x="45026" y="21064"/>
                </a:lnTo>
                <a:lnTo>
                  <a:pt x="5014" y="88285"/>
                </a:lnTo>
                <a:lnTo>
                  <a:pt x="0" y="141706"/>
                </a:lnTo>
                <a:lnTo>
                  <a:pt x="7370" y="197705"/>
                </a:lnTo>
                <a:lnTo>
                  <a:pt x="27705" y="239390"/>
                </a:lnTo>
                <a:lnTo>
                  <a:pt x="58336" y="267837"/>
                </a:lnTo>
                <a:lnTo>
                  <a:pt x="96599" y="284117"/>
                </a:lnTo>
                <a:lnTo>
                  <a:pt x="139826" y="289305"/>
                </a:lnTo>
                <a:lnTo>
                  <a:pt x="171193" y="289077"/>
                </a:lnTo>
                <a:lnTo>
                  <a:pt x="190444" y="287475"/>
                </a:lnTo>
                <a:lnTo>
                  <a:pt x="205497" y="283128"/>
                </a:lnTo>
                <a:lnTo>
                  <a:pt x="224269" y="274662"/>
                </a:lnTo>
                <a:lnTo>
                  <a:pt x="217858" y="251917"/>
                </a:lnTo>
                <a:lnTo>
                  <a:pt x="141757" y="251917"/>
                </a:lnTo>
                <a:lnTo>
                  <a:pt x="107471" y="246620"/>
                </a:lnTo>
                <a:lnTo>
                  <a:pt x="76422" y="228496"/>
                </a:lnTo>
                <a:lnTo>
                  <a:pt x="53907" y="194197"/>
                </a:lnTo>
                <a:lnTo>
                  <a:pt x="45224" y="140373"/>
                </a:lnTo>
                <a:lnTo>
                  <a:pt x="50734" y="90795"/>
                </a:lnTo>
                <a:lnTo>
                  <a:pt x="66386" y="58866"/>
                </a:lnTo>
                <a:lnTo>
                  <a:pt x="90862" y="41683"/>
                </a:lnTo>
                <a:lnTo>
                  <a:pt x="122847" y="36347"/>
                </a:lnTo>
                <a:lnTo>
                  <a:pt x="214161" y="36347"/>
                </a:lnTo>
                <a:lnTo>
                  <a:pt x="221360" y="5410"/>
                </a:lnTo>
                <a:lnTo>
                  <a:pt x="213499" y="4564"/>
                </a:lnTo>
                <a:lnTo>
                  <a:pt x="192349" y="2705"/>
                </a:lnTo>
                <a:lnTo>
                  <a:pt x="161562" y="845"/>
                </a:lnTo>
                <a:lnTo>
                  <a:pt x="124790" y="0"/>
                </a:lnTo>
                <a:close/>
              </a:path>
              <a:path w="224789" h="289560">
                <a:moveTo>
                  <a:pt x="214579" y="240283"/>
                </a:moveTo>
                <a:lnTo>
                  <a:pt x="209824" y="242101"/>
                </a:lnTo>
                <a:lnTo>
                  <a:pt x="195832" y="246100"/>
                </a:lnTo>
                <a:lnTo>
                  <a:pt x="173007" y="250099"/>
                </a:lnTo>
                <a:lnTo>
                  <a:pt x="141757" y="251917"/>
                </a:lnTo>
                <a:lnTo>
                  <a:pt x="217858" y="251917"/>
                </a:lnTo>
                <a:lnTo>
                  <a:pt x="214579" y="240283"/>
                </a:lnTo>
                <a:close/>
              </a:path>
              <a:path w="224789" h="289560">
                <a:moveTo>
                  <a:pt x="214161" y="36347"/>
                </a:moveTo>
                <a:lnTo>
                  <a:pt x="122847" y="36347"/>
                </a:lnTo>
                <a:lnTo>
                  <a:pt x="149932" y="36417"/>
                </a:lnTo>
                <a:lnTo>
                  <a:pt x="168363" y="36907"/>
                </a:lnTo>
                <a:lnTo>
                  <a:pt x="186605" y="38238"/>
                </a:lnTo>
                <a:lnTo>
                  <a:pt x="213118" y="40830"/>
                </a:lnTo>
                <a:lnTo>
                  <a:pt x="214161" y="36347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424883" y="4117340"/>
            <a:ext cx="182880" cy="280035"/>
          </a:xfrm>
          <a:custGeom>
            <a:avLst/>
            <a:gdLst/>
            <a:ahLst/>
            <a:cxnLst/>
            <a:rect l="l" t="t" r="r" b="b"/>
            <a:pathLst>
              <a:path w="182879" h="280035">
                <a:moveTo>
                  <a:pt x="44094" y="0"/>
                </a:moveTo>
                <a:lnTo>
                  <a:pt x="0" y="0"/>
                </a:lnTo>
                <a:lnTo>
                  <a:pt x="0" y="279488"/>
                </a:lnTo>
                <a:lnTo>
                  <a:pt x="182410" y="279488"/>
                </a:lnTo>
                <a:lnTo>
                  <a:pt x="179514" y="244081"/>
                </a:lnTo>
                <a:lnTo>
                  <a:pt x="44094" y="244081"/>
                </a:lnTo>
                <a:lnTo>
                  <a:pt x="4409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941773" y="4112946"/>
            <a:ext cx="264160" cy="289560"/>
          </a:xfrm>
          <a:custGeom>
            <a:avLst/>
            <a:gdLst/>
            <a:ahLst/>
            <a:cxnLst/>
            <a:rect l="l" t="t" r="r" b="b"/>
            <a:pathLst>
              <a:path w="264160" h="289560">
                <a:moveTo>
                  <a:pt x="132003" y="0"/>
                </a:moveTo>
                <a:lnTo>
                  <a:pt x="86429" y="5136"/>
                </a:lnTo>
                <a:lnTo>
                  <a:pt x="49712" y="21024"/>
                </a:lnTo>
                <a:lnTo>
                  <a:pt x="22581" y="48381"/>
                </a:lnTo>
                <a:lnTo>
                  <a:pt x="5767" y="87925"/>
                </a:lnTo>
                <a:lnTo>
                  <a:pt x="0" y="140373"/>
                </a:lnTo>
                <a:lnTo>
                  <a:pt x="6181" y="194193"/>
                </a:lnTo>
                <a:lnTo>
                  <a:pt x="23804" y="235920"/>
                </a:lnTo>
                <a:lnTo>
                  <a:pt x="51489" y="265630"/>
                </a:lnTo>
                <a:lnTo>
                  <a:pt x="87855" y="283399"/>
                </a:lnTo>
                <a:lnTo>
                  <a:pt x="131521" y="289306"/>
                </a:lnTo>
                <a:lnTo>
                  <a:pt x="172914" y="283542"/>
                </a:lnTo>
                <a:lnTo>
                  <a:pt x="209229" y="266036"/>
                </a:lnTo>
                <a:lnTo>
                  <a:pt x="222118" y="252831"/>
                </a:lnTo>
                <a:lnTo>
                  <a:pt x="132981" y="252831"/>
                </a:lnTo>
                <a:lnTo>
                  <a:pt x="95590" y="245162"/>
                </a:lnTo>
                <a:lnTo>
                  <a:pt x="68197" y="222437"/>
                </a:lnTo>
                <a:lnTo>
                  <a:pt x="51355" y="185076"/>
                </a:lnTo>
                <a:lnTo>
                  <a:pt x="45618" y="133502"/>
                </a:lnTo>
                <a:lnTo>
                  <a:pt x="51103" y="90501"/>
                </a:lnTo>
                <a:lnTo>
                  <a:pt x="67278" y="60228"/>
                </a:lnTo>
                <a:lnTo>
                  <a:pt x="93720" y="42324"/>
                </a:lnTo>
                <a:lnTo>
                  <a:pt x="130009" y="36436"/>
                </a:lnTo>
                <a:lnTo>
                  <a:pt x="231958" y="36436"/>
                </a:lnTo>
                <a:lnTo>
                  <a:pt x="214117" y="19152"/>
                </a:lnTo>
                <a:lnTo>
                  <a:pt x="177414" y="4519"/>
                </a:lnTo>
                <a:lnTo>
                  <a:pt x="132003" y="0"/>
                </a:lnTo>
                <a:close/>
              </a:path>
              <a:path w="264160" h="289560">
                <a:moveTo>
                  <a:pt x="231958" y="36436"/>
                </a:moveTo>
                <a:lnTo>
                  <a:pt x="130009" y="36436"/>
                </a:lnTo>
                <a:lnTo>
                  <a:pt x="170730" y="42281"/>
                </a:lnTo>
                <a:lnTo>
                  <a:pt x="197808" y="61040"/>
                </a:lnTo>
                <a:lnTo>
                  <a:pt x="212866" y="94552"/>
                </a:lnTo>
                <a:lnTo>
                  <a:pt x="217525" y="144653"/>
                </a:lnTo>
                <a:lnTo>
                  <a:pt x="211686" y="189416"/>
                </a:lnTo>
                <a:lnTo>
                  <a:pt x="194908" y="223507"/>
                </a:lnTo>
                <a:lnTo>
                  <a:pt x="168303" y="245215"/>
                </a:lnTo>
                <a:lnTo>
                  <a:pt x="132981" y="252831"/>
                </a:lnTo>
                <a:lnTo>
                  <a:pt x="222118" y="252831"/>
                </a:lnTo>
                <a:lnTo>
                  <a:pt x="238098" y="236460"/>
                </a:lnTo>
                <a:lnTo>
                  <a:pt x="257154" y="194491"/>
                </a:lnTo>
                <a:lnTo>
                  <a:pt x="264033" y="139801"/>
                </a:lnTo>
                <a:lnTo>
                  <a:pt x="258221" y="85184"/>
                </a:lnTo>
                <a:lnTo>
                  <a:pt x="241318" y="45504"/>
                </a:lnTo>
                <a:lnTo>
                  <a:pt x="231958" y="36436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552871" y="4113492"/>
            <a:ext cx="194945" cy="288925"/>
          </a:xfrm>
          <a:custGeom>
            <a:avLst/>
            <a:gdLst/>
            <a:ahLst/>
            <a:cxnLst/>
            <a:rect l="l" t="t" r="r" b="b"/>
            <a:pathLst>
              <a:path w="194945" h="288925">
                <a:moveTo>
                  <a:pt x="12128" y="234797"/>
                </a:moveTo>
                <a:lnTo>
                  <a:pt x="0" y="271691"/>
                </a:lnTo>
                <a:lnTo>
                  <a:pt x="6108" y="274358"/>
                </a:lnTo>
                <a:lnTo>
                  <a:pt x="24504" y="280225"/>
                </a:lnTo>
                <a:lnTo>
                  <a:pt x="55292" y="286092"/>
                </a:lnTo>
                <a:lnTo>
                  <a:pt x="98577" y="288759"/>
                </a:lnTo>
                <a:lnTo>
                  <a:pt x="139772" y="283113"/>
                </a:lnTo>
                <a:lnTo>
                  <a:pt x="169889" y="266871"/>
                </a:lnTo>
                <a:lnTo>
                  <a:pt x="181020" y="251332"/>
                </a:lnTo>
                <a:lnTo>
                  <a:pt x="99504" y="251332"/>
                </a:lnTo>
                <a:lnTo>
                  <a:pt x="69485" y="251074"/>
                </a:lnTo>
                <a:lnTo>
                  <a:pt x="50377" y="249266"/>
                </a:lnTo>
                <a:lnTo>
                  <a:pt x="33989" y="244357"/>
                </a:lnTo>
                <a:lnTo>
                  <a:pt x="12128" y="234797"/>
                </a:lnTo>
                <a:close/>
              </a:path>
              <a:path w="194945" h="288925">
                <a:moveTo>
                  <a:pt x="87947" y="0"/>
                </a:moveTo>
                <a:lnTo>
                  <a:pt x="54087" y="4076"/>
                </a:lnTo>
                <a:lnTo>
                  <a:pt x="28902" y="16608"/>
                </a:lnTo>
                <a:lnTo>
                  <a:pt x="13198" y="38051"/>
                </a:lnTo>
                <a:lnTo>
                  <a:pt x="7785" y="68859"/>
                </a:lnTo>
                <a:lnTo>
                  <a:pt x="18314" y="105244"/>
                </a:lnTo>
                <a:lnTo>
                  <a:pt x="44639" y="130206"/>
                </a:lnTo>
                <a:lnTo>
                  <a:pt x="78860" y="148485"/>
                </a:lnTo>
                <a:lnTo>
                  <a:pt x="113082" y="164818"/>
                </a:lnTo>
                <a:lnTo>
                  <a:pt x="139406" y="183945"/>
                </a:lnTo>
                <a:lnTo>
                  <a:pt x="149936" y="210604"/>
                </a:lnTo>
                <a:lnTo>
                  <a:pt x="146903" y="226612"/>
                </a:lnTo>
                <a:lnTo>
                  <a:pt x="137645" y="239541"/>
                </a:lnTo>
                <a:lnTo>
                  <a:pt x="121925" y="248183"/>
                </a:lnTo>
                <a:lnTo>
                  <a:pt x="99504" y="251332"/>
                </a:lnTo>
                <a:lnTo>
                  <a:pt x="181020" y="251332"/>
                </a:lnTo>
                <a:lnTo>
                  <a:pt x="188368" y="241075"/>
                </a:lnTo>
                <a:lnTo>
                  <a:pt x="194652" y="206768"/>
                </a:lnTo>
                <a:lnTo>
                  <a:pt x="184186" y="167187"/>
                </a:lnTo>
                <a:lnTo>
                  <a:pt x="158019" y="140474"/>
                </a:lnTo>
                <a:lnTo>
                  <a:pt x="124002" y="121839"/>
                </a:lnTo>
                <a:lnTo>
                  <a:pt x="89986" y="106489"/>
                </a:lnTo>
                <a:lnTo>
                  <a:pt x="63819" y="89635"/>
                </a:lnTo>
                <a:lnTo>
                  <a:pt x="53352" y="66484"/>
                </a:lnTo>
                <a:lnTo>
                  <a:pt x="55616" y="51526"/>
                </a:lnTo>
                <a:lnTo>
                  <a:pt x="62788" y="41933"/>
                </a:lnTo>
                <a:lnTo>
                  <a:pt x="75437" y="36825"/>
                </a:lnTo>
                <a:lnTo>
                  <a:pt x="94132" y="35318"/>
                </a:lnTo>
                <a:lnTo>
                  <a:pt x="170093" y="35318"/>
                </a:lnTo>
                <a:lnTo>
                  <a:pt x="177571" y="4267"/>
                </a:lnTo>
                <a:lnTo>
                  <a:pt x="170722" y="3600"/>
                </a:lnTo>
                <a:lnTo>
                  <a:pt x="151838" y="2133"/>
                </a:lnTo>
                <a:lnTo>
                  <a:pt x="123414" y="666"/>
                </a:lnTo>
                <a:lnTo>
                  <a:pt x="87947" y="0"/>
                </a:lnTo>
                <a:close/>
              </a:path>
              <a:path w="194945" h="288925">
                <a:moveTo>
                  <a:pt x="170093" y="35318"/>
                </a:moveTo>
                <a:lnTo>
                  <a:pt x="94132" y="35318"/>
                </a:lnTo>
                <a:lnTo>
                  <a:pt x="114395" y="35396"/>
                </a:lnTo>
                <a:lnTo>
                  <a:pt x="128938" y="35939"/>
                </a:lnTo>
                <a:lnTo>
                  <a:pt x="144769" y="37413"/>
                </a:lnTo>
                <a:lnTo>
                  <a:pt x="168897" y="40284"/>
                </a:lnTo>
                <a:lnTo>
                  <a:pt x="170093" y="35318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6113500" y="4117340"/>
            <a:ext cx="227965" cy="285115"/>
          </a:xfrm>
          <a:custGeom>
            <a:avLst/>
            <a:gdLst/>
            <a:ahLst/>
            <a:cxnLst/>
            <a:rect l="l" t="t" r="r" b="b"/>
            <a:pathLst>
              <a:path w="227964" h="285114">
                <a:moveTo>
                  <a:pt x="44196" y="0"/>
                </a:moveTo>
                <a:lnTo>
                  <a:pt x="0" y="0"/>
                </a:lnTo>
                <a:lnTo>
                  <a:pt x="0" y="189776"/>
                </a:lnTo>
                <a:lnTo>
                  <a:pt x="7591" y="230828"/>
                </a:lnTo>
                <a:lnTo>
                  <a:pt x="29787" y="260594"/>
                </a:lnTo>
                <a:lnTo>
                  <a:pt x="65718" y="278715"/>
                </a:lnTo>
                <a:lnTo>
                  <a:pt x="114515" y="284835"/>
                </a:lnTo>
                <a:lnTo>
                  <a:pt x="160631" y="279065"/>
                </a:lnTo>
                <a:lnTo>
                  <a:pt x="196346" y="261527"/>
                </a:lnTo>
                <a:lnTo>
                  <a:pt x="205387" y="249910"/>
                </a:lnTo>
                <a:lnTo>
                  <a:pt x="114515" y="249910"/>
                </a:lnTo>
                <a:lnTo>
                  <a:pt x="84095" y="245783"/>
                </a:lnTo>
                <a:lnTo>
                  <a:pt x="62082" y="234007"/>
                </a:lnTo>
                <a:lnTo>
                  <a:pt x="48705" y="215492"/>
                </a:lnTo>
                <a:lnTo>
                  <a:pt x="44196" y="191147"/>
                </a:lnTo>
                <a:lnTo>
                  <a:pt x="44196" y="0"/>
                </a:lnTo>
                <a:close/>
              </a:path>
              <a:path w="227964" h="285114">
                <a:moveTo>
                  <a:pt x="227609" y="0"/>
                </a:moveTo>
                <a:lnTo>
                  <a:pt x="183438" y="0"/>
                </a:lnTo>
                <a:lnTo>
                  <a:pt x="183355" y="191147"/>
                </a:lnTo>
                <a:lnTo>
                  <a:pt x="178820" y="215899"/>
                </a:lnTo>
                <a:lnTo>
                  <a:pt x="165379" y="234483"/>
                </a:lnTo>
                <a:lnTo>
                  <a:pt x="143737" y="245975"/>
                </a:lnTo>
                <a:lnTo>
                  <a:pt x="114515" y="249910"/>
                </a:lnTo>
                <a:lnTo>
                  <a:pt x="205387" y="249910"/>
                </a:lnTo>
                <a:lnTo>
                  <a:pt x="219420" y="231878"/>
                </a:lnTo>
                <a:lnTo>
                  <a:pt x="227609" y="189776"/>
                </a:lnTo>
                <a:lnTo>
                  <a:pt x="227609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6733323" y="4117759"/>
            <a:ext cx="216535" cy="279400"/>
          </a:xfrm>
          <a:custGeom>
            <a:avLst/>
            <a:gdLst/>
            <a:ahLst/>
            <a:cxnLst/>
            <a:rect l="l" t="t" r="r" b="b"/>
            <a:pathLst>
              <a:path w="216534" h="279400">
                <a:moveTo>
                  <a:pt x="99987" y="0"/>
                </a:moveTo>
                <a:lnTo>
                  <a:pt x="0" y="0"/>
                </a:lnTo>
                <a:lnTo>
                  <a:pt x="0" y="279158"/>
                </a:lnTo>
                <a:lnTo>
                  <a:pt x="43675" y="279158"/>
                </a:lnTo>
                <a:lnTo>
                  <a:pt x="43675" y="160223"/>
                </a:lnTo>
                <a:lnTo>
                  <a:pt x="151264" y="160223"/>
                </a:lnTo>
                <a:lnTo>
                  <a:pt x="129120" y="142265"/>
                </a:lnTo>
                <a:lnTo>
                  <a:pt x="129120" y="136867"/>
                </a:lnTo>
                <a:lnTo>
                  <a:pt x="137445" y="133056"/>
                </a:lnTo>
                <a:lnTo>
                  <a:pt x="146683" y="126733"/>
                </a:lnTo>
                <a:lnTo>
                  <a:pt x="43675" y="126733"/>
                </a:lnTo>
                <a:lnTo>
                  <a:pt x="43675" y="34048"/>
                </a:lnTo>
                <a:lnTo>
                  <a:pt x="177685" y="34048"/>
                </a:lnTo>
                <a:lnTo>
                  <a:pt x="163737" y="14949"/>
                </a:lnTo>
                <a:lnTo>
                  <a:pt x="138227" y="3647"/>
                </a:lnTo>
                <a:lnTo>
                  <a:pt x="99987" y="0"/>
                </a:lnTo>
                <a:close/>
              </a:path>
              <a:path w="216534" h="279400">
                <a:moveTo>
                  <a:pt x="151264" y="160223"/>
                </a:moveTo>
                <a:lnTo>
                  <a:pt x="99987" y="160223"/>
                </a:lnTo>
                <a:lnTo>
                  <a:pt x="164083" y="279158"/>
                </a:lnTo>
                <a:lnTo>
                  <a:pt x="216420" y="279158"/>
                </a:lnTo>
                <a:lnTo>
                  <a:pt x="200058" y="249484"/>
                </a:lnTo>
                <a:lnTo>
                  <a:pt x="151264" y="160223"/>
                </a:lnTo>
                <a:close/>
              </a:path>
              <a:path w="216534" h="279400">
                <a:moveTo>
                  <a:pt x="177685" y="34048"/>
                </a:moveTo>
                <a:lnTo>
                  <a:pt x="93192" y="34048"/>
                </a:lnTo>
                <a:lnTo>
                  <a:pt x="113644" y="36098"/>
                </a:lnTo>
                <a:lnTo>
                  <a:pt x="126965" y="42789"/>
                </a:lnTo>
                <a:lnTo>
                  <a:pt x="134194" y="54933"/>
                </a:lnTo>
                <a:lnTo>
                  <a:pt x="136372" y="73342"/>
                </a:lnTo>
                <a:lnTo>
                  <a:pt x="132460" y="94591"/>
                </a:lnTo>
                <a:lnTo>
                  <a:pt x="121491" y="111510"/>
                </a:lnTo>
                <a:lnTo>
                  <a:pt x="104611" y="122693"/>
                </a:lnTo>
                <a:lnTo>
                  <a:pt x="82969" y="126733"/>
                </a:lnTo>
                <a:lnTo>
                  <a:pt x="146683" y="126733"/>
                </a:lnTo>
                <a:lnTo>
                  <a:pt x="155759" y="120521"/>
                </a:lnTo>
                <a:lnTo>
                  <a:pt x="174072" y="97611"/>
                </a:lnTo>
                <a:lnTo>
                  <a:pt x="182397" y="62674"/>
                </a:lnTo>
                <a:lnTo>
                  <a:pt x="177975" y="34445"/>
                </a:lnTo>
                <a:lnTo>
                  <a:pt x="177685" y="34048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7305090" y="4117340"/>
            <a:ext cx="188595" cy="280035"/>
          </a:xfrm>
          <a:custGeom>
            <a:avLst/>
            <a:gdLst/>
            <a:ahLst/>
            <a:cxnLst/>
            <a:rect l="l" t="t" r="r" b="b"/>
            <a:pathLst>
              <a:path w="188595" h="280035">
                <a:moveTo>
                  <a:pt x="182968" y="0"/>
                </a:moveTo>
                <a:lnTo>
                  <a:pt x="0" y="0"/>
                </a:lnTo>
                <a:lnTo>
                  <a:pt x="0" y="279488"/>
                </a:lnTo>
                <a:lnTo>
                  <a:pt x="188214" y="279488"/>
                </a:lnTo>
                <a:lnTo>
                  <a:pt x="185369" y="244081"/>
                </a:lnTo>
                <a:lnTo>
                  <a:pt x="44196" y="244081"/>
                </a:lnTo>
                <a:lnTo>
                  <a:pt x="44196" y="153377"/>
                </a:lnTo>
                <a:lnTo>
                  <a:pt x="165950" y="153377"/>
                </a:lnTo>
                <a:lnTo>
                  <a:pt x="169418" y="117881"/>
                </a:lnTo>
                <a:lnTo>
                  <a:pt x="44196" y="117881"/>
                </a:lnTo>
                <a:lnTo>
                  <a:pt x="44196" y="35483"/>
                </a:lnTo>
                <a:lnTo>
                  <a:pt x="177634" y="35483"/>
                </a:lnTo>
                <a:lnTo>
                  <a:pt x="182968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7839494" y="4113492"/>
            <a:ext cx="194945" cy="288925"/>
          </a:xfrm>
          <a:custGeom>
            <a:avLst/>
            <a:gdLst/>
            <a:ahLst/>
            <a:cxnLst/>
            <a:rect l="l" t="t" r="r" b="b"/>
            <a:pathLst>
              <a:path w="194945" h="288925">
                <a:moveTo>
                  <a:pt x="12128" y="234797"/>
                </a:moveTo>
                <a:lnTo>
                  <a:pt x="0" y="271691"/>
                </a:lnTo>
                <a:lnTo>
                  <a:pt x="6110" y="274358"/>
                </a:lnTo>
                <a:lnTo>
                  <a:pt x="24501" y="280225"/>
                </a:lnTo>
                <a:lnTo>
                  <a:pt x="55260" y="286092"/>
                </a:lnTo>
                <a:lnTo>
                  <a:pt x="98475" y="288759"/>
                </a:lnTo>
                <a:lnTo>
                  <a:pt x="139727" y="283113"/>
                </a:lnTo>
                <a:lnTo>
                  <a:pt x="169856" y="266871"/>
                </a:lnTo>
                <a:lnTo>
                  <a:pt x="180981" y="251332"/>
                </a:lnTo>
                <a:lnTo>
                  <a:pt x="99453" y="251332"/>
                </a:lnTo>
                <a:lnTo>
                  <a:pt x="69385" y="251074"/>
                </a:lnTo>
                <a:lnTo>
                  <a:pt x="50266" y="249266"/>
                </a:lnTo>
                <a:lnTo>
                  <a:pt x="33909" y="244357"/>
                </a:lnTo>
                <a:lnTo>
                  <a:pt x="12128" y="234797"/>
                </a:lnTo>
                <a:close/>
              </a:path>
              <a:path w="194945" h="288925">
                <a:moveTo>
                  <a:pt x="87858" y="0"/>
                </a:moveTo>
                <a:lnTo>
                  <a:pt x="54002" y="4076"/>
                </a:lnTo>
                <a:lnTo>
                  <a:pt x="28825" y="16608"/>
                </a:lnTo>
                <a:lnTo>
                  <a:pt x="13131" y="38051"/>
                </a:lnTo>
                <a:lnTo>
                  <a:pt x="7721" y="68859"/>
                </a:lnTo>
                <a:lnTo>
                  <a:pt x="18255" y="105244"/>
                </a:lnTo>
                <a:lnTo>
                  <a:pt x="44588" y="130206"/>
                </a:lnTo>
                <a:lnTo>
                  <a:pt x="78822" y="148485"/>
                </a:lnTo>
                <a:lnTo>
                  <a:pt x="113056" y="164818"/>
                </a:lnTo>
                <a:lnTo>
                  <a:pt x="139390" y="183945"/>
                </a:lnTo>
                <a:lnTo>
                  <a:pt x="149923" y="210604"/>
                </a:lnTo>
                <a:lnTo>
                  <a:pt x="146884" y="226612"/>
                </a:lnTo>
                <a:lnTo>
                  <a:pt x="137614" y="239541"/>
                </a:lnTo>
                <a:lnTo>
                  <a:pt x="121880" y="248183"/>
                </a:lnTo>
                <a:lnTo>
                  <a:pt x="99453" y="251332"/>
                </a:lnTo>
                <a:lnTo>
                  <a:pt x="180981" y="251332"/>
                </a:lnTo>
                <a:lnTo>
                  <a:pt x="188326" y="241075"/>
                </a:lnTo>
                <a:lnTo>
                  <a:pt x="194602" y="206768"/>
                </a:lnTo>
                <a:lnTo>
                  <a:pt x="184138" y="167187"/>
                </a:lnTo>
                <a:lnTo>
                  <a:pt x="157978" y="140474"/>
                </a:lnTo>
                <a:lnTo>
                  <a:pt x="123971" y="121839"/>
                </a:lnTo>
                <a:lnTo>
                  <a:pt x="89963" y="106489"/>
                </a:lnTo>
                <a:lnTo>
                  <a:pt x="63803" y="89635"/>
                </a:lnTo>
                <a:lnTo>
                  <a:pt x="53340" y="66484"/>
                </a:lnTo>
                <a:lnTo>
                  <a:pt x="55614" y="51526"/>
                </a:lnTo>
                <a:lnTo>
                  <a:pt x="62799" y="41933"/>
                </a:lnTo>
                <a:lnTo>
                  <a:pt x="75440" y="36825"/>
                </a:lnTo>
                <a:lnTo>
                  <a:pt x="94081" y="35318"/>
                </a:lnTo>
                <a:lnTo>
                  <a:pt x="170075" y="35318"/>
                </a:lnTo>
                <a:lnTo>
                  <a:pt x="177520" y="4267"/>
                </a:lnTo>
                <a:lnTo>
                  <a:pt x="170676" y="3600"/>
                </a:lnTo>
                <a:lnTo>
                  <a:pt x="151796" y="2133"/>
                </a:lnTo>
                <a:lnTo>
                  <a:pt x="123363" y="666"/>
                </a:lnTo>
                <a:lnTo>
                  <a:pt x="87858" y="0"/>
                </a:lnTo>
                <a:close/>
              </a:path>
              <a:path w="194945" h="288925">
                <a:moveTo>
                  <a:pt x="170075" y="35318"/>
                </a:moveTo>
                <a:lnTo>
                  <a:pt x="94081" y="35318"/>
                </a:lnTo>
                <a:lnTo>
                  <a:pt x="114388" y="35396"/>
                </a:lnTo>
                <a:lnTo>
                  <a:pt x="128949" y="35939"/>
                </a:lnTo>
                <a:lnTo>
                  <a:pt x="144777" y="37413"/>
                </a:lnTo>
                <a:lnTo>
                  <a:pt x="168884" y="40284"/>
                </a:lnTo>
                <a:lnTo>
                  <a:pt x="170075" y="35318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5409958" y="3157804"/>
            <a:ext cx="537845" cy="746760"/>
          </a:xfrm>
          <a:custGeom>
            <a:avLst/>
            <a:gdLst/>
            <a:ahLst/>
            <a:cxnLst/>
            <a:rect l="l" t="t" r="r" b="b"/>
            <a:pathLst>
              <a:path w="537845" h="746760">
                <a:moveTo>
                  <a:pt x="230251" y="227990"/>
                </a:moveTo>
                <a:lnTo>
                  <a:pt x="89204" y="227990"/>
                </a:lnTo>
                <a:lnTo>
                  <a:pt x="89204" y="577938"/>
                </a:lnTo>
                <a:lnTo>
                  <a:pt x="93149" y="632988"/>
                </a:lnTo>
                <a:lnTo>
                  <a:pt x="105567" y="676074"/>
                </a:lnTo>
                <a:lnTo>
                  <a:pt x="127336" y="708067"/>
                </a:lnTo>
                <a:lnTo>
                  <a:pt x="159333" y="729841"/>
                </a:lnTo>
                <a:lnTo>
                  <a:pt x="202434" y="742266"/>
                </a:lnTo>
                <a:lnTo>
                  <a:pt x="257517" y="746213"/>
                </a:lnTo>
                <a:lnTo>
                  <a:pt x="537260" y="746213"/>
                </a:lnTo>
                <a:lnTo>
                  <a:pt x="535876" y="652081"/>
                </a:lnTo>
                <a:lnTo>
                  <a:pt x="263626" y="651637"/>
                </a:lnTo>
                <a:lnTo>
                  <a:pt x="246206" y="650943"/>
                </a:lnTo>
                <a:lnTo>
                  <a:pt x="236089" y="646091"/>
                </a:lnTo>
                <a:lnTo>
                  <a:pt x="231397" y="632922"/>
                </a:lnTo>
                <a:lnTo>
                  <a:pt x="230251" y="607275"/>
                </a:lnTo>
                <a:lnTo>
                  <a:pt x="230251" y="227990"/>
                </a:lnTo>
                <a:close/>
              </a:path>
              <a:path w="537845" h="746760">
                <a:moveTo>
                  <a:pt x="516178" y="133502"/>
                </a:moveTo>
                <a:lnTo>
                  <a:pt x="0" y="133502"/>
                </a:lnTo>
                <a:lnTo>
                  <a:pt x="0" y="227990"/>
                </a:lnTo>
                <a:lnTo>
                  <a:pt x="516178" y="227990"/>
                </a:lnTo>
                <a:lnTo>
                  <a:pt x="516178" y="133502"/>
                </a:lnTo>
                <a:close/>
              </a:path>
              <a:path w="537845" h="746760">
                <a:moveTo>
                  <a:pt x="89204" y="0"/>
                </a:moveTo>
                <a:lnTo>
                  <a:pt x="89204" y="133502"/>
                </a:lnTo>
                <a:lnTo>
                  <a:pt x="230251" y="133502"/>
                </a:lnTo>
                <a:lnTo>
                  <a:pt x="230251" y="266"/>
                </a:lnTo>
                <a:lnTo>
                  <a:pt x="8920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2657906" y="3291230"/>
            <a:ext cx="643890" cy="613410"/>
          </a:xfrm>
          <a:custGeom>
            <a:avLst/>
            <a:gdLst/>
            <a:ahLst/>
            <a:cxnLst/>
            <a:rect l="l" t="t" r="r" b="b"/>
            <a:pathLst>
              <a:path w="643889" h="613410">
                <a:moveTo>
                  <a:pt x="9156" y="517474"/>
                </a:moveTo>
                <a:lnTo>
                  <a:pt x="9994" y="612825"/>
                </a:lnTo>
                <a:lnTo>
                  <a:pt x="486054" y="612825"/>
                </a:lnTo>
                <a:lnTo>
                  <a:pt x="528350" y="610721"/>
                </a:lnTo>
                <a:lnTo>
                  <a:pt x="570597" y="601833"/>
                </a:lnTo>
                <a:lnTo>
                  <a:pt x="607424" y="582296"/>
                </a:lnTo>
                <a:lnTo>
                  <a:pt x="633459" y="548247"/>
                </a:lnTo>
                <a:lnTo>
                  <a:pt x="639115" y="518210"/>
                </a:lnTo>
                <a:lnTo>
                  <a:pt x="478688" y="518210"/>
                </a:lnTo>
                <a:lnTo>
                  <a:pt x="28663" y="517715"/>
                </a:lnTo>
                <a:lnTo>
                  <a:pt x="9156" y="517474"/>
                </a:lnTo>
                <a:close/>
              </a:path>
              <a:path w="643889" h="613410">
                <a:moveTo>
                  <a:pt x="632637" y="0"/>
                </a:moveTo>
                <a:lnTo>
                  <a:pt x="168287" y="0"/>
                </a:lnTo>
                <a:lnTo>
                  <a:pt x="113228" y="3944"/>
                </a:lnTo>
                <a:lnTo>
                  <a:pt x="70137" y="16362"/>
                </a:lnTo>
                <a:lnTo>
                  <a:pt x="38142" y="38131"/>
                </a:lnTo>
                <a:lnTo>
                  <a:pt x="16370" y="70128"/>
                </a:lnTo>
                <a:lnTo>
                  <a:pt x="3947" y="113229"/>
                </a:lnTo>
                <a:lnTo>
                  <a:pt x="0" y="168313"/>
                </a:lnTo>
                <a:lnTo>
                  <a:pt x="0" y="192773"/>
                </a:lnTo>
                <a:lnTo>
                  <a:pt x="3947" y="247822"/>
                </a:lnTo>
                <a:lnTo>
                  <a:pt x="16370" y="290908"/>
                </a:lnTo>
                <a:lnTo>
                  <a:pt x="38142" y="322902"/>
                </a:lnTo>
                <a:lnTo>
                  <a:pt x="70137" y="344675"/>
                </a:lnTo>
                <a:lnTo>
                  <a:pt x="113228" y="357100"/>
                </a:lnTo>
                <a:lnTo>
                  <a:pt x="168287" y="361048"/>
                </a:lnTo>
                <a:lnTo>
                  <a:pt x="478688" y="361048"/>
                </a:lnTo>
                <a:lnTo>
                  <a:pt x="496110" y="361741"/>
                </a:lnTo>
                <a:lnTo>
                  <a:pt x="506231" y="366591"/>
                </a:lnTo>
                <a:lnTo>
                  <a:pt x="510928" y="379757"/>
                </a:lnTo>
                <a:lnTo>
                  <a:pt x="512076" y="405396"/>
                </a:lnTo>
                <a:lnTo>
                  <a:pt x="512076" y="473849"/>
                </a:lnTo>
                <a:lnTo>
                  <a:pt x="510928" y="499495"/>
                </a:lnTo>
                <a:lnTo>
                  <a:pt x="506231" y="512665"/>
                </a:lnTo>
                <a:lnTo>
                  <a:pt x="496110" y="517517"/>
                </a:lnTo>
                <a:lnTo>
                  <a:pt x="478688" y="518210"/>
                </a:lnTo>
                <a:lnTo>
                  <a:pt x="639115" y="518210"/>
                </a:lnTo>
                <a:lnTo>
                  <a:pt x="643331" y="495820"/>
                </a:lnTo>
                <a:lnTo>
                  <a:pt x="643331" y="390715"/>
                </a:lnTo>
                <a:lnTo>
                  <a:pt x="639385" y="335661"/>
                </a:lnTo>
                <a:lnTo>
                  <a:pt x="626965" y="292574"/>
                </a:lnTo>
                <a:lnTo>
                  <a:pt x="605199" y="260581"/>
                </a:lnTo>
                <a:lnTo>
                  <a:pt x="573214" y="238810"/>
                </a:lnTo>
                <a:lnTo>
                  <a:pt x="530136" y="226387"/>
                </a:lnTo>
                <a:lnTo>
                  <a:pt x="475094" y="222440"/>
                </a:lnTo>
                <a:lnTo>
                  <a:pt x="174396" y="222440"/>
                </a:lnTo>
                <a:lnTo>
                  <a:pt x="156995" y="221748"/>
                </a:lnTo>
                <a:lnTo>
                  <a:pt x="146894" y="216904"/>
                </a:lnTo>
                <a:lnTo>
                  <a:pt x="142213" y="203757"/>
                </a:lnTo>
                <a:lnTo>
                  <a:pt x="141071" y="178155"/>
                </a:lnTo>
                <a:lnTo>
                  <a:pt x="141071" y="138963"/>
                </a:lnTo>
                <a:lnTo>
                  <a:pt x="142213" y="113295"/>
                </a:lnTo>
                <a:lnTo>
                  <a:pt x="146894" y="100114"/>
                </a:lnTo>
                <a:lnTo>
                  <a:pt x="156995" y="95257"/>
                </a:lnTo>
                <a:lnTo>
                  <a:pt x="174396" y="94564"/>
                </a:lnTo>
                <a:lnTo>
                  <a:pt x="631170" y="94564"/>
                </a:lnTo>
                <a:lnTo>
                  <a:pt x="632637" y="0"/>
                </a:lnTo>
                <a:close/>
              </a:path>
              <a:path w="643889" h="613410">
                <a:moveTo>
                  <a:pt x="631170" y="94564"/>
                </a:moveTo>
                <a:lnTo>
                  <a:pt x="501967" y="94564"/>
                </a:lnTo>
                <a:lnTo>
                  <a:pt x="577738" y="95300"/>
                </a:lnTo>
                <a:lnTo>
                  <a:pt x="631139" y="96608"/>
                </a:lnTo>
                <a:lnTo>
                  <a:pt x="631170" y="94564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417951" y="3157804"/>
            <a:ext cx="537845" cy="746760"/>
          </a:xfrm>
          <a:custGeom>
            <a:avLst/>
            <a:gdLst/>
            <a:ahLst/>
            <a:cxnLst/>
            <a:rect l="l" t="t" r="r" b="b"/>
            <a:pathLst>
              <a:path w="537845" h="746760">
                <a:moveTo>
                  <a:pt x="230276" y="227990"/>
                </a:moveTo>
                <a:lnTo>
                  <a:pt x="89204" y="227990"/>
                </a:lnTo>
                <a:lnTo>
                  <a:pt x="89204" y="577938"/>
                </a:lnTo>
                <a:lnTo>
                  <a:pt x="93153" y="632988"/>
                </a:lnTo>
                <a:lnTo>
                  <a:pt x="105581" y="676074"/>
                </a:lnTo>
                <a:lnTo>
                  <a:pt x="127365" y="708067"/>
                </a:lnTo>
                <a:lnTo>
                  <a:pt x="159378" y="729841"/>
                </a:lnTo>
                <a:lnTo>
                  <a:pt x="202496" y="742266"/>
                </a:lnTo>
                <a:lnTo>
                  <a:pt x="257594" y="746213"/>
                </a:lnTo>
                <a:lnTo>
                  <a:pt x="537337" y="746213"/>
                </a:lnTo>
                <a:lnTo>
                  <a:pt x="535927" y="652081"/>
                </a:lnTo>
                <a:lnTo>
                  <a:pt x="263664" y="651637"/>
                </a:lnTo>
                <a:lnTo>
                  <a:pt x="246242" y="650943"/>
                </a:lnTo>
                <a:lnTo>
                  <a:pt x="236121" y="646091"/>
                </a:lnTo>
                <a:lnTo>
                  <a:pt x="231424" y="632922"/>
                </a:lnTo>
                <a:lnTo>
                  <a:pt x="230276" y="607275"/>
                </a:lnTo>
                <a:lnTo>
                  <a:pt x="230276" y="227990"/>
                </a:lnTo>
                <a:close/>
              </a:path>
              <a:path w="537845" h="746760">
                <a:moveTo>
                  <a:pt x="516280" y="133502"/>
                </a:moveTo>
                <a:lnTo>
                  <a:pt x="0" y="133502"/>
                </a:lnTo>
                <a:lnTo>
                  <a:pt x="0" y="227990"/>
                </a:lnTo>
                <a:lnTo>
                  <a:pt x="516280" y="227990"/>
                </a:lnTo>
                <a:lnTo>
                  <a:pt x="516280" y="133502"/>
                </a:lnTo>
                <a:close/>
              </a:path>
              <a:path w="537845" h="746760">
                <a:moveTo>
                  <a:pt x="89204" y="0"/>
                </a:moveTo>
                <a:lnTo>
                  <a:pt x="89204" y="133502"/>
                </a:lnTo>
                <a:lnTo>
                  <a:pt x="230276" y="133502"/>
                </a:lnTo>
                <a:lnTo>
                  <a:pt x="230276" y="266"/>
                </a:lnTo>
                <a:lnTo>
                  <a:pt x="8920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4080243" y="3291306"/>
            <a:ext cx="409575" cy="612775"/>
          </a:xfrm>
          <a:custGeom>
            <a:avLst/>
            <a:gdLst/>
            <a:ahLst/>
            <a:cxnLst/>
            <a:rect l="l" t="t" r="r" b="b"/>
            <a:pathLst>
              <a:path w="409575" h="612775">
                <a:moveTo>
                  <a:pt x="409168" y="0"/>
                </a:moveTo>
                <a:lnTo>
                  <a:pt x="0" y="0"/>
                </a:lnTo>
                <a:lnTo>
                  <a:pt x="0" y="612787"/>
                </a:lnTo>
                <a:lnTo>
                  <a:pt x="135597" y="612787"/>
                </a:lnTo>
                <a:lnTo>
                  <a:pt x="135445" y="156032"/>
                </a:lnTo>
                <a:lnTo>
                  <a:pt x="137737" y="122523"/>
                </a:lnTo>
                <a:lnTo>
                  <a:pt x="144338" y="104228"/>
                </a:lnTo>
                <a:lnTo>
                  <a:pt x="154840" y="96592"/>
                </a:lnTo>
                <a:lnTo>
                  <a:pt x="168833" y="95059"/>
                </a:lnTo>
                <a:lnTo>
                  <a:pt x="408851" y="95059"/>
                </a:lnTo>
                <a:lnTo>
                  <a:pt x="409168" y="0"/>
                </a:lnTo>
                <a:close/>
              </a:path>
              <a:path w="409575" h="612775">
                <a:moveTo>
                  <a:pt x="408851" y="95059"/>
                </a:moveTo>
                <a:lnTo>
                  <a:pt x="168833" y="95059"/>
                </a:lnTo>
                <a:lnTo>
                  <a:pt x="408851" y="9514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6074587" y="3291306"/>
            <a:ext cx="678180" cy="612775"/>
          </a:xfrm>
          <a:custGeom>
            <a:avLst/>
            <a:gdLst/>
            <a:ahLst/>
            <a:cxnLst/>
            <a:rect l="l" t="t" r="r" b="b"/>
            <a:pathLst>
              <a:path w="678179" h="612775">
                <a:moveTo>
                  <a:pt x="141135" y="0"/>
                </a:moveTo>
                <a:lnTo>
                  <a:pt x="571" y="0"/>
                </a:lnTo>
                <a:lnTo>
                  <a:pt x="0" y="444474"/>
                </a:lnTo>
                <a:lnTo>
                  <a:pt x="3949" y="499557"/>
                </a:lnTo>
                <a:lnTo>
                  <a:pt x="16379" y="542659"/>
                </a:lnTo>
                <a:lnTo>
                  <a:pt x="38160" y="574655"/>
                </a:lnTo>
                <a:lnTo>
                  <a:pt x="70162" y="596424"/>
                </a:lnTo>
                <a:lnTo>
                  <a:pt x="113256" y="608843"/>
                </a:lnTo>
                <a:lnTo>
                  <a:pt x="168313" y="612787"/>
                </a:lnTo>
                <a:lnTo>
                  <a:pt x="678065" y="612787"/>
                </a:lnTo>
                <a:lnTo>
                  <a:pt x="677991" y="518134"/>
                </a:lnTo>
                <a:lnTo>
                  <a:pt x="174510" y="518134"/>
                </a:lnTo>
                <a:lnTo>
                  <a:pt x="157085" y="517440"/>
                </a:lnTo>
                <a:lnTo>
                  <a:pt x="146969" y="512579"/>
                </a:lnTo>
                <a:lnTo>
                  <a:pt x="142279" y="499387"/>
                </a:lnTo>
                <a:lnTo>
                  <a:pt x="141135" y="473697"/>
                </a:lnTo>
                <a:lnTo>
                  <a:pt x="141135" y="0"/>
                </a:lnTo>
                <a:close/>
              </a:path>
              <a:path w="678179" h="612775">
                <a:moveTo>
                  <a:pt x="677583" y="0"/>
                </a:moveTo>
                <a:lnTo>
                  <a:pt x="536943" y="0"/>
                </a:lnTo>
                <a:lnTo>
                  <a:pt x="536613" y="473697"/>
                </a:lnTo>
                <a:lnTo>
                  <a:pt x="535461" y="499387"/>
                </a:lnTo>
                <a:lnTo>
                  <a:pt x="530759" y="512579"/>
                </a:lnTo>
                <a:lnTo>
                  <a:pt x="520641" y="517440"/>
                </a:lnTo>
                <a:lnTo>
                  <a:pt x="503237" y="518134"/>
                </a:lnTo>
                <a:lnTo>
                  <a:pt x="677991" y="518134"/>
                </a:lnTo>
                <a:lnTo>
                  <a:pt x="677583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6912991" y="3291230"/>
            <a:ext cx="1109345" cy="613410"/>
          </a:xfrm>
          <a:custGeom>
            <a:avLst/>
            <a:gdLst/>
            <a:ahLst/>
            <a:cxnLst/>
            <a:rect l="l" t="t" r="r" b="b"/>
            <a:pathLst>
              <a:path w="1109345" h="613410">
                <a:moveTo>
                  <a:pt x="894245" y="0"/>
                </a:moveTo>
                <a:lnTo>
                  <a:pt x="495" y="0"/>
                </a:lnTo>
                <a:lnTo>
                  <a:pt x="0" y="612444"/>
                </a:lnTo>
                <a:lnTo>
                  <a:pt x="141008" y="613143"/>
                </a:lnTo>
                <a:lnTo>
                  <a:pt x="141004" y="138199"/>
                </a:lnTo>
                <a:lnTo>
                  <a:pt x="142116" y="113295"/>
                </a:lnTo>
                <a:lnTo>
                  <a:pt x="146808" y="100114"/>
                </a:lnTo>
                <a:lnTo>
                  <a:pt x="156925" y="95257"/>
                </a:lnTo>
                <a:lnTo>
                  <a:pt x="174345" y="94564"/>
                </a:lnTo>
                <a:lnTo>
                  <a:pt x="1094521" y="94564"/>
                </a:lnTo>
                <a:lnTo>
                  <a:pt x="1076903" y="60935"/>
                </a:lnTo>
                <a:lnTo>
                  <a:pt x="1052618" y="35934"/>
                </a:lnTo>
                <a:lnTo>
                  <a:pt x="1021959" y="18489"/>
                </a:lnTo>
                <a:lnTo>
                  <a:pt x="985175" y="7451"/>
                </a:lnTo>
                <a:lnTo>
                  <a:pt x="942520" y="1671"/>
                </a:lnTo>
                <a:lnTo>
                  <a:pt x="894245" y="0"/>
                </a:lnTo>
                <a:close/>
              </a:path>
              <a:path w="1109345" h="613410">
                <a:moveTo>
                  <a:pt x="658279" y="94564"/>
                </a:moveTo>
                <a:lnTo>
                  <a:pt x="450494" y="94564"/>
                </a:lnTo>
                <a:lnTo>
                  <a:pt x="467930" y="95257"/>
                </a:lnTo>
                <a:lnTo>
                  <a:pt x="478045" y="100114"/>
                </a:lnTo>
                <a:lnTo>
                  <a:pt x="482728" y="113295"/>
                </a:lnTo>
                <a:lnTo>
                  <a:pt x="483836" y="138199"/>
                </a:lnTo>
                <a:lnTo>
                  <a:pt x="483845" y="192760"/>
                </a:lnTo>
                <a:lnTo>
                  <a:pt x="483654" y="612825"/>
                </a:lnTo>
                <a:lnTo>
                  <a:pt x="625246" y="612825"/>
                </a:lnTo>
                <a:lnTo>
                  <a:pt x="624953" y="192760"/>
                </a:lnTo>
                <a:lnTo>
                  <a:pt x="624950" y="138199"/>
                </a:lnTo>
                <a:lnTo>
                  <a:pt x="626073" y="113295"/>
                </a:lnTo>
                <a:lnTo>
                  <a:pt x="630782" y="100114"/>
                </a:lnTo>
                <a:lnTo>
                  <a:pt x="640898" y="95257"/>
                </a:lnTo>
                <a:lnTo>
                  <a:pt x="658279" y="94564"/>
                </a:lnTo>
                <a:close/>
              </a:path>
              <a:path w="1109345" h="613410">
                <a:moveTo>
                  <a:pt x="1094521" y="94564"/>
                </a:moveTo>
                <a:lnTo>
                  <a:pt x="934453" y="94564"/>
                </a:lnTo>
                <a:lnTo>
                  <a:pt x="951893" y="95257"/>
                </a:lnTo>
                <a:lnTo>
                  <a:pt x="962017" y="100114"/>
                </a:lnTo>
                <a:lnTo>
                  <a:pt x="966709" y="113295"/>
                </a:lnTo>
                <a:lnTo>
                  <a:pt x="967820" y="138199"/>
                </a:lnTo>
                <a:lnTo>
                  <a:pt x="967803" y="192760"/>
                </a:lnTo>
                <a:lnTo>
                  <a:pt x="967409" y="612825"/>
                </a:lnTo>
                <a:lnTo>
                  <a:pt x="1108989" y="612825"/>
                </a:lnTo>
                <a:lnTo>
                  <a:pt x="1108989" y="192760"/>
                </a:lnTo>
                <a:lnTo>
                  <a:pt x="1105340" y="138199"/>
                </a:lnTo>
                <a:lnTo>
                  <a:pt x="1094561" y="9464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4610684" y="3291268"/>
            <a:ext cx="669290" cy="613410"/>
          </a:xfrm>
          <a:custGeom>
            <a:avLst/>
            <a:gdLst/>
            <a:ahLst/>
            <a:cxnLst/>
            <a:rect l="l" t="t" r="r" b="b"/>
            <a:pathLst>
              <a:path w="669289" h="613410">
                <a:moveTo>
                  <a:pt x="500722" y="0"/>
                </a:moveTo>
                <a:lnTo>
                  <a:pt x="19456" y="0"/>
                </a:lnTo>
                <a:lnTo>
                  <a:pt x="19735" y="94373"/>
                </a:lnTo>
                <a:lnTo>
                  <a:pt x="494626" y="94500"/>
                </a:lnTo>
                <a:lnTo>
                  <a:pt x="512046" y="95157"/>
                </a:lnTo>
                <a:lnTo>
                  <a:pt x="522163" y="99755"/>
                </a:lnTo>
                <a:lnTo>
                  <a:pt x="526855" y="112235"/>
                </a:lnTo>
                <a:lnTo>
                  <a:pt x="528002" y="136537"/>
                </a:lnTo>
                <a:lnTo>
                  <a:pt x="528002" y="143814"/>
                </a:lnTo>
                <a:lnTo>
                  <a:pt x="526855" y="169483"/>
                </a:lnTo>
                <a:lnTo>
                  <a:pt x="522163" y="182664"/>
                </a:lnTo>
                <a:lnTo>
                  <a:pt x="512046" y="187520"/>
                </a:lnTo>
                <a:lnTo>
                  <a:pt x="494626" y="188213"/>
                </a:lnTo>
                <a:lnTo>
                  <a:pt x="168325" y="188213"/>
                </a:lnTo>
                <a:lnTo>
                  <a:pt x="113241" y="192158"/>
                </a:lnTo>
                <a:lnTo>
                  <a:pt x="70137" y="204573"/>
                </a:lnTo>
                <a:lnTo>
                  <a:pt x="38138" y="226336"/>
                </a:lnTo>
                <a:lnTo>
                  <a:pt x="16366" y="258319"/>
                </a:lnTo>
                <a:lnTo>
                  <a:pt x="3945" y="301399"/>
                </a:lnTo>
                <a:lnTo>
                  <a:pt x="0" y="356450"/>
                </a:lnTo>
                <a:lnTo>
                  <a:pt x="0" y="444512"/>
                </a:lnTo>
                <a:lnTo>
                  <a:pt x="3945" y="499595"/>
                </a:lnTo>
                <a:lnTo>
                  <a:pt x="16366" y="542697"/>
                </a:lnTo>
                <a:lnTo>
                  <a:pt x="38138" y="574694"/>
                </a:lnTo>
                <a:lnTo>
                  <a:pt x="70137" y="596463"/>
                </a:lnTo>
                <a:lnTo>
                  <a:pt x="113241" y="608881"/>
                </a:lnTo>
                <a:lnTo>
                  <a:pt x="168325" y="612825"/>
                </a:lnTo>
                <a:lnTo>
                  <a:pt x="473430" y="612825"/>
                </a:lnTo>
                <a:lnTo>
                  <a:pt x="473430" y="518172"/>
                </a:lnTo>
                <a:lnTo>
                  <a:pt x="174358" y="518172"/>
                </a:lnTo>
                <a:lnTo>
                  <a:pt x="156954" y="517478"/>
                </a:lnTo>
                <a:lnTo>
                  <a:pt x="146835" y="512618"/>
                </a:lnTo>
                <a:lnTo>
                  <a:pt x="142134" y="499425"/>
                </a:lnTo>
                <a:lnTo>
                  <a:pt x="140982" y="473735"/>
                </a:lnTo>
                <a:lnTo>
                  <a:pt x="140982" y="327151"/>
                </a:lnTo>
                <a:lnTo>
                  <a:pt x="142134" y="301557"/>
                </a:lnTo>
                <a:lnTo>
                  <a:pt x="146835" y="288413"/>
                </a:lnTo>
                <a:lnTo>
                  <a:pt x="156954" y="283571"/>
                </a:lnTo>
                <a:lnTo>
                  <a:pt x="174358" y="282879"/>
                </a:lnTo>
                <a:lnTo>
                  <a:pt x="669000" y="282879"/>
                </a:lnTo>
                <a:lnTo>
                  <a:pt x="668959" y="168351"/>
                </a:lnTo>
                <a:lnTo>
                  <a:pt x="665015" y="113265"/>
                </a:lnTo>
                <a:lnTo>
                  <a:pt x="652599" y="70156"/>
                </a:lnTo>
                <a:lnTo>
                  <a:pt x="630837" y="38150"/>
                </a:lnTo>
                <a:lnTo>
                  <a:pt x="598853" y="16372"/>
                </a:lnTo>
                <a:lnTo>
                  <a:pt x="555773" y="3947"/>
                </a:lnTo>
                <a:lnTo>
                  <a:pt x="500722" y="0"/>
                </a:lnTo>
                <a:close/>
              </a:path>
              <a:path w="669289" h="613410">
                <a:moveTo>
                  <a:pt x="669000" y="282879"/>
                </a:moveTo>
                <a:lnTo>
                  <a:pt x="528002" y="282879"/>
                </a:lnTo>
                <a:lnTo>
                  <a:pt x="528002" y="420090"/>
                </a:lnTo>
                <a:lnTo>
                  <a:pt x="669048" y="420090"/>
                </a:lnTo>
                <a:lnTo>
                  <a:pt x="669000" y="282879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5138115" y="3773945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71" y="0"/>
                </a:lnTo>
              </a:path>
            </a:pathLst>
          </a:custGeom>
          <a:ln w="19354">
            <a:solidFill>
              <a:srgbClr val="7172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5138115" y="3783622"/>
            <a:ext cx="139065" cy="119380"/>
          </a:xfrm>
          <a:custGeom>
            <a:avLst/>
            <a:gdLst/>
            <a:ahLst/>
            <a:cxnLst/>
            <a:rect l="l" t="t" r="r" b="b"/>
            <a:pathLst>
              <a:path w="139064" h="119379">
                <a:moveTo>
                  <a:pt x="0" y="119380"/>
                </a:moveTo>
                <a:lnTo>
                  <a:pt x="138963" y="119380"/>
                </a:lnTo>
                <a:lnTo>
                  <a:pt x="138963" y="0"/>
                </a:lnTo>
                <a:lnTo>
                  <a:pt x="0" y="0"/>
                </a:lnTo>
                <a:lnTo>
                  <a:pt x="0" y="11938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5138288" y="3781082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789" y="0"/>
                </a:lnTo>
              </a:path>
            </a:pathLst>
          </a:custGeom>
          <a:ln w="5079">
            <a:solidFill>
              <a:srgbClr val="7172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5138582" y="3775367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495" y="0"/>
                </a:lnTo>
              </a:path>
            </a:pathLst>
          </a:custGeom>
          <a:ln w="6350">
            <a:solidFill>
              <a:srgbClr val="7172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5138686" y="3768382"/>
            <a:ext cx="138430" cy="0"/>
          </a:xfrm>
          <a:custGeom>
            <a:avLst/>
            <a:gdLst/>
            <a:ahLst/>
            <a:cxnLst/>
            <a:rect l="l" t="t" r="r" b="b"/>
            <a:pathLst>
              <a:path w="138429">
                <a:moveTo>
                  <a:pt x="0" y="0"/>
                </a:moveTo>
                <a:lnTo>
                  <a:pt x="138391" y="0"/>
                </a:lnTo>
              </a:path>
            </a:pathLst>
          </a:custGeom>
          <a:ln w="7620">
            <a:solidFill>
              <a:srgbClr val="7172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675" y="1237717"/>
            <a:ext cx="8020050" cy="2632992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1825938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4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5462"/>
            <a:ext cx="9223058" cy="3145935"/>
          </a:xfrm>
        </p:spPr>
        <p:txBody>
          <a:bodyPr anchor="b"/>
          <a:lstStyle>
            <a:lvl1pPr>
              <a:defRPr sz="52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61158"/>
            <a:ext cx="9223058" cy="1654373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8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3259"/>
            <a:ext cx="4544695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4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3142" y="383324"/>
            <a:ext cx="9607115" cy="814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AAABA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652"/>
            <a:ext cx="922305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3259"/>
            <a:ext cx="922305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6D1A-848A-474E-890B-01DF3141471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9642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548E3-887F-48CF-8663-4CFFE9E5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-28575" y="-696595"/>
            <a:ext cx="10720705" cy="6146165"/>
          </a:xfrm>
          <a:custGeom>
            <a:avLst/>
            <a:gdLst/>
            <a:ahLst/>
            <a:cxnLst/>
            <a:rect l="l" t="t" r="r" b="b"/>
            <a:pathLst>
              <a:path w="5853430" h="7460615">
                <a:moveTo>
                  <a:pt x="0" y="7460424"/>
                </a:moveTo>
                <a:lnTo>
                  <a:pt x="5853303" y="7460424"/>
                </a:lnTo>
                <a:lnTo>
                  <a:pt x="5853303" y="0"/>
                </a:lnTo>
                <a:lnTo>
                  <a:pt x="0" y="0"/>
                </a:lnTo>
                <a:lnTo>
                  <a:pt x="0" y="7460424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Group 11"/>
          <p:cNvGrpSpPr/>
          <p:nvPr/>
        </p:nvGrpSpPr>
        <p:grpSpPr>
          <a:xfrm>
            <a:off x="6614160" y="5844540"/>
            <a:ext cx="3507105" cy="1122045"/>
            <a:chOff x="10341" y="9355"/>
            <a:chExt cx="5523" cy="1767"/>
          </a:xfrm>
        </p:grpSpPr>
        <p:sp>
          <p:nvSpPr>
            <p:cNvPr id="165" name="object 141"/>
            <p:cNvSpPr/>
            <p:nvPr/>
          </p:nvSpPr>
          <p:spPr>
            <a:xfrm>
              <a:off x="11129" y="10870"/>
              <a:ext cx="167" cy="247"/>
            </a:xfrm>
            <a:custGeom>
              <a:avLst/>
              <a:gdLst/>
              <a:ahLst/>
              <a:cxnLst/>
              <a:rect l="l" t="t" r="r" b="b"/>
              <a:pathLst>
                <a:path w="106045" h="156845">
                  <a:moveTo>
                    <a:pt x="102476" y="0"/>
                  </a:moveTo>
                  <a:lnTo>
                    <a:pt x="0" y="0"/>
                  </a:lnTo>
                  <a:lnTo>
                    <a:pt x="0" y="156527"/>
                  </a:lnTo>
                  <a:lnTo>
                    <a:pt x="105460" y="156527"/>
                  </a:lnTo>
                  <a:lnTo>
                    <a:pt x="103835" y="136690"/>
                  </a:lnTo>
                  <a:lnTo>
                    <a:pt x="24714" y="136690"/>
                  </a:lnTo>
                  <a:lnTo>
                    <a:pt x="24714" y="85890"/>
                  </a:lnTo>
                  <a:lnTo>
                    <a:pt x="92963" y="85890"/>
                  </a:lnTo>
                  <a:lnTo>
                    <a:pt x="94856" y="66014"/>
                  </a:lnTo>
                  <a:lnTo>
                    <a:pt x="24714" y="66014"/>
                  </a:lnTo>
                  <a:lnTo>
                    <a:pt x="24714" y="19862"/>
                  </a:lnTo>
                  <a:lnTo>
                    <a:pt x="99504" y="19862"/>
                  </a:lnTo>
                  <a:lnTo>
                    <a:pt x="102476" y="0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42"/>
            <p:cNvSpPr/>
            <p:nvPr/>
          </p:nvSpPr>
          <p:spPr>
            <a:xfrm>
              <a:off x="11623" y="10870"/>
              <a:ext cx="203" cy="247"/>
            </a:xfrm>
            <a:custGeom>
              <a:avLst/>
              <a:gdLst/>
              <a:ahLst/>
              <a:cxnLst/>
              <a:rect l="l" t="t" r="r" b="b"/>
              <a:pathLst>
                <a:path w="128904" h="156845">
                  <a:moveTo>
                    <a:pt x="41059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23634" y="156298"/>
                  </a:lnTo>
                  <a:lnTo>
                    <a:pt x="23101" y="28028"/>
                  </a:lnTo>
                  <a:lnTo>
                    <a:pt x="56765" y="28028"/>
                  </a:lnTo>
                  <a:lnTo>
                    <a:pt x="41059" y="0"/>
                  </a:lnTo>
                  <a:close/>
                </a:path>
                <a:path w="128904" h="156845">
                  <a:moveTo>
                    <a:pt x="56765" y="28028"/>
                  </a:moveTo>
                  <a:lnTo>
                    <a:pt x="30949" y="28028"/>
                  </a:lnTo>
                  <a:lnTo>
                    <a:pt x="103251" y="156298"/>
                  </a:lnTo>
                  <a:lnTo>
                    <a:pt x="128574" y="156298"/>
                  </a:lnTo>
                  <a:lnTo>
                    <a:pt x="128574" y="111493"/>
                  </a:lnTo>
                  <a:lnTo>
                    <a:pt x="105702" y="111493"/>
                  </a:lnTo>
                  <a:lnTo>
                    <a:pt x="88952" y="84208"/>
                  </a:lnTo>
                  <a:lnTo>
                    <a:pt x="72756" y="56370"/>
                  </a:lnTo>
                  <a:lnTo>
                    <a:pt x="56765" y="28028"/>
                  </a:lnTo>
                  <a:close/>
                </a:path>
                <a:path w="128904" h="156845">
                  <a:moveTo>
                    <a:pt x="128574" y="0"/>
                  </a:moveTo>
                  <a:lnTo>
                    <a:pt x="104927" y="0"/>
                  </a:lnTo>
                  <a:lnTo>
                    <a:pt x="105702" y="111493"/>
                  </a:lnTo>
                  <a:lnTo>
                    <a:pt x="128574" y="111493"/>
                  </a:lnTo>
                  <a:lnTo>
                    <a:pt x="128574" y="0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43"/>
            <p:cNvSpPr/>
            <p:nvPr/>
          </p:nvSpPr>
          <p:spPr>
            <a:xfrm>
              <a:off x="12156" y="10866"/>
              <a:ext cx="198" cy="256"/>
            </a:xfrm>
            <a:custGeom>
              <a:avLst/>
              <a:gdLst/>
              <a:ahLst/>
              <a:cxnLst/>
              <a:rect l="l" t="t" r="r" b="b"/>
              <a:pathLst>
                <a:path w="125729" h="162559">
                  <a:moveTo>
                    <a:pt x="69888" y="0"/>
                  </a:moveTo>
                  <a:lnTo>
                    <a:pt x="39369" y="4583"/>
                  </a:lnTo>
                  <a:lnTo>
                    <a:pt x="17522" y="18608"/>
                  </a:lnTo>
                  <a:lnTo>
                    <a:pt x="4387" y="43173"/>
                  </a:lnTo>
                  <a:lnTo>
                    <a:pt x="0" y="79375"/>
                  </a:lnTo>
                  <a:lnTo>
                    <a:pt x="6352" y="117301"/>
                  </a:lnTo>
                  <a:lnTo>
                    <a:pt x="23466" y="142938"/>
                  </a:lnTo>
                  <a:lnTo>
                    <a:pt x="48423" y="157459"/>
                  </a:lnTo>
                  <a:lnTo>
                    <a:pt x="78308" y="162039"/>
                  </a:lnTo>
                  <a:lnTo>
                    <a:pt x="95877" y="161911"/>
                  </a:lnTo>
                  <a:lnTo>
                    <a:pt x="106660" y="161013"/>
                  </a:lnTo>
                  <a:lnTo>
                    <a:pt x="115091" y="158578"/>
                  </a:lnTo>
                  <a:lnTo>
                    <a:pt x="125602" y="153835"/>
                  </a:lnTo>
                  <a:lnTo>
                    <a:pt x="122013" y="141084"/>
                  </a:lnTo>
                  <a:lnTo>
                    <a:pt x="79387" y="141084"/>
                  </a:lnTo>
                  <a:lnTo>
                    <a:pt x="60187" y="138118"/>
                  </a:lnTo>
                  <a:lnTo>
                    <a:pt x="42797" y="127969"/>
                  </a:lnTo>
                  <a:lnTo>
                    <a:pt x="30186" y="108760"/>
                  </a:lnTo>
                  <a:lnTo>
                    <a:pt x="25323" y="78613"/>
                  </a:lnTo>
                  <a:lnTo>
                    <a:pt x="28408" y="50852"/>
                  </a:lnTo>
                  <a:lnTo>
                    <a:pt x="37172" y="32973"/>
                  </a:lnTo>
                  <a:lnTo>
                    <a:pt x="50880" y="23350"/>
                  </a:lnTo>
                  <a:lnTo>
                    <a:pt x="68795" y="20358"/>
                  </a:lnTo>
                  <a:lnTo>
                    <a:pt x="119949" y="20358"/>
                  </a:lnTo>
                  <a:lnTo>
                    <a:pt x="123977" y="3035"/>
                  </a:lnTo>
                  <a:lnTo>
                    <a:pt x="119574" y="2561"/>
                  </a:lnTo>
                  <a:lnTo>
                    <a:pt x="107729" y="1517"/>
                  </a:lnTo>
                  <a:lnTo>
                    <a:pt x="90485" y="474"/>
                  </a:lnTo>
                  <a:lnTo>
                    <a:pt x="69888" y="0"/>
                  </a:lnTo>
                  <a:close/>
                </a:path>
                <a:path w="125729" h="162559">
                  <a:moveTo>
                    <a:pt x="120180" y="134569"/>
                  </a:moveTo>
                  <a:lnTo>
                    <a:pt x="117515" y="135587"/>
                  </a:lnTo>
                  <a:lnTo>
                    <a:pt x="109675" y="137826"/>
                  </a:lnTo>
                  <a:lnTo>
                    <a:pt x="96889" y="140066"/>
                  </a:lnTo>
                  <a:lnTo>
                    <a:pt x="79387" y="141084"/>
                  </a:lnTo>
                  <a:lnTo>
                    <a:pt x="122013" y="141084"/>
                  </a:lnTo>
                  <a:lnTo>
                    <a:pt x="120180" y="134569"/>
                  </a:lnTo>
                  <a:close/>
                </a:path>
                <a:path w="125729" h="162559">
                  <a:moveTo>
                    <a:pt x="119949" y="20358"/>
                  </a:moveTo>
                  <a:lnTo>
                    <a:pt x="68795" y="20358"/>
                  </a:lnTo>
                  <a:lnTo>
                    <a:pt x="83966" y="20397"/>
                  </a:lnTo>
                  <a:lnTo>
                    <a:pt x="94291" y="20670"/>
                  </a:lnTo>
                  <a:lnTo>
                    <a:pt x="104511" y="21413"/>
                  </a:lnTo>
                  <a:lnTo>
                    <a:pt x="119367" y="22860"/>
                  </a:lnTo>
                  <a:lnTo>
                    <a:pt x="119949" y="20358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44"/>
            <p:cNvSpPr/>
            <p:nvPr/>
          </p:nvSpPr>
          <p:spPr>
            <a:xfrm>
              <a:off x="12681" y="10870"/>
              <a:ext cx="161" cy="247"/>
            </a:xfrm>
            <a:custGeom>
              <a:avLst/>
              <a:gdLst/>
              <a:ahLst/>
              <a:cxnLst/>
              <a:rect l="l" t="t" r="r" b="b"/>
              <a:pathLst>
                <a:path w="102234" h="156845">
                  <a:moveTo>
                    <a:pt x="24701" y="0"/>
                  </a:moveTo>
                  <a:lnTo>
                    <a:pt x="0" y="0"/>
                  </a:lnTo>
                  <a:lnTo>
                    <a:pt x="0" y="156527"/>
                  </a:lnTo>
                  <a:lnTo>
                    <a:pt x="102171" y="156527"/>
                  </a:lnTo>
                  <a:lnTo>
                    <a:pt x="100545" y="136690"/>
                  </a:lnTo>
                  <a:lnTo>
                    <a:pt x="24701" y="136690"/>
                  </a:lnTo>
                  <a:lnTo>
                    <a:pt x="24701" y="0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45"/>
            <p:cNvSpPr/>
            <p:nvPr/>
          </p:nvSpPr>
          <p:spPr>
            <a:xfrm>
              <a:off x="13137" y="10866"/>
              <a:ext cx="233" cy="256"/>
            </a:xfrm>
            <a:custGeom>
              <a:avLst/>
              <a:gdLst/>
              <a:ahLst/>
              <a:cxnLst/>
              <a:rect l="l" t="t" r="r" b="b"/>
              <a:pathLst>
                <a:path w="147954" h="162559">
                  <a:moveTo>
                    <a:pt x="73939" y="0"/>
                  </a:moveTo>
                  <a:lnTo>
                    <a:pt x="42792" y="4521"/>
                  </a:lnTo>
                  <a:lnTo>
                    <a:pt x="19553" y="18608"/>
                  </a:lnTo>
                  <a:lnTo>
                    <a:pt x="5021" y="43044"/>
                  </a:lnTo>
                  <a:lnTo>
                    <a:pt x="0" y="78612"/>
                  </a:lnTo>
                  <a:lnTo>
                    <a:pt x="5358" y="115231"/>
                  </a:lnTo>
                  <a:lnTo>
                    <a:pt x="20427" y="141284"/>
                  </a:lnTo>
                  <a:lnTo>
                    <a:pt x="43698" y="156854"/>
                  </a:lnTo>
                  <a:lnTo>
                    <a:pt x="73660" y="162026"/>
                  </a:lnTo>
                  <a:lnTo>
                    <a:pt x="102244" y="156973"/>
                  </a:lnTo>
                  <a:lnTo>
                    <a:pt x="125818" y="141604"/>
                  </a:lnTo>
                  <a:lnTo>
                    <a:pt x="74485" y="141604"/>
                  </a:lnTo>
                  <a:lnTo>
                    <a:pt x="53536" y="137310"/>
                  </a:lnTo>
                  <a:lnTo>
                    <a:pt x="38193" y="124582"/>
                  </a:lnTo>
                  <a:lnTo>
                    <a:pt x="28763" y="103655"/>
                  </a:lnTo>
                  <a:lnTo>
                    <a:pt x="25552" y="74764"/>
                  </a:lnTo>
                  <a:lnTo>
                    <a:pt x="28623" y="50685"/>
                  </a:lnTo>
                  <a:lnTo>
                    <a:pt x="37680" y="33732"/>
                  </a:lnTo>
                  <a:lnTo>
                    <a:pt x="52491" y="23706"/>
                  </a:lnTo>
                  <a:lnTo>
                    <a:pt x="72821" y="20408"/>
                  </a:lnTo>
                  <a:lnTo>
                    <a:pt x="130144" y="20408"/>
                  </a:lnTo>
                  <a:lnTo>
                    <a:pt x="128228" y="17232"/>
                  </a:lnTo>
                  <a:lnTo>
                    <a:pt x="104982" y="4014"/>
                  </a:lnTo>
                  <a:lnTo>
                    <a:pt x="73939" y="0"/>
                  </a:lnTo>
                  <a:close/>
                </a:path>
                <a:path w="147954" h="162559">
                  <a:moveTo>
                    <a:pt x="130144" y="20408"/>
                  </a:moveTo>
                  <a:lnTo>
                    <a:pt x="72821" y="20408"/>
                  </a:lnTo>
                  <a:lnTo>
                    <a:pt x="95618" y="23682"/>
                  </a:lnTo>
                  <a:lnTo>
                    <a:pt x="110778" y="34188"/>
                  </a:lnTo>
                  <a:lnTo>
                    <a:pt x="119209" y="52952"/>
                  </a:lnTo>
                  <a:lnTo>
                    <a:pt x="121818" y="81000"/>
                  </a:lnTo>
                  <a:lnTo>
                    <a:pt x="118549" y="106082"/>
                  </a:lnTo>
                  <a:lnTo>
                    <a:pt x="109158" y="125180"/>
                  </a:lnTo>
                  <a:lnTo>
                    <a:pt x="94263" y="137339"/>
                  </a:lnTo>
                  <a:lnTo>
                    <a:pt x="74485" y="141604"/>
                  </a:lnTo>
                  <a:lnTo>
                    <a:pt x="125818" y="141604"/>
                  </a:lnTo>
                  <a:lnTo>
                    <a:pt x="141934" y="115472"/>
                  </a:lnTo>
                  <a:lnTo>
                    <a:pt x="147866" y="78308"/>
                  </a:lnTo>
                  <a:lnTo>
                    <a:pt x="142812" y="41410"/>
                  </a:lnTo>
                  <a:lnTo>
                    <a:pt x="130144" y="20408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46"/>
            <p:cNvSpPr/>
            <p:nvPr/>
          </p:nvSpPr>
          <p:spPr>
            <a:xfrm>
              <a:off x="13676" y="10866"/>
              <a:ext cx="172" cy="255"/>
            </a:xfrm>
            <a:custGeom>
              <a:avLst/>
              <a:gdLst/>
              <a:ahLst/>
              <a:cxnLst/>
              <a:rect l="l" t="t" r="r" b="b"/>
              <a:pathLst>
                <a:path w="109220" h="161925">
                  <a:moveTo>
                    <a:pt x="6781" y="131495"/>
                  </a:moveTo>
                  <a:lnTo>
                    <a:pt x="0" y="152158"/>
                  </a:lnTo>
                  <a:lnTo>
                    <a:pt x="3419" y="153652"/>
                  </a:lnTo>
                  <a:lnTo>
                    <a:pt x="13719" y="156940"/>
                  </a:lnTo>
                  <a:lnTo>
                    <a:pt x="30957" y="160227"/>
                  </a:lnTo>
                  <a:lnTo>
                    <a:pt x="55194" y="161721"/>
                  </a:lnTo>
                  <a:lnTo>
                    <a:pt x="78266" y="158559"/>
                  </a:lnTo>
                  <a:lnTo>
                    <a:pt x="95134" y="149461"/>
                  </a:lnTo>
                  <a:lnTo>
                    <a:pt x="101362" y="140766"/>
                  </a:lnTo>
                  <a:lnTo>
                    <a:pt x="55727" y="140766"/>
                  </a:lnTo>
                  <a:lnTo>
                    <a:pt x="38910" y="140621"/>
                  </a:lnTo>
                  <a:lnTo>
                    <a:pt x="28206" y="139607"/>
                  </a:lnTo>
                  <a:lnTo>
                    <a:pt x="19026" y="136855"/>
                  </a:lnTo>
                  <a:lnTo>
                    <a:pt x="6781" y="131495"/>
                  </a:lnTo>
                  <a:close/>
                </a:path>
                <a:path w="109220" h="161925">
                  <a:moveTo>
                    <a:pt x="49250" y="0"/>
                  </a:moveTo>
                  <a:lnTo>
                    <a:pt x="30287" y="2283"/>
                  </a:lnTo>
                  <a:lnTo>
                    <a:pt x="16182" y="9301"/>
                  </a:lnTo>
                  <a:lnTo>
                    <a:pt x="7388" y="21308"/>
                  </a:lnTo>
                  <a:lnTo>
                    <a:pt x="4356" y="38557"/>
                  </a:lnTo>
                  <a:lnTo>
                    <a:pt x="16796" y="66563"/>
                  </a:lnTo>
                  <a:lnTo>
                    <a:pt x="44164" y="83158"/>
                  </a:lnTo>
                  <a:lnTo>
                    <a:pt x="71532" y="97302"/>
                  </a:lnTo>
                  <a:lnTo>
                    <a:pt x="83972" y="117957"/>
                  </a:lnTo>
                  <a:lnTo>
                    <a:pt x="82273" y="126922"/>
                  </a:lnTo>
                  <a:lnTo>
                    <a:pt x="77089" y="134162"/>
                  </a:lnTo>
                  <a:lnTo>
                    <a:pt x="68284" y="139003"/>
                  </a:lnTo>
                  <a:lnTo>
                    <a:pt x="55727" y="140766"/>
                  </a:lnTo>
                  <a:lnTo>
                    <a:pt x="101362" y="140766"/>
                  </a:lnTo>
                  <a:lnTo>
                    <a:pt x="105484" y="135013"/>
                  </a:lnTo>
                  <a:lnTo>
                    <a:pt x="109004" y="115798"/>
                  </a:lnTo>
                  <a:lnTo>
                    <a:pt x="96641" y="85419"/>
                  </a:lnTo>
                  <a:lnTo>
                    <a:pt x="69443" y="68235"/>
                  </a:lnTo>
                  <a:lnTo>
                    <a:pt x="42245" y="55192"/>
                  </a:lnTo>
                  <a:lnTo>
                    <a:pt x="29883" y="37236"/>
                  </a:lnTo>
                  <a:lnTo>
                    <a:pt x="31150" y="28860"/>
                  </a:lnTo>
                  <a:lnTo>
                    <a:pt x="35166" y="23485"/>
                  </a:lnTo>
                  <a:lnTo>
                    <a:pt x="42248" y="20620"/>
                  </a:lnTo>
                  <a:lnTo>
                    <a:pt x="52717" y="19773"/>
                  </a:lnTo>
                  <a:lnTo>
                    <a:pt x="95256" y="19773"/>
                  </a:lnTo>
                  <a:lnTo>
                    <a:pt x="99428" y="2387"/>
                  </a:lnTo>
                  <a:lnTo>
                    <a:pt x="95593" y="2014"/>
                  </a:lnTo>
                  <a:lnTo>
                    <a:pt x="85021" y="1193"/>
                  </a:lnTo>
                  <a:lnTo>
                    <a:pt x="69108" y="373"/>
                  </a:lnTo>
                  <a:lnTo>
                    <a:pt x="49250" y="0"/>
                  </a:lnTo>
                  <a:close/>
                </a:path>
                <a:path w="109220" h="161925">
                  <a:moveTo>
                    <a:pt x="95256" y="19773"/>
                  </a:moveTo>
                  <a:lnTo>
                    <a:pt x="52717" y="19773"/>
                  </a:lnTo>
                  <a:lnTo>
                    <a:pt x="64066" y="19817"/>
                  </a:lnTo>
                  <a:lnTo>
                    <a:pt x="72210" y="20121"/>
                  </a:lnTo>
                  <a:lnTo>
                    <a:pt x="81076" y="20947"/>
                  </a:lnTo>
                  <a:lnTo>
                    <a:pt x="94589" y="22555"/>
                  </a:lnTo>
                  <a:lnTo>
                    <a:pt x="95256" y="19773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47"/>
            <p:cNvSpPr/>
            <p:nvPr/>
          </p:nvSpPr>
          <p:spPr>
            <a:xfrm>
              <a:off x="14170" y="10870"/>
              <a:ext cx="201" cy="252"/>
            </a:xfrm>
            <a:custGeom>
              <a:avLst/>
              <a:gdLst/>
              <a:ahLst/>
              <a:cxnLst/>
              <a:rect l="l" t="t" r="r" b="b"/>
              <a:pathLst>
                <a:path w="127634" h="160020">
                  <a:moveTo>
                    <a:pt x="24752" y="0"/>
                  </a:moveTo>
                  <a:lnTo>
                    <a:pt x="0" y="0"/>
                  </a:lnTo>
                  <a:lnTo>
                    <a:pt x="93" y="106794"/>
                  </a:lnTo>
                  <a:lnTo>
                    <a:pt x="4252" y="129274"/>
                  </a:lnTo>
                  <a:lnTo>
                    <a:pt x="16686" y="145945"/>
                  </a:lnTo>
                  <a:lnTo>
                    <a:pt x="36813" y="156096"/>
                  </a:lnTo>
                  <a:lnTo>
                    <a:pt x="64147" y="159524"/>
                  </a:lnTo>
                  <a:lnTo>
                    <a:pt x="89970" y="156294"/>
                  </a:lnTo>
                  <a:lnTo>
                    <a:pt x="109967" y="146473"/>
                  </a:lnTo>
                  <a:lnTo>
                    <a:pt x="115029" y="139966"/>
                  </a:lnTo>
                  <a:lnTo>
                    <a:pt x="64147" y="139966"/>
                  </a:lnTo>
                  <a:lnTo>
                    <a:pt x="47099" y="137655"/>
                  </a:lnTo>
                  <a:lnTo>
                    <a:pt x="34767" y="131062"/>
                  </a:lnTo>
                  <a:lnTo>
                    <a:pt x="27277" y="120694"/>
                  </a:lnTo>
                  <a:lnTo>
                    <a:pt x="24752" y="107060"/>
                  </a:lnTo>
                  <a:lnTo>
                    <a:pt x="24752" y="0"/>
                  </a:lnTo>
                  <a:close/>
                </a:path>
                <a:path w="127634" h="160020">
                  <a:moveTo>
                    <a:pt x="127469" y="0"/>
                  </a:moveTo>
                  <a:lnTo>
                    <a:pt x="102743" y="0"/>
                  </a:lnTo>
                  <a:lnTo>
                    <a:pt x="102694" y="107060"/>
                  </a:lnTo>
                  <a:lnTo>
                    <a:pt x="100155" y="120914"/>
                  </a:lnTo>
                  <a:lnTo>
                    <a:pt x="92627" y="131324"/>
                  </a:lnTo>
                  <a:lnTo>
                    <a:pt x="80508" y="137762"/>
                  </a:lnTo>
                  <a:lnTo>
                    <a:pt x="64147" y="139966"/>
                  </a:lnTo>
                  <a:lnTo>
                    <a:pt x="115029" y="139966"/>
                  </a:lnTo>
                  <a:lnTo>
                    <a:pt x="122885" y="129869"/>
                  </a:lnTo>
                  <a:lnTo>
                    <a:pt x="127371" y="106794"/>
                  </a:lnTo>
                  <a:lnTo>
                    <a:pt x="127469" y="0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48"/>
            <p:cNvSpPr/>
            <p:nvPr/>
          </p:nvSpPr>
          <p:spPr>
            <a:xfrm>
              <a:off x="14717" y="10870"/>
              <a:ext cx="191" cy="247"/>
            </a:xfrm>
            <a:custGeom>
              <a:avLst/>
              <a:gdLst/>
              <a:ahLst/>
              <a:cxnLst/>
              <a:rect l="l" t="t" r="r" b="b"/>
              <a:pathLst>
                <a:path w="121284" h="156845">
                  <a:moveTo>
                    <a:pt x="55994" y="0"/>
                  </a:moveTo>
                  <a:lnTo>
                    <a:pt x="0" y="0"/>
                  </a:lnTo>
                  <a:lnTo>
                    <a:pt x="0" y="156336"/>
                  </a:lnTo>
                  <a:lnTo>
                    <a:pt x="24447" y="156336"/>
                  </a:lnTo>
                  <a:lnTo>
                    <a:pt x="24447" y="89725"/>
                  </a:lnTo>
                  <a:lnTo>
                    <a:pt x="84704" y="89725"/>
                  </a:lnTo>
                  <a:lnTo>
                    <a:pt x="81762" y="84594"/>
                  </a:lnTo>
                  <a:lnTo>
                    <a:pt x="77216" y="80467"/>
                  </a:lnTo>
                  <a:lnTo>
                    <a:pt x="72313" y="79667"/>
                  </a:lnTo>
                  <a:lnTo>
                    <a:pt x="72313" y="76644"/>
                  </a:lnTo>
                  <a:lnTo>
                    <a:pt x="76975" y="74511"/>
                  </a:lnTo>
                  <a:lnTo>
                    <a:pt x="82135" y="70980"/>
                  </a:lnTo>
                  <a:lnTo>
                    <a:pt x="24447" y="70980"/>
                  </a:lnTo>
                  <a:lnTo>
                    <a:pt x="24447" y="19062"/>
                  </a:lnTo>
                  <a:lnTo>
                    <a:pt x="99499" y="19062"/>
                  </a:lnTo>
                  <a:lnTo>
                    <a:pt x="91690" y="8374"/>
                  </a:lnTo>
                  <a:lnTo>
                    <a:pt x="77403" y="2043"/>
                  </a:lnTo>
                  <a:lnTo>
                    <a:pt x="55994" y="0"/>
                  </a:lnTo>
                  <a:close/>
                </a:path>
                <a:path w="121284" h="156845">
                  <a:moveTo>
                    <a:pt x="84704" y="89725"/>
                  </a:moveTo>
                  <a:lnTo>
                    <a:pt x="55994" y="89725"/>
                  </a:lnTo>
                  <a:lnTo>
                    <a:pt x="91884" y="156336"/>
                  </a:lnTo>
                  <a:lnTo>
                    <a:pt x="121208" y="156336"/>
                  </a:lnTo>
                  <a:lnTo>
                    <a:pt x="112039" y="139723"/>
                  </a:lnTo>
                  <a:lnTo>
                    <a:pt x="84704" y="89725"/>
                  </a:lnTo>
                  <a:close/>
                </a:path>
                <a:path w="121284" h="156845">
                  <a:moveTo>
                    <a:pt x="99499" y="19062"/>
                  </a:moveTo>
                  <a:lnTo>
                    <a:pt x="52184" y="19062"/>
                  </a:lnTo>
                  <a:lnTo>
                    <a:pt x="63640" y="20211"/>
                  </a:lnTo>
                  <a:lnTo>
                    <a:pt x="71099" y="23960"/>
                  </a:lnTo>
                  <a:lnTo>
                    <a:pt x="75146" y="30758"/>
                  </a:lnTo>
                  <a:lnTo>
                    <a:pt x="76365" y="41059"/>
                  </a:lnTo>
                  <a:lnTo>
                    <a:pt x="74172" y="52967"/>
                  </a:lnTo>
                  <a:lnTo>
                    <a:pt x="68027" y="62449"/>
                  </a:lnTo>
                  <a:lnTo>
                    <a:pt x="58577" y="68716"/>
                  </a:lnTo>
                  <a:lnTo>
                    <a:pt x="46469" y="70980"/>
                  </a:lnTo>
                  <a:lnTo>
                    <a:pt x="82135" y="70980"/>
                  </a:lnTo>
                  <a:lnTo>
                    <a:pt x="87229" y="67494"/>
                  </a:lnTo>
                  <a:lnTo>
                    <a:pt x="97484" y="54666"/>
                  </a:lnTo>
                  <a:lnTo>
                    <a:pt x="102146" y="35102"/>
                  </a:lnTo>
                  <a:lnTo>
                    <a:pt x="99667" y="19293"/>
                  </a:lnTo>
                  <a:lnTo>
                    <a:pt x="99499" y="19062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49"/>
            <p:cNvSpPr/>
            <p:nvPr/>
          </p:nvSpPr>
          <p:spPr>
            <a:xfrm>
              <a:off x="15221" y="10870"/>
              <a:ext cx="166" cy="247"/>
            </a:xfrm>
            <a:custGeom>
              <a:avLst/>
              <a:gdLst/>
              <a:ahLst/>
              <a:cxnLst/>
              <a:rect l="l" t="t" r="r" b="b"/>
              <a:pathLst>
                <a:path w="105409" h="156845">
                  <a:moveTo>
                    <a:pt x="102476" y="0"/>
                  </a:moveTo>
                  <a:lnTo>
                    <a:pt x="0" y="0"/>
                  </a:lnTo>
                  <a:lnTo>
                    <a:pt x="0" y="156527"/>
                  </a:lnTo>
                  <a:lnTo>
                    <a:pt x="105409" y="156527"/>
                  </a:lnTo>
                  <a:lnTo>
                    <a:pt x="103822" y="136690"/>
                  </a:lnTo>
                  <a:lnTo>
                    <a:pt x="24752" y="136690"/>
                  </a:lnTo>
                  <a:lnTo>
                    <a:pt x="24752" y="85890"/>
                  </a:lnTo>
                  <a:lnTo>
                    <a:pt x="92951" y="85890"/>
                  </a:lnTo>
                  <a:lnTo>
                    <a:pt x="94881" y="66014"/>
                  </a:lnTo>
                  <a:lnTo>
                    <a:pt x="24752" y="66014"/>
                  </a:lnTo>
                  <a:lnTo>
                    <a:pt x="24752" y="19862"/>
                  </a:lnTo>
                  <a:lnTo>
                    <a:pt x="99479" y="19862"/>
                  </a:lnTo>
                  <a:lnTo>
                    <a:pt x="102476" y="0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50"/>
            <p:cNvSpPr/>
            <p:nvPr/>
          </p:nvSpPr>
          <p:spPr>
            <a:xfrm>
              <a:off x="15692" y="10866"/>
              <a:ext cx="172" cy="255"/>
            </a:xfrm>
            <a:custGeom>
              <a:avLst/>
              <a:gdLst/>
              <a:ahLst/>
              <a:cxnLst/>
              <a:rect l="l" t="t" r="r" b="b"/>
              <a:pathLst>
                <a:path w="109220" h="161925">
                  <a:moveTo>
                    <a:pt x="6794" y="131495"/>
                  </a:moveTo>
                  <a:lnTo>
                    <a:pt x="0" y="152158"/>
                  </a:lnTo>
                  <a:lnTo>
                    <a:pt x="3424" y="153652"/>
                  </a:lnTo>
                  <a:lnTo>
                    <a:pt x="13728" y="156940"/>
                  </a:lnTo>
                  <a:lnTo>
                    <a:pt x="30957" y="160227"/>
                  </a:lnTo>
                  <a:lnTo>
                    <a:pt x="55156" y="161721"/>
                  </a:lnTo>
                  <a:lnTo>
                    <a:pt x="78258" y="158559"/>
                  </a:lnTo>
                  <a:lnTo>
                    <a:pt x="95132" y="149461"/>
                  </a:lnTo>
                  <a:lnTo>
                    <a:pt x="101357" y="140766"/>
                  </a:lnTo>
                  <a:lnTo>
                    <a:pt x="55714" y="140766"/>
                  </a:lnTo>
                  <a:lnTo>
                    <a:pt x="38869" y="140621"/>
                  </a:lnTo>
                  <a:lnTo>
                    <a:pt x="28159" y="139607"/>
                  </a:lnTo>
                  <a:lnTo>
                    <a:pt x="18996" y="136855"/>
                  </a:lnTo>
                  <a:lnTo>
                    <a:pt x="6794" y="131495"/>
                  </a:lnTo>
                  <a:close/>
                </a:path>
                <a:path w="109220" h="161925">
                  <a:moveTo>
                    <a:pt x="49212" y="0"/>
                  </a:moveTo>
                  <a:lnTo>
                    <a:pt x="30251" y="2283"/>
                  </a:lnTo>
                  <a:lnTo>
                    <a:pt x="16151" y="9301"/>
                  </a:lnTo>
                  <a:lnTo>
                    <a:pt x="7360" y="21308"/>
                  </a:lnTo>
                  <a:lnTo>
                    <a:pt x="4330" y="38557"/>
                  </a:lnTo>
                  <a:lnTo>
                    <a:pt x="16774" y="66563"/>
                  </a:lnTo>
                  <a:lnTo>
                    <a:pt x="44151" y="83158"/>
                  </a:lnTo>
                  <a:lnTo>
                    <a:pt x="71528" y="97302"/>
                  </a:lnTo>
                  <a:lnTo>
                    <a:pt x="83972" y="117957"/>
                  </a:lnTo>
                  <a:lnTo>
                    <a:pt x="82270" y="126922"/>
                  </a:lnTo>
                  <a:lnTo>
                    <a:pt x="77077" y="134162"/>
                  </a:lnTo>
                  <a:lnTo>
                    <a:pt x="68268" y="139003"/>
                  </a:lnTo>
                  <a:lnTo>
                    <a:pt x="55714" y="140766"/>
                  </a:lnTo>
                  <a:lnTo>
                    <a:pt x="101357" y="140766"/>
                  </a:lnTo>
                  <a:lnTo>
                    <a:pt x="105476" y="135013"/>
                  </a:lnTo>
                  <a:lnTo>
                    <a:pt x="108991" y="115798"/>
                  </a:lnTo>
                  <a:lnTo>
                    <a:pt x="96630" y="85419"/>
                  </a:lnTo>
                  <a:lnTo>
                    <a:pt x="69437" y="68235"/>
                  </a:lnTo>
                  <a:lnTo>
                    <a:pt x="42243" y="55192"/>
                  </a:lnTo>
                  <a:lnTo>
                    <a:pt x="29883" y="37236"/>
                  </a:lnTo>
                  <a:lnTo>
                    <a:pt x="31155" y="28860"/>
                  </a:lnTo>
                  <a:lnTo>
                    <a:pt x="35178" y="23485"/>
                  </a:lnTo>
                  <a:lnTo>
                    <a:pt x="42259" y="20620"/>
                  </a:lnTo>
                  <a:lnTo>
                    <a:pt x="52704" y="19773"/>
                  </a:lnTo>
                  <a:lnTo>
                    <a:pt x="95255" y="19773"/>
                  </a:lnTo>
                  <a:lnTo>
                    <a:pt x="99415" y="2387"/>
                  </a:lnTo>
                  <a:lnTo>
                    <a:pt x="95584" y="2014"/>
                  </a:lnTo>
                  <a:lnTo>
                    <a:pt x="85015" y="1193"/>
                  </a:lnTo>
                  <a:lnTo>
                    <a:pt x="69095" y="373"/>
                  </a:lnTo>
                  <a:lnTo>
                    <a:pt x="49212" y="0"/>
                  </a:lnTo>
                  <a:close/>
                </a:path>
                <a:path w="109220" h="161925">
                  <a:moveTo>
                    <a:pt x="95255" y="19773"/>
                  </a:moveTo>
                  <a:lnTo>
                    <a:pt x="52704" y="19773"/>
                  </a:lnTo>
                  <a:lnTo>
                    <a:pt x="64075" y="19817"/>
                  </a:lnTo>
                  <a:lnTo>
                    <a:pt x="72228" y="20121"/>
                  </a:lnTo>
                  <a:lnTo>
                    <a:pt x="81090" y="20947"/>
                  </a:lnTo>
                  <a:lnTo>
                    <a:pt x="94589" y="22555"/>
                  </a:lnTo>
                  <a:lnTo>
                    <a:pt x="95255" y="19773"/>
                  </a:lnTo>
                  <a:close/>
                </a:path>
              </a:pathLst>
            </a:custGeom>
            <a:solidFill>
              <a:srgbClr val="AAA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51"/>
            <p:cNvSpPr/>
            <p:nvPr/>
          </p:nvSpPr>
          <p:spPr>
            <a:xfrm>
              <a:off x="13550" y="10023"/>
              <a:ext cx="474" cy="659"/>
            </a:xfrm>
            <a:custGeom>
              <a:avLst/>
              <a:gdLst/>
              <a:ahLst/>
              <a:cxnLst/>
              <a:rect l="l" t="t" r="r" b="b"/>
              <a:pathLst>
                <a:path w="300990" h="418465">
                  <a:moveTo>
                    <a:pt x="128943" y="127685"/>
                  </a:moveTo>
                  <a:lnTo>
                    <a:pt x="49949" y="127685"/>
                  </a:lnTo>
                  <a:lnTo>
                    <a:pt x="49949" y="323672"/>
                  </a:lnTo>
                  <a:lnTo>
                    <a:pt x="55011" y="367378"/>
                  </a:lnTo>
                  <a:lnTo>
                    <a:pt x="71305" y="396555"/>
                  </a:lnTo>
                  <a:lnTo>
                    <a:pt x="100489" y="412852"/>
                  </a:lnTo>
                  <a:lnTo>
                    <a:pt x="144221" y="417918"/>
                  </a:lnTo>
                  <a:lnTo>
                    <a:pt x="300888" y="417918"/>
                  </a:lnTo>
                  <a:lnTo>
                    <a:pt x="300101" y="365201"/>
                  </a:lnTo>
                  <a:lnTo>
                    <a:pt x="147637" y="364947"/>
                  </a:lnTo>
                  <a:lnTo>
                    <a:pt x="137879" y="364559"/>
                  </a:lnTo>
                  <a:lnTo>
                    <a:pt x="132213" y="361842"/>
                  </a:lnTo>
                  <a:lnTo>
                    <a:pt x="129585" y="354467"/>
                  </a:lnTo>
                  <a:lnTo>
                    <a:pt x="128943" y="340105"/>
                  </a:lnTo>
                  <a:lnTo>
                    <a:pt x="128943" y="127685"/>
                  </a:lnTo>
                  <a:close/>
                </a:path>
                <a:path w="300990" h="418465">
                  <a:moveTo>
                    <a:pt x="289077" y="74764"/>
                  </a:moveTo>
                  <a:lnTo>
                    <a:pt x="0" y="74764"/>
                  </a:lnTo>
                  <a:lnTo>
                    <a:pt x="0" y="127685"/>
                  </a:lnTo>
                  <a:lnTo>
                    <a:pt x="289077" y="127685"/>
                  </a:lnTo>
                  <a:lnTo>
                    <a:pt x="289077" y="74764"/>
                  </a:lnTo>
                  <a:close/>
                </a:path>
                <a:path w="300990" h="418465">
                  <a:moveTo>
                    <a:pt x="49949" y="0"/>
                  </a:moveTo>
                  <a:lnTo>
                    <a:pt x="49949" y="74764"/>
                  </a:lnTo>
                  <a:lnTo>
                    <a:pt x="128943" y="74764"/>
                  </a:lnTo>
                  <a:lnTo>
                    <a:pt x="128943" y="139"/>
                  </a:lnTo>
                  <a:lnTo>
                    <a:pt x="49949" y="0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52"/>
            <p:cNvSpPr/>
            <p:nvPr/>
          </p:nvSpPr>
          <p:spPr>
            <a:xfrm>
              <a:off x="11122" y="10141"/>
              <a:ext cx="568" cy="541"/>
            </a:xfrm>
            <a:custGeom>
              <a:avLst/>
              <a:gdLst/>
              <a:ahLst/>
              <a:cxnLst/>
              <a:rect l="l" t="t" r="r" b="b"/>
              <a:pathLst>
                <a:path w="360679" h="343534">
                  <a:moveTo>
                    <a:pt x="5143" y="289814"/>
                  </a:moveTo>
                  <a:lnTo>
                    <a:pt x="5600" y="343217"/>
                  </a:lnTo>
                  <a:lnTo>
                    <a:pt x="272224" y="343217"/>
                  </a:lnTo>
                  <a:lnTo>
                    <a:pt x="301949" y="341234"/>
                  </a:lnTo>
                  <a:lnTo>
                    <a:pt x="330455" y="332468"/>
                  </a:lnTo>
                  <a:lnTo>
                    <a:pt x="351868" y="312694"/>
                  </a:lnTo>
                  <a:lnTo>
                    <a:pt x="357288" y="290220"/>
                  </a:lnTo>
                  <a:lnTo>
                    <a:pt x="79895" y="290220"/>
                  </a:lnTo>
                  <a:lnTo>
                    <a:pt x="5143" y="289814"/>
                  </a:lnTo>
                  <a:close/>
                </a:path>
                <a:path w="360679" h="343534">
                  <a:moveTo>
                    <a:pt x="354317" y="0"/>
                  </a:moveTo>
                  <a:lnTo>
                    <a:pt x="94259" y="0"/>
                  </a:lnTo>
                  <a:lnTo>
                    <a:pt x="50545" y="5062"/>
                  </a:lnTo>
                  <a:lnTo>
                    <a:pt x="21364" y="21355"/>
                  </a:lnTo>
                  <a:lnTo>
                    <a:pt x="5066" y="50534"/>
                  </a:lnTo>
                  <a:lnTo>
                    <a:pt x="0" y="94259"/>
                  </a:lnTo>
                  <a:lnTo>
                    <a:pt x="0" y="107962"/>
                  </a:lnTo>
                  <a:lnTo>
                    <a:pt x="5066" y="151667"/>
                  </a:lnTo>
                  <a:lnTo>
                    <a:pt x="21364" y="180840"/>
                  </a:lnTo>
                  <a:lnTo>
                    <a:pt x="50545" y="197132"/>
                  </a:lnTo>
                  <a:lnTo>
                    <a:pt x="94259" y="202196"/>
                  </a:lnTo>
                  <a:lnTo>
                    <a:pt x="268096" y="202196"/>
                  </a:lnTo>
                  <a:lnTo>
                    <a:pt x="277854" y="202585"/>
                  </a:lnTo>
                  <a:lnTo>
                    <a:pt x="283521" y="205303"/>
                  </a:lnTo>
                  <a:lnTo>
                    <a:pt x="286149" y="212681"/>
                  </a:lnTo>
                  <a:lnTo>
                    <a:pt x="286791" y="227050"/>
                  </a:lnTo>
                  <a:lnTo>
                    <a:pt x="286791" y="265379"/>
                  </a:lnTo>
                  <a:lnTo>
                    <a:pt x="286149" y="279740"/>
                  </a:lnTo>
                  <a:lnTo>
                    <a:pt x="283521" y="287115"/>
                  </a:lnTo>
                  <a:lnTo>
                    <a:pt x="277854" y="289832"/>
                  </a:lnTo>
                  <a:lnTo>
                    <a:pt x="268096" y="290220"/>
                  </a:lnTo>
                  <a:lnTo>
                    <a:pt x="357288" y="290220"/>
                  </a:lnTo>
                  <a:lnTo>
                    <a:pt x="360311" y="277685"/>
                  </a:lnTo>
                  <a:lnTo>
                    <a:pt x="360311" y="218821"/>
                  </a:lnTo>
                  <a:lnTo>
                    <a:pt x="355247" y="175114"/>
                  </a:lnTo>
                  <a:lnTo>
                    <a:pt x="338956" y="145937"/>
                  </a:lnTo>
                  <a:lnTo>
                    <a:pt x="309787" y="129640"/>
                  </a:lnTo>
                  <a:lnTo>
                    <a:pt x="266090" y="124574"/>
                  </a:lnTo>
                  <a:lnTo>
                    <a:pt x="97675" y="124574"/>
                  </a:lnTo>
                  <a:lnTo>
                    <a:pt x="87927" y="124186"/>
                  </a:lnTo>
                  <a:lnTo>
                    <a:pt x="82269" y="121475"/>
                  </a:lnTo>
                  <a:lnTo>
                    <a:pt x="79646" y="114115"/>
                  </a:lnTo>
                  <a:lnTo>
                    <a:pt x="79006" y="99783"/>
                  </a:lnTo>
                  <a:lnTo>
                    <a:pt x="79006" y="77838"/>
                  </a:lnTo>
                  <a:lnTo>
                    <a:pt x="79646" y="63462"/>
                  </a:lnTo>
                  <a:lnTo>
                    <a:pt x="82269" y="56080"/>
                  </a:lnTo>
                  <a:lnTo>
                    <a:pt x="87927" y="53360"/>
                  </a:lnTo>
                  <a:lnTo>
                    <a:pt x="97675" y="52971"/>
                  </a:lnTo>
                  <a:lnTo>
                    <a:pt x="353484" y="52971"/>
                  </a:lnTo>
                  <a:lnTo>
                    <a:pt x="354317" y="0"/>
                  </a:lnTo>
                  <a:close/>
                </a:path>
                <a:path w="360679" h="343534">
                  <a:moveTo>
                    <a:pt x="353484" y="52971"/>
                  </a:moveTo>
                  <a:lnTo>
                    <a:pt x="281139" y="52971"/>
                  </a:lnTo>
                  <a:lnTo>
                    <a:pt x="303924" y="53098"/>
                  </a:lnTo>
                  <a:lnTo>
                    <a:pt x="353466" y="54102"/>
                  </a:lnTo>
                  <a:lnTo>
                    <a:pt x="353484" y="52971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53"/>
            <p:cNvSpPr/>
            <p:nvPr/>
          </p:nvSpPr>
          <p:spPr>
            <a:xfrm>
              <a:off x="11793" y="10023"/>
              <a:ext cx="474" cy="659"/>
            </a:xfrm>
            <a:custGeom>
              <a:avLst/>
              <a:gdLst/>
              <a:ahLst/>
              <a:cxnLst/>
              <a:rect l="l" t="t" r="r" b="b"/>
              <a:pathLst>
                <a:path w="300990" h="418465">
                  <a:moveTo>
                    <a:pt x="128955" y="127685"/>
                  </a:moveTo>
                  <a:lnTo>
                    <a:pt x="49949" y="127685"/>
                  </a:lnTo>
                  <a:lnTo>
                    <a:pt x="49949" y="323672"/>
                  </a:lnTo>
                  <a:lnTo>
                    <a:pt x="55016" y="367378"/>
                  </a:lnTo>
                  <a:lnTo>
                    <a:pt x="71320" y="396555"/>
                  </a:lnTo>
                  <a:lnTo>
                    <a:pt x="100516" y="412852"/>
                  </a:lnTo>
                  <a:lnTo>
                    <a:pt x="144259" y="417918"/>
                  </a:lnTo>
                  <a:lnTo>
                    <a:pt x="300939" y="417918"/>
                  </a:lnTo>
                  <a:lnTo>
                    <a:pt x="300139" y="365201"/>
                  </a:lnTo>
                  <a:lnTo>
                    <a:pt x="147662" y="364947"/>
                  </a:lnTo>
                  <a:lnTo>
                    <a:pt x="137903" y="364559"/>
                  </a:lnTo>
                  <a:lnTo>
                    <a:pt x="132232" y="361842"/>
                  </a:lnTo>
                  <a:lnTo>
                    <a:pt x="129599" y="354467"/>
                  </a:lnTo>
                  <a:lnTo>
                    <a:pt x="128955" y="340105"/>
                  </a:lnTo>
                  <a:lnTo>
                    <a:pt x="128955" y="127685"/>
                  </a:lnTo>
                  <a:close/>
                </a:path>
                <a:path w="300990" h="418465">
                  <a:moveTo>
                    <a:pt x="289140" y="74764"/>
                  </a:moveTo>
                  <a:lnTo>
                    <a:pt x="0" y="74764"/>
                  </a:lnTo>
                  <a:lnTo>
                    <a:pt x="0" y="127685"/>
                  </a:lnTo>
                  <a:lnTo>
                    <a:pt x="289140" y="127685"/>
                  </a:lnTo>
                  <a:lnTo>
                    <a:pt x="289140" y="74764"/>
                  </a:lnTo>
                  <a:close/>
                </a:path>
                <a:path w="300990" h="418465">
                  <a:moveTo>
                    <a:pt x="49949" y="0"/>
                  </a:moveTo>
                  <a:lnTo>
                    <a:pt x="49949" y="74764"/>
                  </a:lnTo>
                  <a:lnTo>
                    <a:pt x="128955" y="74764"/>
                  </a:lnTo>
                  <a:lnTo>
                    <a:pt x="128955" y="139"/>
                  </a:lnTo>
                  <a:lnTo>
                    <a:pt x="49949" y="0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54"/>
            <p:cNvSpPr/>
            <p:nvPr/>
          </p:nvSpPr>
          <p:spPr>
            <a:xfrm>
              <a:off x="12377" y="10141"/>
              <a:ext cx="361" cy="541"/>
            </a:xfrm>
            <a:custGeom>
              <a:avLst/>
              <a:gdLst/>
              <a:ahLst/>
              <a:cxnLst/>
              <a:rect l="l" t="t" r="r" b="b"/>
              <a:pathLst>
                <a:path w="229234" h="343534">
                  <a:moveTo>
                    <a:pt x="229146" y="0"/>
                  </a:moveTo>
                  <a:lnTo>
                    <a:pt x="0" y="0"/>
                  </a:lnTo>
                  <a:lnTo>
                    <a:pt x="0" y="343179"/>
                  </a:lnTo>
                  <a:lnTo>
                    <a:pt x="75933" y="343179"/>
                  </a:lnTo>
                  <a:lnTo>
                    <a:pt x="75844" y="87363"/>
                  </a:lnTo>
                  <a:lnTo>
                    <a:pt x="77129" y="68604"/>
                  </a:lnTo>
                  <a:lnTo>
                    <a:pt x="80830" y="58366"/>
                  </a:lnTo>
                  <a:lnTo>
                    <a:pt x="86715" y="54094"/>
                  </a:lnTo>
                  <a:lnTo>
                    <a:pt x="94551" y="53238"/>
                  </a:lnTo>
                  <a:lnTo>
                    <a:pt x="228968" y="53238"/>
                  </a:lnTo>
                  <a:lnTo>
                    <a:pt x="229146" y="0"/>
                  </a:lnTo>
                  <a:close/>
                </a:path>
                <a:path w="229234" h="343534">
                  <a:moveTo>
                    <a:pt x="228968" y="53238"/>
                  </a:moveTo>
                  <a:lnTo>
                    <a:pt x="94551" y="53238"/>
                  </a:lnTo>
                  <a:lnTo>
                    <a:pt x="228968" y="53276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55"/>
            <p:cNvSpPr/>
            <p:nvPr/>
          </p:nvSpPr>
          <p:spPr>
            <a:xfrm>
              <a:off x="14136" y="10141"/>
              <a:ext cx="598" cy="541"/>
            </a:xfrm>
            <a:custGeom>
              <a:avLst/>
              <a:gdLst/>
              <a:ahLst/>
              <a:cxnLst/>
              <a:rect l="l" t="t" r="r" b="b"/>
              <a:pathLst>
                <a:path w="379729" h="343534">
                  <a:moveTo>
                    <a:pt x="79032" y="0"/>
                  </a:moveTo>
                  <a:lnTo>
                    <a:pt x="304" y="0"/>
                  </a:lnTo>
                  <a:lnTo>
                    <a:pt x="0" y="248919"/>
                  </a:lnTo>
                  <a:lnTo>
                    <a:pt x="5066" y="292644"/>
                  </a:lnTo>
                  <a:lnTo>
                    <a:pt x="21364" y="321824"/>
                  </a:lnTo>
                  <a:lnTo>
                    <a:pt x="50545" y="338116"/>
                  </a:lnTo>
                  <a:lnTo>
                    <a:pt x="94259" y="343179"/>
                  </a:lnTo>
                  <a:lnTo>
                    <a:pt x="379742" y="343179"/>
                  </a:lnTo>
                  <a:lnTo>
                    <a:pt x="379701" y="290169"/>
                  </a:lnTo>
                  <a:lnTo>
                    <a:pt x="97726" y="290169"/>
                  </a:lnTo>
                  <a:lnTo>
                    <a:pt x="87968" y="289780"/>
                  </a:lnTo>
                  <a:lnTo>
                    <a:pt x="82302" y="287058"/>
                  </a:lnTo>
                  <a:lnTo>
                    <a:pt x="79674" y="279668"/>
                  </a:lnTo>
                  <a:lnTo>
                    <a:pt x="79032" y="265277"/>
                  </a:lnTo>
                  <a:lnTo>
                    <a:pt x="79032" y="0"/>
                  </a:lnTo>
                  <a:close/>
                </a:path>
                <a:path w="379729" h="343534">
                  <a:moveTo>
                    <a:pt x="379475" y="0"/>
                  </a:moveTo>
                  <a:lnTo>
                    <a:pt x="300697" y="0"/>
                  </a:lnTo>
                  <a:lnTo>
                    <a:pt x="300520" y="265277"/>
                  </a:lnTo>
                  <a:lnTo>
                    <a:pt x="299874" y="279668"/>
                  </a:lnTo>
                  <a:lnTo>
                    <a:pt x="297240" y="287058"/>
                  </a:lnTo>
                  <a:lnTo>
                    <a:pt x="291572" y="289780"/>
                  </a:lnTo>
                  <a:lnTo>
                    <a:pt x="281825" y="290169"/>
                  </a:lnTo>
                  <a:lnTo>
                    <a:pt x="379701" y="290169"/>
                  </a:lnTo>
                  <a:lnTo>
                    <a:pt x="379475" y="0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56"/>
            <p:cNvSpPr/>
            <p:nvPr/>
          </p:nvSpPr>
          <p:spPr>
            <a:xfrm>
              <a:off x="14875" y="10141"/>
              <a:ext cx="979" cy="541"/>
            </a:xfrm>
            <a:custGeom>
              <a:avLst/>
              <a:gdLst/>
              <a:ahLst/>
              <a:cxnLst/>
              <a:rect l="l" t="t" r="r" b="b"/>
              <a:pathLst>
                <a:path w="621665" h="343534">
                  <a:moveTo>
                    <a:pt x="500824" y="0"/>
                  </a:moveTo>
                  <a:lnTo>
                    <a:pt x="279" y="0"/>
                  </a:lnTo>
                  <a:lnTo>
                    <a:pt x="0" y="343014"/>
                  </a:lnTo>
                  <a:lnTo>
                    <a:pt x="78981" y="343395"/>
                  </a:lnTo>
                  <a:lnTo>
                    <a:pt x="78955" y="77838"/>
                  </a:lnTo>
                  <a:lnTo>
                    <a:pt x="79596" y="63462"/>
                  </a:lnTo>
                  <a:lnTo>
                    <a:pt x="82221" y="56080"/>
                  </a:lnTo>
                  <a:lnTo>
                    <a:pt x="87887" y="53360"/>
                  </a:lnTo>
                  <a:lnTo>
                    <a:pt x="97650" y="52971"/>
                  </a:lnTo>
                  <a:lnTo>
                    <a:pt x="612984" y="52971"/>
                  </a:lnTo>
                  <a:lnTo>
                    <a:pt x="589519" y="20129"/>
                  </a:lnTo>
                  <a:lnTo>
                    <a:pt x="551747" y="4174"/>
                  </a:lnTo>
                  <a:lnTo>
                    <a:pt x="500824" y="0"/>
                  </a:lnTo>
                  <a:close/>
                </a:path>
                <a:path w="621665" h="343534">
                  <a:moveTo>
                    <a:pt x="368681" y="52971"/>
                  </a:moveTo>
                  <a:lnTo>
                    <a:pt x="252298" y="52971"/>
                  </a:lnTo>
                  <a:lnTo>
                    <a:pt x="262071" y="53360"/>
                  </a:lnTo>
                  <a:lnTo>
                    <a:pt x="267736" y="56080"/>
                  </a:lnTo>
                  <a:lnTo>
                    <a:pt x="270355" y="63462"/>
                  </a:lnTo>
                  <a:lnTo>
                    <a:pt x="270992" y="77838"/>
                  </a:lnTo>
                  <a:lnTo>
                    <a:pt x="270878" y="343217"/>
                  </a:lnTo>
                  <a:lnTo>
                    <a:pt x="350177" y="343217"/>
                  </a:lnTo>
                  <a:lnTo>
                    <a:pt x="349986" y="77838"/>
                  </a:lnTo>
                  <a:lnTo>
                    <a:pt x="350634" y="63462"/>
                  </a:lnTo>
                  <a:lnTo>
                    <a:pt x="353271" y="56080"/>
                  </a:lnTo>
                  <a:lnTo>
                    <a:pt x="358939" y="53360"/>
                  </a:lnTo>
                  <a:lnTo>
                    <a:pt x="368681" y="52971"/>
                  </a:lnTo>
                  <a:close/>
                </a:path>
                <a:path w="621665" h="343534">
                  <a:moveTo>
                    <a:pt x="612984" y="52971"/>
                  </a:moveTo>
                  <a:lnTo>
                    <a:pt x="523341" y="52971"/>
                  </a:lnTo>
                  <a:lnTo>
                    <a:pt x="533111" y="53360"/>
                  </a:lnTo>
                  <a:lnTo>
                    <a:pt x="538781" y="56080"/>
                  </a:lnTo>
                  <a:lnTo>
                    <a:pt x="541408" y="63462"/>
                  </a:lnTo>
                  <a:lnTo>
                    <a:pt x="542048" y="77838"/>
                  </a:lnTo>
                  <a:lnTo>
                    <a:pt x="541794" y="343217"/>
                  </a:lnTo>
                  <a:lnTo>
                    <a:pt x="621093" y="343217"/>
                  </a:lnTo>
                  <a:lnTo>
                    <a:pt x="621093" y="107962"/>
                  </a:lnTo>
                  <a:lnTo>
                    <a:pt x="613063" y="53360"/>
                  </a:lnTo>
                  <a:lnTo>
                    <a:pt x="612984" y="52971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57"/>
            <p:cNvSpPr/>
            <p:nvPr/>
          </p:nvSpPr>
          <p:spPr>
            <a:xfrm>
              <a:off x="12845" y="10141"/>
              <a:ext cx="591" cy="541"/>
            </a:xfrm>
            <a:custGeom>
              <a:avLst/>
              <a:gdLst/>
              <a:ahLst/>
              <a:cxnLst/>
              <a:rect l="l" t="t" r="r" b="b"/>
              <a:pathLst>
                <a:path w="375284" h="343534">
                  <a:moveTo>
                    <a:pt x="280441" y="0"/>
                  </a:moveTo>
                  <a:lnTo>
                    <a:pt x="10883" y="0"/>
                  </a:lnTo>
                  <a:lnTo>
                    <a:pt x="11048" y="52870"/>
                  </a:lnTo>
                  <a:lnTo>
                    <a:pt x="277012" y="52920"/>
                  </a:lnTo>
                  <a:lnTo>
                    <a:pt x="286769" y="53289"/>
                  </a:lnTo>
                  <a:lnTo>
                    <a:pt x="292436" y="55865"/>
                  </a:lnTo>
                  <a:lnTo>
                    <a:pt x="295064" y="62859"/>
                  </a:lnTo>
                  <a:lnTo>
                    <a:pt x="295706" y="76479"/>
                  </a:lnTo>
                  <a:lnTo>
                    <a:pt x="295706" y="80543"/>
                  </a:lnTo>
                  <a:lnTo>
                    <a:pt x="295064" y="94919"/>
                  </a:lnTo>
                  <a:lnTo>
                    <a:pt x="292436" y="102301"/>
                  </a:lnTo>
                  <a:lnTo>
                    <a:pt x="286769" y="105021"/>
                  </a:lnTo>
                  <a:lnTo>
                    <a:pt x="277012" y="105410"/>
                  </a:lnTo>
                  <a:lnTo>
                    <a:pt x="94272" y="105410"/>
                  </a:lnTo>
                  <a:lnTo>
                    <a:pt x="50540" y="110471"/>
                  </a:lnTo>
                  <a:lnTo>
                    <a:pt x="21356" y="126760"/>
                  </a:lnTo>
                  <a:lnTo>
                    <a:pt x="5062" y="155928"/>
                  </a:lnTo>
                  <a:lnTo>
                    <a:pt x="0" y="199631"/>
                  </a:lnTo>
                  <a:lnTo>
                    <a:pt x="0" y="248958"/>
                  </a:lnTo>
                  <a:lnTo>
                    <a:pt x="5062" y="292682"/>
                  </a:lnTo>
                  <a:lnTo>
                    <a:pt x="21356" y="321862"/>
                  </a:lnTo>
                  <a:lnTo>
                    <a:pt x="50540" y="338154"/>
                  </a:lnTo>
                  <a:lnTo>
                    <a:pt x="94272" y="343217"/>
                  </a:lnTo>
                  <a:lnTo>
                    <a:pt x="265137" y="343217"/>
                  </a:lnTo>
                  <a:lnTo>
                    <a:pt x="265137" y="290207"/>
                  </a:lnTo>
                  <a:lnTo>
                    <a:pt x="97650" y="290207"/>
                  </a:lnTo>
                  <a:lnTo>
                    <a:pt x="87903" y="289818"/>
                  </a:lnTo>
                  <a:lnTo>
                    <a:pt x="82235" y="287096"/>
                  </a:lnTo>
                  <a:lnTo>
                    <a:pt x="79601" y="279706"/>
                  </a:lnTo>
                  <a:lnTo>
                    <a:pt x="78955" y="265315"/>
                  </a:lnTo>
                  <a:lnTo>
                    <a:pt x="78955" y="183222"/>
                  </a:lnTo>
                  <a:lnTo>
                    <a:pt x="79601" y="168890"/>
                  </a:lnTo>
                  <a:lnTo>
                    <a:pt x="82235" y="161531"/>
                  </a:lnTo>
                  <a:lnTo>
                    <a:pt x="87903" y="158819"/>
                  </a:lnTo>
                  <a:lnTo>
                    <a:pt x="97650" y="158432"/>
                  </a:lnTo>
                  <a:lnTo>
                    <a:pt x="374673" y="158432"/>
                  </a:lnTo>
                  <a:lnTo>
                    <a:pt x="374649" y="94284"/>
                  </a:lnTo>
                  <a:lnTo>
                    <a:pt x="369588" y="50556"/>
                  </a:lnTo>
                  <a:lnTo>
                    <a:pt x="353301" y="21367"/>
                  </a:lnTo>
                  <a:lnTo>
                    <a:pt x="324136" y="5066"/>
                  </a:lnTo>
                  <a:lnTo>
                    <a:pt x="280441" y="0"/>
                  </a:lnTo>
                  <a:close/>
                </a:path>
                <a:path w="375284" h="343534">
                  <a:moveTo>
                    <a:pt x="374673" y="158432"/>
                  </a:moveTo>
                  <a:lnTo>
                    <a:pt x="295706" y="158432"/>
                  </a:lnTo>
                  <a:lnTo>
                    <a:pt x="295706" y="235280"/>
                  </a:lnTo>
                  <a:lnTo>
                    <a:pt x="374700" y="235280"/>
                  </a:lnTo>
                  <a:lnTo>
                    <a:pt x="374673" y="158432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58"/>
            <p:cNvSpPr/>
            <p:nvPr/>
          </p:nvSpPr>
          <p:spPr>
            <a:xfrm>
              <a:off x="13310" y="10558"/>
              <a:ext cx="123" cy="123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77838" y="0"/>
                  </a:moveTo>
                  <a:lnTo>
                    <a:pt x="317" y="0"/>
                  </a:lnTo>
                  <a:lnTo>
                    <a:pt x="203" y="7937"/>
                  </a:lnTo>
                  <a:lnTo>
                    <a:pt x="0" y="10845"/>
                  </a:lnTo>
                  <a:lnTo>
                    <a:pt x="0" y="77850"/>
                  </a:lnTo>
                  <a:lnTo>
                    <a:pt x="77838" y="77850"/>
                  </a:lnTo>
                  <a:lnTo>
                    <a:pt x="77838" y="0"/>
                  </a:lnTo>
                  <a:close/>
                </a:path>
              </a:pathLst>
            </a:custGeom>
            <a:solidFill>
              <a:srgbClr val="7172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59"/>
            <p:cNvSpPr/>
            <p:nvPr/>
          </p:nvSpPr>
          <p:spPr>
            <a:xfrm>
              <a:off x="10662" y="9659"/>
              <a:ext cx="238" cy="238"/>
            </a:xfrm>
            <a:custGeom>
              <a:avLst/>
              <a:gdLst/>
              <a:ahLst/>
              <a:cxnLst/>
              <a:rect l="l" t="t" r="r" b="b"/>
              <a:pathLst>
                <a:path w="151129" h="151129">
                  <a:moveTo>
                    <a:pt x="0" y="150761"/>
                  </a:moveTo>
                  <a:lnTo>
                    <a:pt x="150710" y="150761"/>
                  </a:lnTo>
                  <a:lnTo>
                    <a:pt x="150710" y="0"/>
                  </a:lnTo>
                  <a:lnTo>
                    <a:pt x="0" y="0"/>
                  </a:lnTo>
                  <a:lnTo>
                    <a:pt x="0" y="150761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60"/>
            <p:cNvSpPr/>
            <p:nvPr/>
          </p:nvSpPr>
          <p:spPr>
            <a:xfrm>
              <a:off x="10341" y="9355"/>
              <a:ext cx="873" cy="8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6" name="object 162"/>
          <p:cNvSpPr txBox="1"/>
          <p:nvPr/>
        </p:nvSpPr>
        <p:spPr>
          <a:xfrm>
            <a:off x="720935" y="6323331"/>
            <a:ext cx="2853055" cy="851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50"/>
              </a:lnSpc>
            </a:pPr>
            <a:r>
              <a:rPr sz="3000" b="1" spc="150" dirty="0">
                <a:solidFill>
                  <a:srgbClr val="6FBF4A"/>
                </a:solidFill>
                <a:latin typeface="Calibri" panose="020F0502020204030204"/>
                <a:cs typeface="Calibri" panose="020F0502020204030204"/>
              </a:rPr>
              <a:t>Company</a:t>
            </a:r>
            <a:r>
              <a:rPr sz="3000" b="1" spc="-145" dirty="0">
                <a:solidFill>
                  <a:srgbClr val="6FBF4A"/>
                </a:solidFill>
                <a:latin typeface="Calibri" panose="020F0502020204030204"/>
                <a:cs typeface="Calibri" panose="020F0502020204030204"/>
              </a:rPr>
              <a:t> </a:t>
            </a:r>
          </a:p>
          <a:p>
            <a:pPr marL="12700">
              <a:lnSpc>
                <a:spcPts val="3150"/>
              </a:lnSpc>
            </a:pPr>
            <a:r>
              <a:rPr sz="3000" b="1" spc="85" dirty="0">
                <a:solidFill>
                  <a:srgbClr val="6FBF4A"/>
                </a:solidFill>
                <a:latin typeface="Calibri" panose="020F0502020204030204"/>
                <a:cs typeface="Calibri" panose="020F0502020204030204"/>
              </a:rPr>
              <a:t>Profile</a:t>
            </a:r>
            <a:endParaRPr sz="3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87" name="object 163"/>
          <p:cNvSpPr/>
          <p:nvPr/>
        </p:nvSpPr>
        <p:spPr>
          <a:xfrm>
            <a:off x="548481" y="6343650"/>
            <a:ext cx="0" cy="806450"/>
          </a:xfrm>
          <a:custGeom>
            <a:avLst/>
            <a:gdLst/>
            <a:ahLst/>
            <a:cxnLst/>
            <a:rect l="l" t="t" r="r" b="b"/>
            <a:pathLst>
              <a:path h="806450">
                <a:moveTo>
                  <a:pt x="0" y="0"/>
                </a:moveTo>
                <a:lnTo>
                  <a:pt x="0" y="806449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/>
          <p:nvPr/>
        </p:nvSpPr>
        <p:spPr>
          <a:xfrm flipH="1">
            <a:off x="-27940" y="-49530"/>
            <a:ext cx="10720070" cy="5498465"/>
          </a:xfrm>
          <a:custGeom>
            <a:avLst/>
            <a:gdLst/>
            <a:ahLst/>
            <a:cxnLst/>
            <a:rect l="l" t="t" r="r" b="b"/>
            <a:pathLst>
              <a:path w="5853430" h="7460615">
                <a:moveTo>
                  <a:pt x="0" y="7460424"/>
                </a:moveTo>
                <a:lnTo>
                  <a:pt x="5853303" y="7460424"/>
                </a:lnTo>
                <a:lnTo>
                  <a:pt x="5853303" y="0"/>
                </a:lnTo>
                <a:lnTo>
                  <a:pt x="0" y="0"/>
                </a:lnTo>
                <a:lnTo>
                  <a:pt x="0" y="7460424"/>
                </a:lnTo>
                <a:close/>
              </a:path>
            </a:pathLst>
          </a:custGeom>
          <a:solidFill>
            <a:srgbClr val="6FBF4A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457095" y="1563573"/>
            <a:ext cx="9426075" cy="49354"/>
          </a:xfrm>
          <a:prstGeom prst="line">
            <a:avLst/>
          </a:prstGeom>
          <a:ln w="12700">
            <a:solidFill>
              <a:srgbClr val="90F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07397" y="881096"/>
            <a:ext cx="9426075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5" dirty="0">
                <a:solidFill>
                  <a:schemeClr val="bg1">
                    <a:lumMod val="50000"/>
                  </a:schemeClr>
                </a:solidFill>
              </a:rPr>
              <a:t>EV-Charging  								AC CHARGING</a:t>
            </a:r>
            <a:endParaRPr lang="ro-RO" sz="210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52" y="1685190"/>
            <a:ext cx="9047619" cy="6223893"/>
          </a:xfrm>
          <a:prstGeom prst="rect">
            <a:avLst/>
          </a:prstGeom>
        </p:spPr>
      </p:pic>
      <p:sp>
        <p:nvSpPr>
          <p:cNvPr id="5" name="object 13">
            <a:extLst>
              <a:ext uri="{FF2B5EF4-FFF2-40B4-BE49-F238E27FC236}">
                <a16:creationId xmlns:a16="http://schemas.microsoft.com/office/drawing/2014/main" id="{9C53D44F-84C2-4179-B18C-57EBD2688E3E}"/>
              </a:ext>
            </a:extLst>
          </p:cNvPr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55F5F862-1831-45E7-8E80-471F4831E789}"/>
              </a:ext>
            </a:extLst>
          </p:cNvPr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95685260-0B6B-411E-8764-4E753C985732}"/>
              </a:ext>
            </a:extLst>
          </p:cNvPr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0C7D4F46-B9CE-48B0-8D38-20F986528B02}"/>
              </a:ext>
            </a:extLst>
          </p:cNvPr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5D3A6984-896F-454C-9BE9-71B454AC8427}"/>
              </a:ext>
            </a:extLst>
          </p:cNvPr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A5103F8F-6B88-49BB-AFF0-F05314736941}"/>
              </a:ext>
            </a:extLst>
          </p:cNvPr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D435624A-77AC-4413-AE6C-60EF4232E359}"/>
              </a:ext>
            </a:extLst>
          </p:cNvPr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27E89BF7-980B-494A-B2DA-99212E8474D2}"/>
              </a:ext>
            </a:extLst>
          </p:cNvPr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9A615985-AE69-41AC-A7B3-D5A7EA410FE4}"/>
              </a:ext>
            </a:extLst>
          </p:cNvPr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6D367F28-EE91-40FC-8D42-4CD8EC2A5143}"/>
              </a:ext>
            </a:extLst>
          </p:cNvPr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43351B9B-99CA-44C1-A6A5-DEC654F1E800}"/>
              </a:ext>
            </a:extLst>
          </p:cNvPr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7BC3CFD8-9B36-4121-AAFB-35C386F636E1}"/>
              </a:ext>
            </a:extLst>
          </p:cNvPr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5F0B17A3-8DB4-4E48-919D-9CF267425329}"/>
              </a:ext>
            </a:extLst>
          </p:cNvPr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6">
            <a:extLst>
              <a:ext uri="{FF2B5EF4-FFF2-40B4-BE49-F238E27FC236}">
                <a16:creationId xmlns:a16="http://schemas.microsoft.com/office/drawing/2014/main" id="{F0FBC176-372C-4573-BCB3-6CDC2D96C980}"/>
              </a:ext>
            </a:extLst>
          </p:cNvPr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7">
            <a:extLst>
              <a:ext uri="{FF2B5EF4-FFF2-40B4-BE49-F238E27FC236}">
                <a16:creationId xmlns:a16="http://schemas.microsoft.com/office/drawing/2014/main" id="{91029181-75B9-4C26-9F00-241DB81875A6}"/>
              </a:ext>
            </a:extLst>
          </p:cNvPr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8">
            <a:extLst>
              <a:ext uri="{FF2B5EF4-FFF2-40B4-BE49-F238E27FC236}">
                <a16:creationId xmlns:a16="http://schemas.microsoft.com/office/drawing/2014/main" id="{B1A25EA5-EAC8-4A1F-BFB2-1726C1D929BC}"/>
              </a:ext>
            </a:extLst>
          </p:cNvPr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36C0A36E-30D2-4462-9C1E-117E70BE1108}"/>
              </a:ext>
            </a:extLst>
          </p:cNvPr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>
            <a:extLst>
              <a:ext uri="{FF2B5EF4-FFF2-40B4-BE49-F238E27FC236}">
                <a16:creationId xmlns:a16="http://schemas.microsoft.com/office/drawing/2014/main" id="{EC996E71-39BC-42EE-AA4B-AC96CE7E1F25}"/>
              </a:ext>
            </a:extLst>
          </p:cNvPr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1">
            <a:extLst>
              <a:ext uri="{FF2B5EF4-FFF2-40B4-BE49-F238E27FC236}">
                <a16:creationId xmlns:a16="http://schemas.microsoft.com/office/drawing/2014/main" id="{710E4C4D-15A4-4883-8119-CFE6F869C937}"/>
              </a:ext>
            </a:extLst>
          </p:cNvPr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>
            <a:extLst>
              <a:ext uri="{FF2B5EF4-FFF2-40B4-BE49-F238E27FC236}">
                <a16:creationId xmlns:a16="http://schemas.microsoft.com/office/drawing/2014/main" id="{27A5F9F9-E23F-4203-969E-81CB04DE8524}"/>
              </a:ext>
            </a:extLst>
          </p:cNvPr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3">
            <a:extLst>
              <a:ext uri="{FF2B5EF4-FFF2-40B4-BE49-F238E27FC236}">
                <a16:creationId xmlns:a16="http://schemas.microsoft.com/office/drawing/2014/main" id="{D533F6DA-9A95-47E2-82D9-D030598F3164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6D02F1E9-C4D1-432A-A36C-4D1E838BE0D8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1464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457095" y="1563573"/>
            <a:ext cx="9426075" cy="49354"/>
          </a:xfrm>
          <a:prstGeom prst="line">
            <a:avLst/>
          </a:prstGeom>
          <a:ln w="12700">
            <a:solidFill>
              <a:srgbClr val="90F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7094" y="1150282"/>
            <a:ext cx="9426075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5" dirty="0">
                <a:solidFill>
                  <a:schemeClr val="bg1">
                    <a:lumMod val="50000"/>
                  </a:schemeClr>
                </a:solidFill>
              </a:rPr>
              <a:t>EV-Charging  							 CHARGING SITES</a:t>
            </a:r>
            <a:endParaRPr lang="ro-RO" sz="2105" dirty="0"/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0"/>
          <a:stretch/>
        </p:blipFill>
        <p:spPr>
          <a:xfrm>
            <a:off x="6139284" y="1713702"/>
            <a:ext cx="3743885" cy="2394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21" y="1612927"/>
            <a:ext cx="5130286" cy="5130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839173D1-D19E-4996-8CEA-BFD2C15A306A}"/>
              </a:ext>
            </a:extLst>
          </p:cNvPr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0A671456-3B2D-492A-831C-76194A80A1C1}"/>
              </a:ext>
            </a:extLst>
          </p:cNvPr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D13E19CA-F920-4533-86E5-EA929B70524A}"/>
              </a:ext>
            </a:extLst>
          </p:cNvPr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DF5FBD4D-6F49-43B7-87F7-F06765D0CAFF}"/>
              </a:ext>
            </a:extLst>
          </p:cNvPr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414C9EF4-9045-42A5-933E-9B42FEFB313A}"/>
              </a:ext>
            </a:extLst>
          </p:cNvPr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90ED46B9-05BB-427F-8463-F28141E54DFD}"/>
              </a:ext>
            </a:extLst>
          </p:cNvPr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810D8A13-633F-4975-AB6E-B36889978DF9}"/>
              </a:ext>
            </a:extLst>
          </p:cNvPr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0">
            <a:extLst>
              <a:ext uri="{FF2B5EF4-FFF2-40B4-BE49-F238E27FC236}">
                <a16:creationId xmlns:a16="http://schemas.microsoft.com/office/drawing/2014/main" id="{D5942639-DD0D-4600-8514-D088151DCEF0}"/>
              </a:ext>
            </a:extLst>
          </p:cNvPr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>
            <a:extLst>
              <a:ext uri="{FF2B5EF4-FFF2-40B4-BE49-F238E27FC236}">
                <a16:creationId xmlns:a16="http://schemas.microsoft.com/office/drawing/2014/main" id="{C737B7EA-E566-41F8-8C38-D21B248EF4E4}"/>
              </a:ext>
            </a:extLst>
          </p:cNvPr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FC55A2DE-083B-4E3B-9C84-19DD1848FAC4}"/>
              </a:ext>
            </a:extLst>
          </p:cNvPr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38F9D320-D6F0-4731-AB15-303F8E61F75E}"/>
              </a:ext>
            </a:extLst>
          </p:cNvPr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94033162-4182-47AF-9392-B3852FA5F30E}"/>
              </a:ext>
            </a:extLst>
          </p:cNvPr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5">
            <a:extLst>
              <a:ext uri="{FF2B5EF4-FFF2-40B4-BE49-F238E27FC236}">
                <a16:creationId xmlns:a16="http://schemas.microsoft.com/office/drawing/2014/main" id="{30B710A7-6077-4FCC-8FDD-9CDC535F56B0}"/>
              </a:ext>
            </a:extLst>
          </p:cNvPr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6">
            <a:extLst>
              <a:ext uri="{FF2B5EF4-FFF2-40B4-BE49-F238E27FC236}">
                <a16:creationId xmlns:a16="http://schemas.microsoft.com/office/drawing/2014/main" id="{3E15D265-3586-457B-94D0-E11C664D158A}"/>
              </a:ext>
            </a:extLst>
          </p:cNvPr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id="{23035F5C-42A9-4316-8833-F098035C952F}"/>
              </a:ext>
            </a:extLst>
          </p:cNvPr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08F13F48-23B7-4229-9E9E-533CE4B4FF1C}"/>
              </a:ext>
            </a:extLst>
          </p:cNvPr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9">
            <a:extLst>
              <a:ext uri="{FF2B5EF4-FFF2-40B4-BE49-F238E27FC236}">
                <a16:creationId xmlns:a16="http://schemas.microsoft.com/office/drawing/2014/main" id="{AAEBF675-2F5D-4773-B96A-94BD509078C3}"/>
              </a:ext>
            </a:extLst>
          </p:cNvPr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0">
            <a:extLst>
              <a:ext uri="{FF2B5EF4-FFF2-40B4-BE49-F238E27FC236}">
                <a16:creationId xmlns:a16="http://schemas.microsoft.com/office/drawing/2014/main" id="{78AF5BB4-8427-48C1-A20F-022329A760F4}"/>
              </a:ext>
            </a:extLst>
          </p:cNvPr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1">
            <a:extLst>
              <a:ext uri="{FF2B5EF4-FFF2-40B4-BE49-F238E27FC236}">
                <a16:creationId xmlns:a16="http://schemas.microsoft.com/office/drawing/2014/main" id="{A591B0A6-ECB8-4859-8BE8-3BFA16C4C104}"/>
              </a:ext>
            </a:extLst>
          </p:cNvPr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2">
            <a:extLst>
              <a:ext uri="{FF2B5EF4-FFF2-40B4-BE49-F238E27FC236}">
                <a16:creationId xmlns:a16="http://schemas.microsoft.com/office/drawing/2014/main" id="{4CB191E5-F145-4D3A-ABF7-CA09CC153ABE}"/>
              </a:ext>
            </a:extLst>
          </p:cNvPr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3">
            <a:extLst>
              <a:ext uri="{FF2B5EF4-FFF2-40B4-BE49-F238E27FC236}">
                <a16:creationId xmlns:a16="http://schemas.microsoft.com/office/drawing/2014/main" id="{D218FEEC-D49E-41DB-82B1-40A329B107E2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4">
            <a:extLst>
              <a:ext uri="{FF2B5EF4-FFF2-40B4-BE49-F238E27FC236}">
                <a16:creationId xmlns:a16="http://schemas.microsoft.com/office/drawing/2014/main" id="{FE9ADF37-51E2-4745-ABA2-A35C5975E327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86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457095" y="1563573"/>
            <a:ext cx="9426075" cy="49354"/>
          </a:xfrm>
          <a:prstGeom prst="line">
            <a:avLst/>
          </a:prstGeom>
          <a:ln w="12700">
            <a:solidFill>
              <a:srgbClr val="90F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7094" y="1150282"/>
            <a:ext cx="9426075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5" dirty="0">
                <a:solidFill>
                  <a:schemeClr val="bg1">
                    <a:lumMod val="50000"/>
                  </a:schemeClr>
                </a:solidFill>
              </a:rPr>
              <a:t>EV-Charging  							 CHARGING SITES</a:t>
            </a:r>
            <a:endParaRPr lang="ro-RO" sz="2105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56" y="1950656"/>
            <a:ext cx="4041145" cy="227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4" y="1950657"/>
            <a:ext cx="5524924" cy="4143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D3A4018F-B726-4895-A6E6-781EE78EC616}"/>
              </a:ext>
            </a:extLst>
          </p:cNvPr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A61EA791-D574-412E-8E7D-E446F329FA3E}"/>
              </a:ext>
            </a:extLst>
          </p:cNvPr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23FCE43E-1847-421C-8FCF-99D91420AB16}"/>
              </a:ext>
            </a:extLst>
          </p:cNvPr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17F95188-C212-4189-9372-A5CFEE414B4E}"/>
              </a:ext>
            </a:extLst>
          </p:cNvPr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7B7C2290-212E-489B-B04C-26F85FB39CB2}"/>
              </a:ext>
            </a:extLst>
          </p:cNvPr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977D722E-2C16-44A3-A509-8E42AC762CE6}"/>
              </a:ext>
            </a:extLst>
          </p:cNvPr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FDC8651C-2D0B-4AE9-BBF2-195202DD9A98}"/>
              </a:ext>
            </a:extLst>
          </p:cNvPr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664BBBEC-8B2E-42C0-88B2-FFC0DA25ECC5}"/>
              </a:ext>
            </a:extLst>
          </p:cNvPr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914B563D-7855-4E4F-AF52-3CBF4EC64B14}"/>
              </a:ext>
            </a:extLst>
          </p:cNvPr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2">
            <a:extLst>
              <a:ext uri="{FF2B5EF4-FFF2-40B4-BE49-F238E27FC236}">
                <a16:creationId xmlns:a16="http://schemas.microsoft.com/office/drawing/2014/main" id="{2BB561A3-EEF8-4B2B-B958-4E4023BF044F}"/>
              </a:ext>
            </a:extLst>
          </p:cNvPr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3">
            <a:extLst>
              <a:ext uri="{FF2B5EF4-FFF2-40B4-BE49-F238E27FC236}">
                <a16:creationId xmlns:a16="http://schemas.microsoft.com/office/drawing/2014/main" id="{613C662B-D972-406B-A09B-E874C321BEA1}"/>
              </a:ext>
            </a:extLst>
          </p:cNvPr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8EFABEC4-3AEF-4BD1-83E1-894E1B02F647}"/>
              </a:ext>
            </a:extLst>
          </p:cNvPr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5">
            <a:extLst>
              <a:ext uri="{FF2B5EF4-FFF2-40B4-BE49-F238E27FC236}">
                <a16:creationId xmlns:a16="http://schemas.microsoft.com/office/drawing/2014/main" id="{2E6070D1-94B2-4333-A868-E828DF1F9282}"/>
              </a:ext>
            </a:extLst>
          </p:cNvPr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6">
            <a:extLst>
              <a:ext uri="{FF2B5EF4-FFF2-40B4-BE49-F238E27FC236}">
                <a16:creationId xmlns:a16="http://schemas.microsoft.com/office/drawing/2014/main" id="{35A2EC3F-BCB6-4795-BC7F-5D696F8B4C80}"/>
              </a:ext>
            </a:extLst>
          </p:cNvPr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7">
            <a:extLst>
              <a:ext uri="{FF2B5EF4-FFF2-40B4-BE49-F238E27FC236}">
                <a16:creationId xmlns:a16="http://schemas.microsoft.com/office/drawing/2014/main" id="{9A62E6F1-63C7-40CE-ACCD-D899144E9BB7}"/>
              </a:ext>
            </a:extLst>
          </p:cNvPr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8">
            <a:extLst>
              <a:ext uri="{FF2B5EF4-FFF2-40B4-BE49-F238E27FC236}">
                <a16:creationId xmlns:a16="http://schemas.microsoft.com/office/drawing/2014/main" id="{F42880F3-8B9E-4D01-8C48-0A7DB24C2A36}"/>
              </a:ext>
            </a:extLst>
          </p:cNvPr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9">
            <a:extLst>
              <a:ext uri="{FF2B5EF4-FFF2-40B4-BE49-F238E27FC236}">
                <a16:creationId xmlns:a16="http://schemas.microsoft.com/office/drawing/2014/main" id="{52BCF6C5-1CCE-4BBC-AF86-98B7CC048093}"/>
              </a:ext>
            </a:extLst>
          </p:cNvPr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0">
            <a:extLst>
              <a:ext uri="{FF2B5EF4-FFF2-40B4-BE49-F238E27FC236}">
                <a16:creationId xmlns:a16="http://schemas.microsoft.com/office/drawing/2014/main" id="{5EE93107-DE61-4E7D-A14D-531F3A920909}"/>
              </a:ext>
            </a:extLst>
          </p:cNvPr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1">
            <a:extLst>
              <a:ext uri="{FF2B5EF4-FFF2-40B4-BE49-F238E27FC236}">
                <a16:creationId xmlns:a16="http://schemas.microsoft.com/office/drawing/2014/main" id="{3710B45E-9BB5-4863-87C1-802E17F56977}"/>
              </a:ext>
            </a:extLst>
          </p:cNvPr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2">
            <a:extLst>
              <a:ext uri="{FF2B5EF4-FFF2-40B4-BE49-F238E27FC236}">
                <a16:creationId xmlns:a16="http://schemas.microsoft.com/office/drawing/2014/main" id="{46AA6E20-C54D-4908-B1C7-0434A06B636C}"/>
              </a:ext>
            </a:extLst>
          </p:cNvPr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3">
            <a:extLst>
              <a:ext uri="{FF2B5EF4-FFF2-40B4-BE49-F238E27FC236}">
                <a16:creationId xmlns:a16="http://schemas.microsoft.com/office/drawing/2014/main" id="{6538E998-A8CD-4A86-909E-4F3FB954D353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4">
            <a:extLst>
              <a:ext uri="{FF2B5EF4-FFF2-40B4-BE49-F238E27FC236}">
                <a16:creationId xmlns:a16="http://schemas.microsoft.com/office/drawing/2014/main" id="{EAEAA40A-F020-4B4A-A613-FBCB42E9C565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8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457095" y="1563573"/>
            <a:ext cx="9426075" cy="49354"/>
          </a:xfrm>
          <a:prstGeom prst="line">
            <a:avLst/>
          </a:prstGeom>
          <a:ln w="12700">
            <a:solidFill>
              <a:srgbClr val="90F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7094" y="1150282"/>
            <a:ext cx="9426075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5" dirty="0">
                <a:solidFill>
                  <a:schemeClr val="bg1">
                    <a:lumMod val="50000"/>
                  </a:schemeClr>
                </a:solidFill>
              </a:rPr>
              <a:t>EV-Charging  							CHARGING SITES</a:t>
            </a:r>
            <a:endParaRPr lang="ro-RO" sz="2105" dirty="0"/>
          </a:p>
          <a:p>
            <a:endParaRPr lang="ro-RO" sz="2105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77" y="1859569"/>
            <a:ext cx="10000000" cy="4152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bject 13">
            <a:extLst>
              <a:ext uri="{FF2B5EF4-FFF2-40B4-BE49-F238E27FC236}">
                <a16:creationId xmlns:a16="http://schemas.microsoft.com/office/drawing/2014/main" id="{FBF8CB5F-6A9B-415B-BAEB-E4908C3B3777}"/>
              </a:ext>
            </a:extLst>
          </p:cNvPr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DA8BF9F4-B139-4690-AEA1-BC5498F2D754}"/>
              </a:ext>
            </a:extLst>
          </p:cNvPr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5F6A364C-B71D-4118-A6D4-280678BFFF9B}"/>
              </a:ext>
            </a:extLst>
          </p:cNvPr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E17F7A09-8214-46D9-90A4-16ACBAC6E26D}"/>
              </a:ext>
            </a:extLst>
          </p:cNvPr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DD3EA7B7-E185-4676-9A19-D29535D26CCF}"/>
              </a:ext>
            </a:extLst>
          </p:cNvPr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C148D29A-ADD4-4583-9E96-56982E654014}"/>
              </a:ext>
            </a:extLst>
          </p:cNvPr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92840D6E-CBFC-4B29-B84D-E07C3D3EB154}"/>
              </a:ext>
            </a:extLst>
          </p:cNvPr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30C8BE44-06C2-4A0D-A49C-5EBB947DF510}"/>
              </a:ext>
            </a:extLst>
          </p:cNvPr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BAA2C967-CFE7-449D-931E-F460693EA36F}"/>
              </a:ext>
            </a:extLst>
          </p:cNvPr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D44A8EA8-8E54-4152-92BE-DF280A94A983}"/>
              </a:ext>
            </a:extLst>
          </p:cNvPr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D52FC330-9722-4D10-83FE-994FF2041681}"/>
              </a:ext>
            </a:extLst>
          </p:cNvPr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64EAC778-8759-463B-BF30-08B30BA9B2C3}"/>
              </a:ext>
            </a:extLst>
          </p:cNvPr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F0B52DAC-77EF-4B0A-AB1C-4BACBEEEAA8D}"/>
              </a:ext>
            </a:extLst>
          </p:cNvPr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6">
            <a:extLst>
              <a:ext uri="{FF2B5EF4-FFF2-40B4-BE49-F238E27FC236}">
                <a16:creationId xmlns:a16="http://schemas.microsoft.com/office/drawing/2014/main" id="{29626605-37BE-4187-B03C-6E57B6EDC5D8}"/>
              </a:ext>
            </a:extLst>
          </p:cNvPr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7">
            <a:extLst>
              <a:ext uri="{FF2B5EF4-FFF2-40B4-BE49-F238E27FC236}">
                <a16:creationId xmlns:a16="http://schemas.microsoft.com/office/drawing/2014/main" id="{CCCF368A-8CC5-48FA-8A0B-9AE48F41197C}"/>
              </a:ext>
            </a:extLst>
          </p:cNvPr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8">
            <a:extLst>
              <a:ext uri="{FF2B5EF4-FFF2-40B4-BE49-F238E27FC236}">
                <a16:creationId xmlns:a16="http://schemas.microsoft.com/office/drawing/2014/main" id="{D05A3950-CADC-4F2B-981E-52A531AE9B37}"/>
              </a:ext>
            </a:extLst>
          </p:cNvPr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AA0460EB-F434-4954-B2B9-2EA1E0D87795}"/>
              </a:ext>
            </a:extLst>
          </p:cNvPr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>
            <a:extLst>
              <a:ext uri="{FF2B5EF4-FFF2-40B4-BE49-F238E27FC236}">
                <a16:creationId xmlns:a16="http://schemas.microsoft.com/office/drawing/2014/main" id="{53004447-56DA-4322-B339-97B333EE69B9}"/>
              </a:ext>
            </a:extLst>
          </p:cNvPr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1">
            <a:extLst>
              <a:ext uri="{FF2B5EF4-FFF2-40B4-BE49-F238E27FC236}">
                <a16:creationId xmlns:a16="http://schemas.microsoft.com/office/drawing/2014/main" id="{946CDDCE-2010-49BD-B8EA-BC23C464C7E0}"/>
              </a:ext>
            </a:extLst>
          </p:cNvPr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>
            <a:extLst>
              <a:ext uri="{FF2B5EF4-FFF2-40B4-BE49-F238E27FC236}">
                <a16:creationId xmlns:a16="http://schemas.microsoft.com/office/drawing/2014/main" id="{A4DD1194-0C6C-4265-9F70-99DFFB6DA9DD}"/>
              </a:ext>
            </a:extLst>
          </p:cNvPr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3">
            <a:extLst>
              <a:ext uri="{FF2B5EF4-FFF2-40B4-BE49-F238E27FC236}">
                <a16:creationId xmlns:a16="http://schemas.microsoft.com/office/drawing/2014/main" id="{0661F25F-2B4C-4800-A270-48EE69C6F58E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962FE66C-57AF-48B6-B4C5-9CE9E5EA2EBF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3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142" y="383324"/>
            <a:ext cx="9607115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50"/>
              </a:lnSpc>
            </a:pPr>
            <a:r>
              <a:rPr lang="en-US" b="0" spc="45" dirty="0">
                <a:latin typeface="Calibri" panose="020F0502020204030204"/>
                <a:cs typeface="Calibri" panose="020F0502020204030204"/>
              </a:rPr>
              <a:t>Our </a:t>
            </a:r>
            <a:r>
              <a:rPr spc="110" dirty="0"/>
              <a:t>Projects</a:t>
            </a:r>
            <a:br>
              <a:rPr lang="en-US" spc="110" dirty="0"/>
            </a:br>
            <a:r>
              <a:rPr lang="en-US" spc="110" dirty="0"/>
              <a:t>Energy storage</a:t>
            </a:r>
            <a:endParaRPr spc="110" dirty="0"/>
          </a:p>
        </p:txBody>
      </p:sp>
      <p:sp>
        <p:nvSpPr>
          <p:cNvPr id="3" name="object 3"/>
          <p:cNvSpPr/>
          <p:nvPr/>
        </p:nvSpPr>
        <p:spPr>
          <a:xfrm>
            <a:off x="0" y="7460437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18"/>
                </a:moveTo>
                <a:lnTo>
                  <a:pt x="10692003" y="99618"/>
                </a:lnTo>
                <a:lnTo>
                  <a:pt x="10692003" y="0"/>
                </a:lnTo>
                <a:lnTo>
                  <a:pt x="0" y="0"/>
                </a:lnTo>
                <a:lnTo>
                  <a:pt x="0" y="9961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88428" y="3040253"/>
            <a:ext cx="2599690" cy="81915"/>
          </a:xfrm>
          <a:custGeom>
            <a:avLst/>
            <a:gdLst/>
            <a:ahLst/>
            <a:cxnLst/>
            <a:rect l="l" t="t" r="r" b="b"/>
            <a:pathLst>
              <a:path w="2599690" h="81914">
                <a:moveTo>
                  <a:pt x="0" y="81699"/>
                </a:moveTo>
                <a:lnTo>
                  <a:pt x="2599461" y="81699"/>
                </a:lnTo>
                <a:lnTo>
                  <a:pt x="2599461" y="0"/>
                </a:lnTo>
                <a:lnTo>
                  <a:pt x="0" y="0"/>
                </a:lnTo>
                <a:lnTo>
                  <a:pt x="0" y="81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87890" y="2470099"/>
            <a:ext cx="183515" cy="652145"/>
          </a:xfrm>
          <a:custGeom>
            <a:avLst/>
            <a:gdLst/>
            <a:ahLst/>
            <a:cxnLst/>
            <a:rect l="l" t="t" r="r" b="b"/>
            <a:pathLst>
              <a:path w="183515" h="652144">
                <a:moveTo>
                  <a:pt x="0" y="651852"/>
                </a:moveTo>
                <a:lnTo>
                  <a:pt x="183095" y="651852"/>
                </a:lnTo>
                <a:lnTo>
                  <a:pt x="183095" y="0"/>
                </a:lnTo>
                <a:lnTo>
                  <a:pt x="0" y="0"/>
                </a:lnTo>
                <a:lnTo>
                  <a:pt x="0" y="6518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"/>
          <p:cNvSpPr txBox="1"/>
          <p:nvPr/>
        </p:nvSpPr>
        <p:spPr>
          <a:xfrm>
            <a:off x="426490" y="1446019"/>
            <a:ext cx="10036005" cy="4616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12700" marR="5080">
              <a:lnSpc>
                <a:spcPct val="125000"/>
              </a:lnSpc>
              <a:buClr>
                <a:srgbClr val="92D050"/>
              </a:buClr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66" y="1415525"/>
            <a:ext cx="8524532" cy="5683021"/>
          </a:xfrm>
          <a:prstGeom prst="rect">
            <a:avLst/>
          </a:prstGeom>
          <a:ln>
            <a:solidFill>
              <a:srgbClr val="6FBF4A"/>
            </a:solidFill>
          </a:ln>
        </p:spPr>
      </p:pic>
    </p:spTree>
    <p:extLst>
      <p:ext uri="{BB962C8B-B14F-4D97-AF65-F5344CB8AC3E}">
        <p14:creationId xmlns:p14="http://schemas.microsoft.com/office/powerpoint/2010/main" val="2048642386"/>
      </p:ext>
    </p:extLst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142" y="383324"/>
            <a:ext cx="9607115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50"/>
              </a:lnSpc>
            </a:pPr>
            <a:r>
              <a:rPr lang="en-US" b="0" spc="45" dirty="0">
                <a:latin typeface="Calibri" panose="020F0502020204030204"/>
                <a:cs typeface="Calibri" panose="020F0502020204030204"/>
              </a:rPr>
              <a:t>Our </a:t>
            </a:r>
            <a:r>
              <a:rPr spc="110" dirty="0"/>
              <a:t>Projects</a:t>
            </a:r>
            <a:br>
              <a:rPr lang="en-US" spc="110" dirty="0"/>
            </a:br>
            <a:r>
              <a:rPr lang="en-US" spc="110" dirty="0"/>
              <a:t>Energy storage</a:t>
            </a:r>
            <a:endParaRPr spc="110" dirty="0"/>
          </a:p>
        </p:txBody>
      </p:sp>
      <p:sp>
        <p:nvSpPr>
          <p:cNvPr id="3" name="object 3"/>
          <p:cNvSpPr/>
          <p:nvPr/>
        </p:nvSpPr>
        <p:spPr>
          <a:xfrm>
            <a:off x="0" y="7460437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18"/>
                </a:moveTo>
                <a:lnTo>
                  <a:pt x="10692003" y="99618"/>
                </a:lnTo>
                <a:lnTo>
                  <a:pt x="10692003" y="0"/>
                </a:lnTo>
                <a:lnTo>
                  <a:pt x="0" y="0"/>
                </a:lnTo>
                <a:lnTo>
                  <a:pt x="0" y="9961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88428" y="3040253"/>
            <a:ext cx="2599690" cy="81915"/>
          </a:xfrm>
          <a:custGeom>
            <a:avLst/>
            <a:gdLst/>
            <a:ahLst/>
            <a:cxnLst/>
            <a:rect l="l" t="t" r="r" b="b"/>
            <a:pathLst>
              <a:path w="2599690" h="81914">
                <a:moveTo>
                  <a:pt x="0" y="81699"/>
                </a:moveTo>
                <a:lnTo>
                  <a:pt x="2599461" y="81699"/>
                </a:lnTo>
                <a:lnTo>
                  <a:pt x="2599461" y="0"/>
                </a:lnTo>
                <a:lnTo>
                  <a:pt x="0" y="0"/>
                </a:lnTo>
                <a:lnTo>
                  <a:pt x="0" y="81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87890" y="2470099"/>
            <a:ext cx="183515" cy="652145"/>
          </a:xfrm>
          <a:custGeom>
            <a:avLst/>
            <a:gdLst/>
            <a:ahLst/>
            <a:cxnLst/>
            <a:rect l="l" t="t" r="r" b="b"/>
            <a:pathLst>
              <a:path w="183515" h="652144">
                <a:moveTo>
                  <a:pt x="0" y="651852"/>
                </a:moveTo>
                <a:lnTo>
                  <a:pt x="183095" y="651852"/>
                </a:lnTo>
                <a:lnTo>
                  <a:pt x="183095" y="0"/>
                </a:lnTo>
                <a:lnTo>
                  <a:pt x="0" y="0"/>
                </a:lnTo>
                <a:lnTo>
                  <a:pt x="0" y="6518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"/>
          <p:cNvSpPr txBox="1"/>
          <p:nvPr/>
        </p:nvSpPr>
        <p:spPr>
          <a:xfrm>
            <a:off x="426490" y="1446019"/>
            <a:ext cx="10036005" cy="4616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12700" marR="5080">
              <a:lnSpc>
                <a:spcPct val="125000"/>
              </a:lnSpc>
              <a:buClr>
                <a:srgbClr val="92D050"/>
              </a:buClr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291" y="1251869"/>
            <a:ext cx="5610679" cy="3151678"/>
          </a:xfrm>
          <a:prstGeom prst="rect">
            <a:avLst/>
          </a:prstGeom>
          <a:ln>
            <a:solidFill>
              <a:srgbClr val="6FBF4A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95" y="3755748"/>
            <a:ext cx="6067205" cy="3408121"/>
          </a:xfrm>
          <a:prstGeom prst="rect">
            <a:avLst/>
          </a:prstGeom>
          <a:ln>
            <a:solidFill>
              <a:srgbClr val="6FBF4A"/>
            </a:solidFill>
          </a:ln>
        </p:spPr>
      </p:pic>
    </p:spTree>
    <p:extLst>
      <p:ext uri="{BB962C8B-B14F-4D97-AF65-F5344CB8AC3E}">
        <p14:creationId xmlns:p14="http://schemas.microsoft.com/office/powerpoint/2010/main" val="1061100887"/>
      </p:ext>
    </p:extLst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142" y="383324"/>
            <a:ext cx="9607115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50"/>
              </a:lnSpc>
            </a:pPr>
            <a:r>
              <a:rPr lang="en-US" b="0" spc="45" dirty="0">
                <a:latin typeface="Calibri" panose="020F0502020204030204"/>
                <a:cs typeface="Calibri" panose="020F0502020204030204"/>
              </a:rPr>
              <a:t>Our </a:t>
            </a:r>
            <a:r>
              <a:rPr spc="110" dirty="0"/>
              <a:t>Projects</a:t>
            </a:r>
            <a:br>
              <a:rPr lang="en-US" spc="110" dirty="0"/>
            </a:br>
            <a:r>
              <a:rPr lang="en-US" spc="110" dirty="0"/>
              <a:t>Nigeria-energy storage</a:t>
            </a:r>
            <a:endParaRPr spc="110" dirty="0"/>
          </a:p>
        </p:txBody>
      </p:sp>
      <p:sp>
        <p:nvSpPr>
          <p:cNvPr id="3" name="object 3"/>
          <p:cNvSpPr/>
          <p:nvPr/>
        </p:nvSpPr>
        <p:spPr>
          <a:xfrm>
            <a:off x="0" y="7460437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18"/>
                </a:moveTo>
                <a:lnTo>
                  <a:pt x="10692003" y="99618"/>
                </a:lnTo>
                <a:lnTo>
                  <a:pt x="10692003" y="0"/>
                </a:lnTo>
                <a:lnTo>
                  <a:pt x="0" y="0"/>
                </a:lnTo>
                <a:lnTo>
                  <a:pt x="0" y="9961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88428" y="3040253"/>
            <a:ext cx="2599690" cy="81915"/>
          </a:xfrm>
          <a:custGeom>
            <a:avLst/>
            <a:gdLst/>
            <a:ahLst/>
            <a:cxnLst/>
            <a:rect l="l" t="t" r="r" b="b"/>
            <a:pathLst>
              <a:path w="2599690" h="81914">
                <a:moveTo>
                  <a:pt x="0" y="81699"/>
                </a:moveTo>
                <a:lnTo>
                  <a:pt x="2599461" y="81699"/>
                </a:lnTo>
                <a:lnTo>
                  <a:pt x="2599461" y="0"/>
                </a:lnTo>
                <a:lnTo>
                  <a:pt x="0" y="0"/>
                </a:lnTo>
                <a:lnTo>
                  <a:pt x="0" y="81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87890" y="2470099"/>
            <a:ext cx="183515" cy="652145"/>
          </a:xfrm>
          <a:custGeom>
            <a:avLst/>
            <a:gdLst/>
            <a:ahLst/>
            <a:cxnLst/>
            <a:rect l="l" t="t" r="r" b="b"/>
            <a:pathLst>
              <a:path w="183515" h="652144">
                <a:moveTo>
                  <a:pt x="0" y="651852"/>
                </a:moveTo>
                <a:lnTo>
                  <a:pt x="183095" y="651852"/>
                </a:lnTo>
                <a:lnTo>
                  <a:pt x="183095" y="0"/>
                </a:lnTo>
                <a:lnTo>
                  <a:pt x="0" y="0"/>
                </a:lnTo>
                <a:lnTo>
                  <a:pt x="0" y="6518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4215524"/>
            <a:ext cx="5407213" cy="3041557"/>
          </a:xfrm>
          <a:prstGeom prst="rect">
            <a:avLst/>
          </a:prstGeom>
          <a:ln>
            <a:solidFill>
              <a:srgbClr val="6FBF4A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4" y="1308671"/>
            <a:ext cx="4449345" cy="3217248"/>
          </a:xfrm>
          <a:prstGeom prst="rect">
            <a:avLst/>
          </a:prstGeom>
          <a:ln>
            <a:solidFill>
              <a:srgbClr val="6FBF4A"/>
            </a:solidFill>
          </a:ln>
        </p:spPr>
      </p:pic>
    </p:spTree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142" y="383324"/>
            <a:ext cx="9607115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50"/>
              </a:lnSpc>
            </a:pPr>
            <a:r>
              <a:rPr lang="en-US" b="0" spc="45" dirty="0">
                <a:latin typeface="Calibri" panose="020F0502020204030204"/>
                <a:cs typeface="Calibri" panose="020F0502020204030204"/>
              </a:rPr>
              <a:t>Our </a:t>
            </a:r>
            <a:r>
              <a:rPr spc="110" dirty="0"/>
              <a:t>Projects</a:t>
            </a:r>
            <a:br>
              <a:rPr lang="en-US" spc="110" dirty="0"/>
            </a:br>
            <a:r>
              <a:rPr lang="en-US" spc="110" dirty="0"/>
              <a:t>South Africa-energy storage</a:t>
            </a:r>
            <a:endParaRPr spc="110" dirty="0"/>
          </a:p>
        </p:txBody>
      </p:sp>
      <p:sp>
        <p:nvSpPr>
          <p:cNvPr id="3" name="object 3"/>
          <p:cNvSpPr/>
          <p:nvPr/>
        </p:nvSpPr>
        <p:spPr>
          <a:xfrm>
            <a:off x="0" y="7460437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18"/>
                </a:moveTo>
                <a:lnTo>
                  <a:pt x="10692003" y="99618"/>
                </a:lnTo>
                <a:lnTo>
                  <a:pt x="10692003" y="0"/>
                </a:lnTo>
                <a:lnTo>
                  <a:pt x="0" y="0"/>
                </a:lnTo>
                <a:lnTo>
                  <a:pt x="0" y="9961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88428" y="3040253"/>
            <a:ext cx="2599690" cy="81915"/>
          </a:xfrm>
          <a:custGeom>
            <a:avLst/>
            <a:gdLst/>
            <a:ahLst/>
            <a:cxnLst/>
            <a:rect l="l" t="t" r="r" b="b"/>
            <a:pathLst>
              <a:path w="2599690" h="81914">
                <a:moveTo>
                  <a:pt x="0" y="81699"/>
                </a:moveTo>
                <a:lnTo>
                  <a:pt x="2599461" y="81699"/>
                </a:lnTo>
                <a:lnTo>
                  <a:pt x="2599461" y="0"/>
                </a:lnTo>
                <a:lnTo>
                  <a:pt x="0" y="0"/>
                </a:lnTo>
                <a:lnTo>
                  <a:pt x="0" y="81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87890" y="2470099"/>
            <a:ext cx="183515" cy="652145"/>
          </a:xfrm>
          <a:custGeom>
            <a:avLst/>
            <a:gdLst/>
            <a:ahLst/>
            <a:cxnLst/>
            <a:rect l="l" t="t" r="r" b="b"/>
            <a:pathLst>
              <a:path w="183515" h="652144">
                <a:moveTo>
                  <a:pt x="0" y="651852"/>
                </a:moveTo>
                <a:lnTo>
                  <a:pt x="183095" y="651852"/>
                </a:lnTo>
                <a:lnTo>
                  <a:pt x="183095" y="0"/>
                </a:lnTo>
                <a:lnTo>
                  <a:pt x="0" y="0"/>
                </a:lnTo>
                <a:lnTo>
                  <a:pt x="0" y="6518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"/>
          <p:cNvSpPr txBox="1"/>
          <p:nvPr/>
        </p:nvSpPr>
        <p:spPr>
          <a:xfrm>
            <a:off x="426490" y="1446019"/>
            <a:ext cx="10036005" cy="4616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12700" marR="5080">
              <a:lnSpc>
                <a:spcPct val="125000"/>
              </a:lnSpc>
              <a:buClr>
                <a:srgbClr val="92D050"/>
              </a:buClr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42" y="1430245"/>
            <a:ext cx="3050958" cy="5423926"/>
          </a:xfrm>
          <a:prstGeom prst="rect">
            <a:avLst/>
          </a:prstGeom>
          <a:ln>
            <a:solidFill>
              <a:srgbClr val="6FBF4A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920" y="1508933"/>
            <a:ext cx="3971859" cy="5295811"/>
          </a:xfrm>
          <a:prstGeom prst="rect">
            <a:avLst/>
          </a:prstGeom>
          <a:ln>
            <a:solidFill>
              <a:srgbClr val="6FBF4A"/>
            </a:solidFill>
          </a:ln>
        </p:spPr>
      </p:pic>
    </p:spTree>
    <p:extLst>
      <p:ext uri="{BB962C8B-B14F-4D97-AF65-F5344CB8AC3E}">
        <p14:creationId xmlns:p14="http://schemas.microsoft.com/office/powerpoint/2010/main" val="1760651970"/>
      </p:ext>
    </p:extLst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/>
          <p:cNvSpPr/>
          <p:nvPr/>
        </p:nvSpPr>
        <p:spPr>
          <a:xfrm>
            <a:off x="2679700" y="4818380"/>
            <a:ext cx="5334000" cy="76200"/>
          </a:xfrm>
          <a:prstGeom prst="rect">
            <a:avLst/>
          </a:prstGeom>
          <a:solidFill>
            <a:srgbClr val="6F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2679700" y="5603875"/>
            <a:ext cx="5334000" cy="76200"/>
          </a:xfrm>
          <a:prstGeom prst="rect">
            <a:avLst/>
          </a:prstGeom>
          <a:solidFill>
            <a:srgbClr val="6F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 Box 149"/>
          <p:cNvSpPr txBox="1"/>
          <p:nvPr/>
        </p:nvSpPr>
        <p:spPr>
          <a:xfrm>
            <a:off x="2743835" y="5064760"/>
            <a:ext cx="5205730" cy="72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50"/>
              </a:lnSpc>
            </a:pPr>
            <a:r>
              <a:rPr sz="4400" dirty="0">
                <a:solidFill>
                  <a:srgbClr val="6FBF4A"/>
                </a:solidFill>
                <a:sym typeface="+mn-ea"/>
              </a:rPr>
              <a:t>READY TO ASSIST YOU</a:t>
            </a:r>
            <a:endParaRPr lang="en-US" sz="4400" dirty="0">
              <a:solidFill>
                <a:srgbClr val="6FBF4A"/>
              </a:solidFill>
              <a:sym typeface="+mn-ea"/>
            </a:endParaRPr>
          </a:p>
        </p:txBody>
      </p:sp>
      <p:sp>
        <p:nvSpPr>
          <p:cNvPr id="151" name="Text Box 150"/>
          <p:cNvSpPr txBox="1"/>
          <p:nvPr/>
        </p:nvSpPr>
        <p:spPr>
          <a:xfrm>
            <a:off x="2743835" y="6326505"/>
            <a:ext cx="5205730" cy="529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50"/>
              </a:lnSpc>
            </a:pPr>
            <a:r>
              <a:rPr dirty="0">
                <a:solidFill>
                  <a:srgbClr val="6FBF4A"/>
                </a:solidFill>
                <a:sym typeface="+mn-ea"/>
              </a:rPr>
              <a:t>www.stratum.ro</a:t>
            </a:r>
          </a:p>
        </p:txBody>
      </p:sp>
    </p:spTree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 descr="syria 046-1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83" r="21146"/>
          <a:stretch>
            <a:fillRect/>
          </a:stretch>
        </p:blipFill>
        <p:spPr>
          <a:xfrm>
            <a:off x="4839335" y="-40640"/>
            <a:ext cx="5852795" cy="75012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flipH="1">
            <a:off x="4839335" y="-49530"/>
            <a:ext cx="5852795" cy="7510145"/>
          </a:xfrm>
          <a:custGeom>
            <a:avLst/>
            <a:gdLst/>
            <a:ahLst/>
            <a:cxnLst/>
            <a:rect l="l" t="t" r="r" b="b"/>
            <a:pathLst>
              <a:path w="5853430" h="7460615">
                <a:moveTo>
                  <a:pt x="0" y="7460424"/>
                </a:moveTo>
                <a:lnTo>
                  <a:pt x="5853303" y="7460424"/>
                </a:lnTo>
                <a:lnTo>
                  <a:pt x="5853303" y="0"/>
                </a:lnTo>
                <a:lnTo>
                  <a:pt x="0" y="0"/>
                </a:lnTo>
                <a:lnTo>
                  <a:pt x="0" y="7460424"/>
                </a:lnTo>
                <a:close/>
              </a:path>
            </a:pathLst>
          </a:custGeom>
          <a:solidFill>
            <a:srgbClr val="6FBF4A">
              <a:alpha val="87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5682" y="395389"/>
            <a:ext cx="9607115" cy="81470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44450">
              <a:lnSpc>
                <a:spcPct val="100000"/>
              </a:lnSpc>
            </a:pPr>
            <a:r>
              <a:rPr b="0" spc="20" dirty="0">
                <a:latin typeface="Calibri" panose="020F0502020204030204"/>
                <a:cs typeface="Calibri" panose="020F0502020204030204"/>
              </a:rPr>
              <a:t>Who </a:t>
            </a:r>
            <a:r>
              <a:rPr spc="50" dirty="0"/>
              <a:t>we</a:t>
            </a:r>
            <a:r>
              <a:rPr spc="-220" dirty="0"/>
              <a:t> </a:t>
            </a:r>
            <a:r>
              <a:rPr spc="90" dirty="0"/>
              <a:t>are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7460425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31"/>
                </a:moveTo>
                <a:lnTo>
                  <a:pt x="10692003" y="99631"/>
                </a:lnTo>
                <a:lnTo>
                  <a:pt x="10692003" y="0"/>
                </a:lnTo>
                <a:lnTo>
                  <a:pt x="0" y="0"/>
                </a:lnTo>
                <a:lnTo>
                  <a:pt x="0" y="9963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6095" y="1540670"/>
            <a:ext cx="4166235" cy="9848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Stratum Enclosures, is the Leading </a:t>
            </a:r>
            <a:r>
              <a:rPr sz="1600" b="1" spc="10" dirty="0">
                <a:solidFill>
                  <a:srgbClr val="6FBF4A"/>
                </a:solidFill>
                <a:latin typeface="Calibri" panose="020F0502020204030204"/>
                <a:cs typeface="Calibri" panose="020F0502020204030204"/>
              </a:rPr>
              <a:t>ODM enclosure</a:t>
            </a:r>
            <a:r>
              <a:rPr lang="en-US" sz="1600" b="1" spc="10" dirty="0">
                <a:solidFill>
                  <a:srgbClr val="6FBF4A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1600" b="1" spc="10" dirty="0">
                <a:solidFill>
                  <a:srgbClr val="6FBF4A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manufacturer</a:t>
            </a:r>
            <a:r>
              <a:rPr lang="en-US"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and integrator of cabinets for the Telecom sector,  power solutions</a:t>
            </a:r>
            <a:r>
              <a:rPr lang="en-US"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, Energy storage</a:t>
            </a:r>
            <a:r>
              <a:rPr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 and data centers. </a:t>
            </a: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184150" marR="5080" indent="-1714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Acquired and Modernized by IPI Group Holding in 2011, the Romanian</a:t>
            </a:r>
            <a:r>
              <a:rPr lang="en-US"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Enclosure Manufacturing facility</a:t>
            </a:r>
            <a:r>
              <a:rPr lang="en-US"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 takes pride in its international ISO certifications and in its dedicated team exceeding the </a:t>
            </a:r>
            <a:r>
              <a:rPr lang="en-US" sz="1600" b="1" spc="55" dirty="0">
                <a:solidFill>
                  <a:srgbClr val="6FBF4A"/>
                </a:solidFill>
                <a:latin typeface="Calibri" panose="020F0502020204030204"/>
              </a:rPr>
              <a:t>120 </a:t>
            </a:r>
            <a:r>
              <a:rPr lang="en-US"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professionals and delivering the most versatile projects in </a:t>
            </a:r>
            <a:r>
              <a:rPr lang="en-US" sz="1600" b="1" spc="55" dirty="0">
                <a:solidFill>
                  <a:srgbClr val="6FBF4A"/>
                </a:solidFill>
                <a:latin typeface="Calibri" panose="020F0502020204030204"/>
              </a:rPr>
              <a:t>Europe, Middle East, Africa and South East Asia</a:t>
            </a:r>
            <a:r>
              <a:rPr lang="en-US"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.</a:t>
            </a: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US" sz="1600" b="1" spc="55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More than 4000 employees within the group.</a:t>
            </a: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12700" marR="5080">
              <a:lnSpc>
                <a:spcPct val="125000"/>
              </a:lnSpc>
              <a:buClr>
                <a:srgbClr val="92D050"/>
              </a:buClr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8524240" y="395605"/>
            <a:ext cx="1781810" cy="570230"/>
            <a:chOff x="13424" y="623"/>
            <a:chExt cx="2806" cy="898"/>
          </a:xfrm>
        </p:grpSpPr>
        <p:sp>
          <p:nvSpPr>
            <p:cNvPr id="10" name="object 10"/>
            <p:cNvSpPr/>
            <p:nvPr/>
          </p:nvSpPr>
          <p:spPr>
            <a:xfrm>
              <a:off x="13825" y="1392"/>
              <a:ext cx="85" cy="126"/>
            </a:xfrm>
            <a:custGeom>
              <a:avLst/>
              <a:gdLst/>
              <a:ahLst/>
              <a:cxnLst/>
              <a:rect l="l" t="t" r="r" b="b"/>
              <a:pathLst>
                <a:path w="53975" h="80009">
                  <a:moveTo>
                    <a:pt x="52044" y="0"/>
                  </a:moveTo>
                  <a:lnTo>
                    <a:pt x="0" y="0"/>
                  </a:lnTo>
                  <a:lnTo>
                    <a:pt x="0" y="79489"/>
                  </a:lnTo>
                  <a:lnTo>
                    <a:pt x="53555" y="79489"/>
                  </a:lnTo>
                  <a:lnTo>
                    <a:pt x="52743" y="69418"/>
                  </a:lnTo>
                  <a:lnTo>
                    <a:pt x="12547" y="69418"/>
                  </a:lnTo>
                  <a:lnTo>
                    <a:pt x="12547" y="43624"/>
                  </a:lnTo>
                  <a:lnTo>
                    <a:pt x="47205" y="43624"/>
                  </a:lnTo>
                  <a:lnTo>
                    <a:pt x="48171" y="33528"/>
                  </a:lnTo>
                  <a:lnTo>
                    <a:pt x="12547" y="33528"/>
                  </a:lnTo>
                  <a:lnTo>
                    <a:pt x="12547" y="10083"/>
                  </a:lnTo>
                  <a:lnTo>
                    <a:pt x="50533" y="10083"/>
                  </a:lnTo>
                  <a:lnTo>
                    <a:pt x="52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76" y="1393"/>
              <a:ext cx="103" cy="125"/>
            </a:xfrm>
            <a:custGeom>
              <a:avLst/>
              <a:gdLst/>
              <a:ahLst/>
              <a:cxnLst/>
              <a:rect l="l" t="t" r="r" b="b"/>
              <a:pathLst>
                <a:path w="65404" h="79375">
                  <a:moveTo>
                    <a:pt x="20866" y="0"/>
                  </a:moveTo>
                  <a:lnTo>
                    <a:pt x="0" y="0"/>
                  </a:lnTo>
                  <a:lnTo>
                    <a:pt x="0" y="79375"/>
                  </a:lnTo>
                  <a:lnTo>
                    <a:pt x="12014" y="79375"/>
                  </a:lnTo>
                  <a:lnTo>
                    <a:pt x="11734" y="14236"/>
                  </a:lnTo>
                  <a:lnTo>
                    <a:pt x="28842" y="14236"/>
                  </a:lnTo>
                  <a:lnTo>
                    <a:pt x="20866" y="0"/>
                  </a:lnTo>
                  <a:close/>
                </a:path>
                <a:path w="65404" h="79375">
                  <a:moveTo>
                    <a:pt x="28842" y="14236"/>
                  </a:moveTo>
                  <a:lnTo>
                    <a:pt x="15735" y="14236"/>
                  </a:lnTo>
                  <a:lnTo>
                    <a:pt x="52438" y="79375"/>
                  </a:lnTo>
                  <a:lnTo>
                    <a:pt x="65303" y="79375"/>
                  </a:lnTo>
                  <a:lnTo>
                    <a:pt x="65303" y="56616"/>
                  </a:lnTo>
                  <a:lnTo>
                    <a:pt x="53695" y="56616"/>
                  </a:lnTo>
                  <a:lnTo>
                    <a:pt x="45188" y="42758"/>
                  </a:lnTo>
                  <a:lnTo>
                    <a:pt x="36961" y="28622"/>
                  </a:lnTo>
                  <a:lnTo>
                    <a:pt x="28842" y="14236"/>
                  </a:lnTo>
                  <a:close/>
                </a:path>
                <a:path w="65404" h="79375">
                  <a:moveTo>
                    <a:pt x="65303" y="0"/>
                  </a:moveTo>
                  <a:lnTo>
                    <a:pt x="53289" y="0"/>
                  </a:lnTo>
                  <a:lnTo>
                    <a:pt x="53695" y="56616"/>
                  </a:lnTo>
                  <a:lnTo>
                    <a:pt x="65303" y="56616"/>
                  </a:lnTo>
                  <a:lnTo>
                    <a:pt x="653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347" y="1390"/>
              <a:ext cx="101" cy="130"/>
            </a:xfrm>
            <a:custGeom>
              <a:avLst/>
              <a:gdLst/>
              <a:ahLst/>
              <a:cxnLst/>
              <a:rect l="l" t="t" r="r" b="b"/>
              <a:pathLst>
                <a:path w="64134" h="82550">
                  <a:moveTo>
                    <a:pt x="35483" y="0"/>
                  </a:moveTo>
                  <a:lnTo>
                    <a:pt x="19989" y="2320"/>
                  </a:lnTo>
                  <a:lnTo>
                    <a:pt x="8897" y="9442"/>
                  </a:lnTo>
                  <a:lnTo>
                    <a:pt x="2227" y="21917"/>
                  </a:lnTo>
                  <a:lnTo>
                    <a:pt x="0" y="40297"/>
                  </a:lnTo>
                  <a:lnTo>
                    <a:pt x="3226" y="59560"/>
                  </a:lnTo>
                  <a:lnTo>
                    <a:pt x="11918" y="72582"/>
                  </a:lnTo>
                  <a:lnTo>
                    <a:pt x="24592" y="79957"/>
                  </a:lnTo>
                  <a:lnTo>
                    <a:pt x="39763" y="82283"/>
                  </a:lnTo>
                  <a:lnTo>
                    <a:pt x="54965" y="82283"/>
                  </a:lnTo>
                  <a:lnTo>
                    <a:pt x="63792" y="78117"/>
                  </a:lnTo>
                  <a:lnTo>
                    <a:pt x="61960" y="71640"/>
                  </a:lnTo>
                  <a:lnTo>
                    <a:pt x="40309" y="71640"/>
                  </a:lnTo>
                  <a:lnTo>
                    <a:pt x="30567" y="70134"/>
                  </a:lnTo>
                  <a:lnTo>
                    <a:pt x="21739" y="64979"/>
                  </a:lnTo>
                  <a:lnTo>
                    <a:pt x="15335" y="55224"/>
                  </a:lnTo>
                  <a:lnTo>
                    <a:pt x="12865" y="39916"/>
                  </a:lnTo>
                  <a:lnTo>
                    <a:pt x="14431" y="25820"/>
                  </a:lnTo>
                  <a:lnTo>
                    <a:pt x="18883" y="16740"/>
                  </a:lnTo>
                  <a:lnTo>
                    <a:pt x="25847" y="11853"/>
                  </a:lnTo>
                  <a:lnTo>
                    <a:pt x="34950" y="10337"/>
                  </a:lnTo>
                  <a:lnTo>
                    <a:pt x="60913" y="10337"/>
                  </a:lnTo>
                  <a:lnTo>
                    <a:pt x="62966" y="1536"/>
                  </a:lnTo>
                  <a:lnTo>
                    <a:pt x="60729" y="1296"/>
                  </a:lnTo>
                  <a:lnTo>
                    <a:pt x="54711" y="768"/>
                  </a:lnTo>
                  <a:lnTo>
                    <a:pt x="45950" y="240"/>
                  </a:lnTo>
                  <a:lnTo>
                    <a:pt x="35483" y="0"/>
                  </a:lnTo>
                  <a:close/>
                </a:path>
                <a:path w="64134" h="82550">
                  <a:moveTo>
                    <a:pt x="61023" y="68325"/>
                  </a:moveTo>
                  <a:lnTo>
                    <a:pt x="53721" y="71640"/>
                  </a:lnTo>
                  <a:lnTo>
                    <a:pt x="61960" y="71640"/>
                  </a:lnTo>
                  <a:lnTo>
                    <a:pt x="61023" y="68325"/>
                  </a:lnTo>
                  <a:close/>
                </a:path>
                <a:path w="64134" h="82550">
                  <a:moveTo>
                    <a:pt x="60913" y="10337"/>
                  </a:moveTo>
                  <a:lnTo>
                    <a:pt x="34950" y="10337"/>
                  </a:lnTo>
                  <a:lnTo>
                    <a:pt x="42652" y="10357"/>
                  </a:lnTo>
                  <a:lnTo>
                    <a:pt x="47893" y="10496"/>
                  </a:lnTo>
                  <a:lnTo>
                    <a:pt x="53079" y="10873"/>
                  </a:lnTo>
                  <a:lnTo>
                    <a:pt x="60617" y="11607"/>
                  </a:lnTo>
                  <a:lnTo>
                    <a:pt x="60913" y="103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613" y="1392"/>
              <a:ext cx="82" cy="126"/>
            </a:xfrm>
            <a:custGeom>
              <a:avLst/>
              <a:gdLst/>
              <a:ahLst/>
              <a:cxnLst/>
              <a:rect l="l" t="t" r="r" b="b"/>
              <a:pathLst>
                <a:path w="52070" h="80009">
                  <a:moveTo>
                    <a:pt x="12547" y="0"/>
                  </a:moveTo>
                  <a:lnTo>
                    <a:pt x="0" y="0"/>
                  </a:lnTo>
                  <a:lnTo>
                    <a:pt x="0" y="79489"/>
                  </a:lnTo>
                  <a:lnTo>
                    <a:pt x="51879" y="79489"/>
                  </a:lnTo>
                  <a:lnTo>
                    <a:pt x="51066" y="69418"/>
                  </a:lnTo>
                  <a:lnTo>
                    <a:pt x="12547" y="69418"/>
                  </a:lnTo>
                  <a:lnTo>
                    <a:pt x="125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844" y="1390"/>
              <a:ext cx="119" cy="130"/>
            </a:xfrm>
            <a:custGeom>
              <a:avLst/>
              <a:gdLst/>
              <a:ahLst/>
              <a:cxnLst/>
              <a:rect l="l" t="t" r="r" b="b"/>
              <a:pathLst>
                <a:path w="75565" h="82550">
                  <a:moveTo>
                    <a:pt x="37553" y="0"/>
                  </a:moveTo>
                  <a:lnTo>
                    <a:pt x="21736" y="2295"/>
                  </a:lnTo>
                  <a:lnTo>
                    <a:pt x="9932" y="9447"/>
                  </a:lnTo>
                  <a:lnTo>
                    <a:pt x="2551" y="21854"/>
                  </a:lnTo>
                  <a:lnTo>
                    <a:pt x="0" y="39916"/>
                  </a:lnTo>
                  <a:lnTo>
                    <a:pt x="2722" y="58510"/>
                  </a:lnTo>
                  <a:lnTo>
                    <a:pt x="10377" y="71743"/>
                  </a:lnTo>
                  <a:lnTo>
                    <a:pt x="22197" y="79654"/>
                  </a:lnTo>
                  <a:lnTo>
                    <a:pt x="37414" y="82283"/>
                  </a:lnTo>
                  <a:lnTo>
                    <a:pt x="51933" y="79716"/>
                  </a:lnTo>
                  <a:lnTo>
                    <a:pt x="63907" y="71907"/>
                  </a:lnTo>
                  <a:lnTo>
                    <a:pt x="37758" y="71894"/>
                  </a:lnTo>
                  <a:lnTo>
                    <a:pt x="27188" y="69726"/>
                  </a:lnTo>
                  <a:lnTo>
                    <a:pt x="19399" y="63263"/>
                  </a:lnTo>
                  <a:lnTo>
                    <a:pt x="14610" y="52635"/>
                  </a:lnTo>
                  <a:lnTo>
                    <a:pt x="12979" y="37960"/>
                  </a:lnTo>
                  <a:lnTo>
                    <a:pt x="14538" y="25734"/>
                  </a:lnTo>
                  <a:lnTo>
                    <a:pt x="19137" y="17127"/>
                  </a:lnTo>
                  <a:lnTo>
                    <a:pt x="26657" y="12037"/>
                  </a:lnTo>
                  <a:lnTo>
                    <a:pt x="36982" y="10363"/>
                  </a:lnTo>
                  <a:lnTo>
                    <a:pt x="66098" y="10363"/>
                  </a:lnTo>
                  <a:lnTo>
                    <a:pt x="65125" y="8750"/>
                  </a:lnTo>
                  <a:lnTo>
                    <a:pt x="53320" y="2039"/>
                  </a:lnTo>
                  <a:lnTo>
                    <a:pt x="37553" y="0"/>
                  </a:lnTo>
                  <a:close/>
                </a:path>
                <a:path w="75565" h="82550">
                  <a:moveTo>
                    <a:pt x="66098" y="10363"/>
                  </a:moveTo>
                  <a:lnTo>
                    <a:pt x="36982" y="10363"/>
                  </a:lnTo>
                  <a:lnTo>
                    <a:pt x="48584" y="12037"/>
                  </a:lnTo>
                  <a:lnTo>
                    <a:pt x="56267" y="17357"/>
                  </a:lnTo>
                  <a:lnTo>
                    <a:pt x="60549" y="26886"/>
                  </a:lnTo>
                  <a:lnTo>
                    <a:pt x="61874" y="41135"/>
                  </a:lnTo>
                  <a:lnTo>
                    <a:pt x="60212" y="53867"/>
                  </a:lnTo>
                  <a:lnTo>
                    <a:pt x="55438" y="63565"/>
                  </a:lnTo>
                  <a:lnTo>
                    <a:pt x="47869" y="69740"/>
                  </a:lnTo>
                  <a:lnTo>
                    <a:pt x="37820" y="71907"/>
                  </a:lnTo>
                  <a:lnTo>
                    <a:pt x="63907" y="71907"/>
                  </a:lnTo>
                  <a:lnTo>
                    <a:pt x="72084" y="58633"/>
                  </a:lnTo>
                  <a:lnTo>
                    <a:pt x="75095" y="39751"/>
                  </a:lnTo>
                  <a:lnTo>
                    <a:pt x="72529" y="21024"/>
                  </a:lnTo>
                  <a:lnTo>
                    <a:pt x="66098" y="103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118" y="1391"/>
              <a:ext cx="88" cy="130"/>
            </a:xfrm>
            <a:custGeom>
              <a:avLst/>
              <a:gdLst/>
              <a:ahLst/>
              <a:cxnLst/>
              <a:rect l="l" t="t" r="r" b="b"/>
              <a:pathLst>
                <a:path w="55879" h="82550">
                  <a:moveTo>
                    <a:pt x="3441" y="66789"/>
                  </a:moveTo>
                  <a:lnTo>
                    <a:pt x="0" y="77279"/>
                  </a:lnTo>
                  <a:lnTo>
                    <a:pt x="1738" y="78039"/>
                  </a:lnTo>
                  <a:lnTo>
                    <a:pt x="6970" y="79711"/>
                  </a:lnTo>
                  <a:lnTo>
                    <a:pt x="15725" y="81383"/>
                  </a:lnTo>
                  <a:lnTo>
                    <a:pt x="28028" y="82143"/>
                  </a:lnTo>
                  <a:lnTo>
                    <a:pt x="39746" y="80537"/>
                  </a:lnTo>
                  <a:lnTo>
                    <a:pt x="48313" y="75917"/>
                  </a:lnTo>
                  <a:lnTo>
                    <a:pt x="51486" y="71488"/>
                  </a:lnTo>
                  <a:lnTo>
                    <a:pt x="13804" y="71488"/>
                  </a:lnTo>
                  <a:lnTo>
                    <a:pt x="3441" y="66789"/>
                  </a:lnTo>
                  <a:close/>
                </a:path>
                <a:path w="55879" h="82550">
                  <a:moveTo>
                    <a:pt x="25006" y="0"/>
                  </a:moveTo>
                  <a:lnTo>
                    <a:pt x="15379" y="1161"/>
                  </a:lnTo>
                  <a:lnTo>
                    <a:pt x="8216" y="4729"/>
                  </a:lnTo>
                  <a:lnTo>
                    <a:pt x="3750" y="10828"/>
                  </a:lnTo>
                  <a:lnTo>
                    <a:pt x="2209" y="19583"/>
                  </a:lnTo>
                  <a:lnTo>
                    <a:pt x="8526" y="33807"/>
                  </a:lnTo>
                  <a:lnTo>
                    <a:pt x="22421" y="42235"/>
                  </a:lnTo>
                  <a:lnTo>
                    <a:pt x="36317" y="49417"/>
                  </a:lnTo>
                  <a:lnTo>
                    <a:pt x="42633" y="59905"/>
                  </a:lnTo>
                  <a:lnTo>
                    <a:pt x="42633" y="66408"/>
                  </a:lnTo>
                  <a:lnTo>
                    <a:pt x="38099" y="71488"/>
                  </a:lnTo>
                  <a:lnTo>
                    <a:pt x="51486" y="71488"/>
                  </a:lnTo>
                  <a:lnTo>
                    <a:pt x="53571" y="68577"/>
                  </a:lnTo>
                  <a:lnTo>
                    <a:pt x="55359" y="58813"/>
                  </a:lnTo>
                  <a:lnTo>
                    <a:pt x="49078" y="43383"/>
                  </a:lnTo>
                  <a:lnTo>
                    <a:pt x="35261" y="34656"/>
                  </a:lnTo>
                  <a:lnTo>
                    <a:pt x="21444" y="28033"/>
                  </a:lnTo>
                  <a:lnTo>
                    <a:pt x="15163" y="18910"/>
                  </a:lnTo>
                  <a:lnTo>
                    <a:pt x="15163" y="12115"/>
                  </a:lnTo>
                  <a:lnTo>
                    <a:pt x="18453" y="10045"/>
                  </a:lnTo>
                  <a:lnTo>
                    <a:pt x="48375" y="10045"/>
                  </a:lnTo>
                  <a:lnTo>
                    <a:pt x="50507" y="1219"/>
                  </a:lnTo>
                  <a:lnTo>
                    <a:pt x="48557" y="1028"/>
                  </a:lnTo>
                  <a:lnTo>
                    <a:pt x="43181" y="609"/>
                  </a:lnTo>
                  <a:lnTo>
                    <a:pt x="35093" y="190"/>
                  </a:lnTo>
                  <a:lnTo>
                    <a:pt x="25006" y="0"/>
                  </a:lnTo>
                  <a:close/>
                </a:path>
                <a:path w="55879" h="82550">
                  <a:moveTo>
                    <a:pt x="48375" y="10045"/>
                  </a:moveTo>
                  <a:lnTo>
                    <a:pt x="36423" y="10045"/>
                  </a:lnTo>
                  <a:lnTo>
                    <a:pt x="48031" y="11468"/>
                  </a:lnTo>
                  <a:lnTo>
                    <a:pt x="48375" y="10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369" y="1392"/>
              <a:ext cx="102" cy="128"/>
            </a:xfrm>
            <a:custGeom>
              <a:avLst/>
              <a:gdLst/>
              <a:ahLst/>
              <a:cxnLst/>
              <a:rect l="l" t="t" r="r" b="b"/>
              <a:pathLst>
                <a:path w="64770" h="81280">
                  <a:moveTo>
                    <a:pt x="12572" y="0"/>
                  </a:moveTo>
                  <a:lnTo>
                    <a:pt x="0" y="0"/>
                  </a:lnTo>
                  <a:lnTo>
                    <a:pt x="70" y="54356"/>
                  </a:lnTo>
                  <a:lnTo>
                    <a:pt x="2159" y="65652"/>
                  </a:lnTo>
                  <a:lnTo>
                    <a:pt x="8472" y="74118"/>
                  </a:lnTo>
                  <a:lnTo>
                    <a:pt x="18693" y="79272"/>
                  </a:lnTo>
                  <a:lnTo>
                    <a:pt x="32575" y="81013"/>
                  </a:lnTo>
                  <a:lnTo>
                    <a:pt x="45697" y="79371"/>
                  </a:lnTo>
                  <a:lnTo>
                    <a:pt x="55856" y="74380"/>
                  </a:lnTo>
                  <a:lnTo>
                    <a:pt x="58422" y="71081"/>
                  </a:lnTo>
                  <a:lnTo>
                    <a:pt x="32575" y="71081"/>
                  </a:lnTo>
                  <a:lnTo>
                    <a:pt x="23926" y="69906"/>
                  </a:lnTo>
                  <a:lnTo>
                    <a:pt x="17664" y="66552"/>
                  </a:lnTo>
                  <a:lnTo>
                    <a:pt x="13857" y="61282"/>
                  </a:lnTo>
                  <a:lnTo>
                    <a:pt x="12572" y="54356"/>
                  </a:lnTo>
                  <a:lnTo>
                    <a:pt x="12572" y="0"/>
                  </a:lnTo>
                  <a:close/>
                </a:path>
                <a:path w="64770" h="81280">
                  <a:moveTo>
                    <a:pt x="64744" y="0"/>
                  </a:moveTo>
                  <a:lnTo>
                    <a:pt x="52184" y="0"/>
                  </a:lnTo>
                  <a:lnTo>
                    <a:pt x="52163" y="54356"/>
                  </a:lnTo>
                  <a:lnTo>
                    <a:pt x="50868" y="61405"/>
                  </a:lnTo>
                  <a:lnTo>
                    <a:pt x="47042" y="66690"/>
                  </a:lnTo>
                  <a:lnTo>
                    <a:pt x="40884" y="69961"/>
                  </a:lnTo>
                  <a:lnTo>
                    <a:pt x="32575" y="71081"/>
                  </a:lnTo>
                  <a:lnTo>
                    <a:pt x="58422" y="71081"/>
                  </a:lnTo>
                  <a:lnTo>
                    <a:pt x="62416" y="65947"/>
                  </a:lnTo>
                  <a:lnTo>
                    <a:pt x="64670" y="54356"/>
                  </a:lnTo>
                  <a:lnTo>
                    <a:pt x="64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647" y="1393"/>
              <a:ext cx="97" cy="126"/>
            </a:xfrm>
            <a:custGeom>
              <a:avLst/>
              <a:gdLst/>
              <a:ahLst/>
              <a:cxnLst/>
              <a:rect l="l" t="t" r="r" b="b"/>
              <a:pathLst>
                <a:path w="61595" h="80009">
                  <a:moveTo>
                    <a:pt x="28435" y="0"/>
                  </a:moveTo>
                  <a:lnTo>
                    <a:pt x="0" y="0"/>
                  </a:lnTo>
                  <a:lnTo>
                    <a:pt x="0" y="79400"/>
                  </a:lnTo>
                  <a:lnTo>
                    <a:pt x="12433" y="79400"/>
                  </a:lnTo>
                  <a:lnTo>
                    <a:pt x="12433" y="45567"/>
                  </a:lnTo>
                  <a:lnTo>
                    <a:pt x="43009" y="45567"/>
                  </a:lnTo>
                  <a:lnTo>
                    <a:pt x="41541" y="42964"/>
                  </a:lnTo>
                  <a:lnTo>
                    <a:pt x="39217" y="40868"/>
                  </a:lnTo>
                  <a:lnTo>
                    <a:pt x="36728" y="40474"/>
                  </a:lnTo>
                  <a:lnTo>
                    <a:pt x="36728" y="38938"/>
                  </a:lnTo>
                  <a:lnTo>
                    <a:pt x="39095" y="37854"/>
                  </a:lnTo>
                  <a:lnTo>
                    <a:pt x="41744" y="36042"/>
                  </a:lnTo>
                  <a:lnTo>
                    <a:pt x="12433" y="36042"/>
                  </a:lnTo>
                  <a:lnTo>
                    <a:pt x="12433" y="9690"/>
                  </a:lnTo>
                  <a:lnTo>
                    <a:pt x="50536" y="9690"/>
                  </a:lnTo>
                  <a:lnTo>
                    <a:pt x="46567" y="4254"/>
                  </a:lnTo>
                  <a:lnTo>
                    <a:pt x="39310" y="1037"/>
                  </a:lnTo>
                  <a:lnTo>
                    <a:pt x="28435" y="0"/>
                  </a:lnTo>
                  <a:close/>
                </a:path>
                <a:path w="61595" h="80009">
                  <a:moveTo>
                    <a:pt x="43009" y="45567"/>
                  </a:moveTo>
                  <a:lnTo>
                    <a:pt x="28435" y="45567"/>
                  </a:lnTo>
                  <a:lnTo>
                    <a:pt x="46672" y="79400"/>
                  </a:lnTo>
                  <a:lnTo>
                    <a:pt x="61556" y="79400"/>
                  </a:lnTo>
                  <a:lnTo>
                    <a:pt x="56900" y="70961"/>
                  </a:lnTo>
                  <a:lnTo>
                    <a:pt x="43009" y="45567"/>
                  </a:lnTo>
                  <a:close/>
                </a:path>
                <a:path w="61595" h="80009">
                  <a:moveTo>
                    <a:pt x="50536" y="9690"/>
                  </a:moveTo>
                  <a:lnTo>
                    <a:pt x="35750" y="9690"/>
                  </a:lnTo>
                  <a:lnTo>
                    <a:pt x="38785" y="12598"/>
                  </a:lnTo>
                  <a:lnTo>
                    <a:pt x="38785" y="29565"/>
                  </a:lnTo>
                  <a:lnTo>
                    <a:pt x="32562" y="36042"/>
                  </a:lnTo>
                  <a:lnTo>
                    <a:pt x="41744" y="36042"/>
                  </a:lnTo>
                  <a:lnTo>
                    <a:pt x="44303" y="34291"/>
                  </a:lnTo>
                  <a:lnTo>
                    <a:pt x="49512" y="27777"/>
                  </a:lnTo>
                  <a:lnTo>
                    <a:pt x="51879" y="17843"/>
                  </a:lnTo>
                  <a:lnTo>
                    <a:pt x="50620" y="9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03" y="1392"/>
              <a:ext cx="85" cy="126"/>
            </a:xfrm>
            <a:custGeom>
              <a:avLst/>
              <a:gdLst/>
              <a:ahLst/>
              <a:cxnLst/>
              <a:rect l="l" t="t" r="r" b="b"/>
              <a:pathLst>
                <a:path w="53975" h="80009">
                  <a:moveTo>
                    <a:pt x="52044" y="0"/>
                  </a:moveTo>
                  <a:lnTo>
                    <a:pt x="0" y="0"/>
                  </a:lnTo>
                  <a:lnTo>
                    <a:pt x="0" y="79489"/>
                  </a:lnTo>
                  <a:lnTo>
                    <a:pt x="53530" y="79489"/>
                  </a:lnTo>
                  <a:lnTo>
                    <a:pt x="52730" y="69418"/>
                  </a:lnTo>
                  <a:lnTo>
                    <a:pt x="12573" y="69418"/>
                  </a:lnTo>
                  <a:lnTo>
                    <a:pt x="12573" y="43624"/>
                  </a:lnTo>
                  <a:lnTo>
                    <a:pt x="47205" y="43624"/>
                  </a:lnTo>
                  <a:lnTo>
                    <a:pt x="48183" y="33528"/>
                  </a:lnTo>
                  <a:lnTo>
                    <a:pt x="12573" y="33528"/>
                  </a:lnTo>
                  <a:lnTo>
                    <a:pt x="12573" y="10083"/>
                  </a:lnTo>
                  <a:lnTo>
                    <a:pt x="50533" y="10083"/>
                  </a:lnTo>
                  <a:lnTo>
                    <a:pt x="52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142" y="1391"/>
              <a:ext cx="88" cy="130"/>
            </a:xfrm>
            <a:custGeom>
              <a:avLst/>
              <a:gdLst/>
              <a:ahLst/>
              <a:cxnLst/>
              <a:rect l="l" t="t" r="r" b="b"/>
              <a:pathLst>
                <a:path w="55879" h="82550">
                  <a:moveTo>
                    <a:pt x="3454" y="66789"/>
                  </a:moveTo>
                  <a:lnTo>
                    <a:pt x="0" y="77279"/>
                  </a:lnTo>
                  <a:lnTo>
                    <a:pt x="1737" y="78039"/>
                  </a:lnTo>
                  <a:lnTo>
                    <a:pt x="6969" y="79711"/>
                  </a:lnTo>
                  <a:lnTo>
                    <a:pt x="15719" y="81383"/>
                  </a:lnTo>
                  <a:lnTo>
                    <a:pt x="28016" y="82143"/>
                  </a:lnTo>
                  <a:lnTo>
                    <a:pt x="39750" y="80537"/>
                  </a:lnTo>
                  <a:lnTo>
                    <a:pt x="48315" y="75917"/>
                  </a:lnTo>
                  <a:lnTo>
                    <a:pt x="51482" y="71488"/>
                  </a:lnTo>
                  <a:lnTo>
                    <a:pt x="13779" y="71488"/>
                  </a:lnTo>
                  <a:lnTo>
                    <a:pt x="3454" y="66789"/>
                  </a:lnTo>
                  <a:close/>
                </a:path>
                <a:path w="55879" h="82550">
                  <a:moveTo>
                    <a:pt x="24993" y="0"/>
                  </a:moveTo>
                  <a:lnTo>
                    <a:pt x="15363" y="1161"/>
                  </a:lnTo>
                  <a:lnTo>
                    <a:pt x="8205" y="4729"/>
                  </a:lnTo>
                  <a:lnTo>
                    <a:pt x="3746" y="10828"/>
                  </a:lnTo>
                  <a:lnTo>
                    <a:pt x="2209" y="19583"/>
                  </a:lnTo>
                  <a:lnTo>
                    <a:pt x="8526" y="33807"/>
                  </a:lnTo>
                  <a:lnTo>
                    <a:pt x="22421" y="42235"/>
                  </a:lnTo>
                  <a:lnTo>
                    <a:pt x="36317" y="49417"/>
                  </a:lnTo>
                  <a:lnTo>
                    <a:pt x="42633" y="59905"/>
                  </a:lnTo>
                  <a:lnTo>
                    <a:pt x="42633" y="66408"/>
                  </a:lnTo>
                  <a:lnTo>
                    <a:pt x="38100" y="71488"/>
                  </a:lnTo>
                  <a:lnTo>
                    <a:pt x="51482" y="71488"/>
                  </a:lnTo>
                  <a:lnTo>
                    <a:pt x="53564" y="68577"/>
                  </a:lnTo>
                  <a:lnTo>
                    <a:pt x="55346" y="58813"/>
                  </a:lnTo>
                  <a:lnTo>
                    <a:pt x="49070" y="43383"/>
                  </a:lnTo>
                  <a:lnTo>
                    <a:pt x="35261" y="34656"/>
                  </a:lnTo>
                  <a:lnTo>
                    <a:pt x="21453" y="28033"/>
                  </a:lnTo>
                  <a:lnTo>
                    <a:pt x="15176" y="18910"/>
                  </a:lnTo>
                  <a:lnTo>
                    <a:pt x="15176" y="12115"/>
                  </a:lnTo>
                  <a:lnTo>
                    <a:pt x="18491" y="10045"/>
                  </a:lnTo>
                  <a:lnTo>
                    <a:pt x="48373" y="10045"/>
                  </a:lnTo>
                  <a:lnTo>
                    <a:pt x="50495" y="1219"/>
                  </a:lnTo>
                  <a:lnTo>
                    <a:pt x="48548" y="1028"/>
                  </a:lnTo>
                  <a:lnTo>
                    <a:pt x="43178" y="609"/>
                  </a:lnTo>
                  <a:lnTo>
                    <a:pt x="35091" y="190"/>
                  </a:lnTo>
                  <a:lnTo>
                    <a:pt x="24993" y="0"/>
                  </a:lnTo>
                  <a:close/>
                </a:path>
                <a:path w="55879" h="82550">
                  <a:moveTo>
                    <a:pt x="48373" y="10045"/>
                  </a:moveTo>
                  <a:lnTo>
                    <a:pt x="36436" y="10045"/>
                  </a:lnTo>
                  <a:lnTo>
                    <a:pt x="48031" y="11468"/>
                  </a:lnTo>
                  <a:lnTo>
                    <a:pt x="48373" y="10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054" y="963"/>
              <a:ext cx="241" cy="335"/>
            </a:xfrm>
            <a:custGeom>
              <a:avLst/>
              <a:gdLst/>
              <a:ahLst/>
              <a:cxnLst/>
              <a:rect l="l" t="t" r="r" b="b"/>
              <a:pathLst>
                <a:path w="153034" h="212725">
                  <a:moveTo>
                    <a:pt x="65493" y="64858"/>
                  </a:moveTo>
                  <a:lnTo>
                    <a:pt x="25374" y="64858"/>
                  </a:lnTo>
                  <a:lnTo>
                    <a:pt x="25374" y="164376"/>
                  </a:lnTo>
                  <a:lnTo>
                    <a:pt x="27944" y="186573"/>
                  </a:lnTo>
                  <a:lnTo>
                    <a:pt x="36215" y="201391"/>
                  </a:lnTo>
                  <a:lnTo>
                    <a:pt x="51033" y="209669"/>
                  </a:lnTo>
                  <a:lnTo>
                    <a:pt x="73240" y="212242"/>
                  </a:lnTo>
                  <a:lnTo>
                    <a:pt x="152806" y="212242"/>
                  </a:lnTo>
                  <a:lnTo>
                    <a:pt x="152412" y="185470"/>
                  </a:lnTo>
                  <a:lnTo>
                    <a:pt x="65493" y="185343"/>
                  </a:lnTo>
                  <a:lnTo>
                    <a:pt x="65493" y="64858"/>
                  </a:lnTo>
                  <a:close/>
                </a:path>
                <a:path w="153034" h="212725">
                  <a:moveTo>
                    <a:pt x="146799" y="37972"/>
                  </a:moveTo>
                  <a:lnTo>
                    <a:pt x="0" y="37972"/>
                  </a:lnTo>
                  <a:lnTo>
                    <a:pt x="0" y="64858"/>
                  </a:lnTo>
                  <a:lnTo>
                    <a:pt x="146799" y="64858"/>
                  </a:lnTo>
                  <a:lnTo>
                    <a:pt x="146799" y="37972"/>
                  </a:lnTo>
                  <a:close/>
                </a:path>
                <a:path w="153034" h="212725">
                  <a:moveTo>
                    <a:pt x="25374" y="0"/>
                  </a:moveTo>
                  <a:lnTo>
                    <a:pt x="25374" y="37972"/>
                  </a:lnTo>
                  <a:lnTo>
                    <a:pt x="65493" y="37972"/>
                  </a:lnTo>
                  <a:lnTo>
                    <a:pt x="65493" y="76"/>
                  </a:lnTo>
                  <a:lnTo>
                    <a:pt x="253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821" y="1022"/>
              <a:ext cx="289" cy="275"/>
            </a:xfrm>
            <a:custGeom>
              <a:avLst/>
              <a:gdLst/>
              <a:ahLst/>
              <a:cxnLst/>
              <a:rect l="l" t="t" r="r" b="b"/>
              <a:pathLst>
                <a:path w="183515" h="174625">
                  <a:moveTo>
                    <a:pt x="2603" y="147180"/>
                  </a:moveTo>
                  <a:lnTo>
                    <a:pt x="2844" y="174294"/>
                  </a:lnTo>
                  <a:lnTo>
                    <a:pt x="138239" y="174294"/>
                  </a:lnTo>
                  <a:lnTo>
                    <a:pt x="153340" y="173289"/>
                  </a:lnTo>
                  <a:lnTo>
                    <a:pt x="167814" y="168840"/>
                  </a:lnTo>
                  <a:lnTo>
                    <a:pt x="178683" y="158800"/>
                  </a:lnTo>
                  <a:lnTo>
                    <a:pt x="181432" y="147396"/>
                  </a:lnTo>
                  <a:lnTo>
                    <a:pt x="145643" y="147396"/>
                  </a:lnTo>
                  <a:lnTo>
                    <a:pt x="2603" y="147180"/>
                  </a:lnTo>
                  <a:close/>
                </a:path>
                <a:path w="183515" h="174625">
                  <a:moveTo>
                    <a:pt x="179933" y="0"/>
                  </a:moveTo>
                  <a:lnTo>
                    <a:pt x="47866" y="0"/>
                  </a:lnTo>
                  <a:lnTo>
                    <a:pt x="25669" y="2571"/>
                  </a:lnTo>
                  <a:lnTo>
                    <a:pt x="10850" y="10847"/>
                  </a:lnTo>
                  <a:lnTo>
                    <a:pt x="2573" y="25669"/>
                  </a:lnTo>
                  <a:lnTo>
                    <a:pt x="0" y="47879"/>
                  </a:lnTo>
                  <a:lnTo>
                    <a:pt x="0" y="54838"/>
                  </a:lnTo>
                  <a:lnTo>
                    <a:pt x="2573" y="77028"/>
                  </a:lnTo>
                  <a:lnTo>
                    <a:pt x="10850" y="91843"/>
                  </a:lnTo>
                  <a:lnTo>
                    <a:pt x="25669" y="100119"/>
                  </a:lnTo>
                  <a:lnTo>
                    <a:pt x="47866" y="102692"/>
                  </a:lnTo>
                  <a:lnTo>
                    <a:pt x="145643" y="102692"/>
                  </a:lnTo>
                  <a:lnTo>
                    <a:pt x="145643" y="147396"/>
                  </a:lnTo>
                  <a:lnTo>
                    <a:pt x="181432" y="147396"/>
                  </a:lnTo>
                  <a:lnTo>
                    <a:pt x="182968" y="141020"/>
                  </a:lnTo>
                  <a:lnTo>
                    <a:pt x="182968" y="111125"/>
                  </a:lnTo>
                  <a:lnTo>
                    <a:pt x="180397" y="88929"/>
                  </a:lnTo>
                  <a:lnTo>
                    <a:pt x="172126" y="74115"/>
                  </a:lnTo>
                  <a:lnTo>
                    <a:pt x="157315" y="65842"/>
                  </a:lnTo>
                  <a:lnTo>
                    <a:pt x="135127" y="63271"/>
                  </a:lnTo>
                  <a:lnTo>
                    <a:pt x="40119" y="63271"/>
                  </a:lnTo>
                  <a:lnTo>
                    <a:pt x="40119" y="26911"/>
                  </a:lnTo>
                  <a:lnTo>
                    <a:pt x="179510" y="26911"/>
                  </a:lnTo>
                  <a:lnTo>
                    <a:pt x="179933" y="0"/>
                  </a:lnTo>
                  <a:close/>
                </a:path>
                <a:path w="183515" h="174625">
                  <a:moveTo>
                    <a:pt x="179510" y="26911"/>
                  </a:moveTo>
                  <a:lnTo>
                    <a:pt x="40119" y="26911"/>
                  </a:lnTo>
                  <a:lnTo>
                    <a:pt x="154337" y="26974"/>
                  </a:lnTo>
                  <a:lnTo>
                    <a:pt x="179501" y="27470"/>
                  </a:lnTo>
                  <a:lnTo>
                    <a:pt x="179510" y="26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62" y="963"/>
              <a:ext cx="241" cy="335"/>
            </a:xfrm>
            <a:custGeom>
              <a:avLst/>
              <a:gdLst/>
              <a:ahLst/>
              <a:cxnLst/>
              <a:rect l="l" t="t" r="r" b="b"/>
              <a:pathLst>
                <a:path w="153034" h="212725">
                  <a:moveTo>
                    <a:pt x="65493" y="64858"/>
                  </a:moveTo>
                  <a:lnTo>
                    <a:pt x="25374" y="64858"/>
                  </a:lnTo>
                  <a:lnTo>
                    <a:pt x="25374" y="164376"/>
                  </a:lnTo>
                  <a:lnTo>
                    <a:pt x="27946" y="186573"/>
                  </a:lnTo>
                  <a:lnTo>
                    <a:pt x="36221" y="201391"/>
                  </a:lnTo>
                  <a:lnTo>
                    <a:pt x="51043" y="209669"/>
                  </a:lnTo>
                  <a:lnTo>
                    <a:pt x="73253" y="212242"/>
                  </a:lnTo>
                  <a:lnTo>
                    <a:pt x="152819" y="212242"/>
                  </a:lnTo>
                  <a:lnTo>
                    <a:pt x="152425" y="185470"/>
                  </a:lnTo>
                  <a:lnTo>
                    <a:pt x="65493" y="185343"/>
                  </a:lnTo>
                  <a:lnTo>
                    <a:pt x="65493" y="64858"/>
                  </a:lnTo>
                  <a:close/>
                </a:path>
                <a:path w="153034" h="212725">
                  <a:moveTo>
                    <a:pt x="146824" y="37972"/>
                  </a:moveTo>
                  <a:lnTo>
                    <a:pt x="0" y="37972"/>
                  </a:lnTo>
                  <a:lnTo>
                    <a:pt x="0" y="64858"/>
                  </a:lnTo>
                  <a:lnTo>
                    <a:pt x="146824" y="64858"/>
                  </a:lnTo>
                  <a:lnTo>
                    <a:pt x="146824" y="37972"/>
                  </a:lnTo>
                  <a:close/>
                </a:path>
                <a:path w="153034" h="212725">
                  <a:moveTo>
                    <a:pt x="25374" y="0"/>
                  </a:moveTo>
                  <a:lnTo>
                    <a:pt x="25374" y="37972"/>
                  </a:lnTo>
                  <a:lnTo>
                    <a:pt x="65493" y="37972"/>
                  </a:lnTo>
                  <a:lnTo>
                    <a:pt x="65493" y="76"/>
                  </a:lnTo>
                  <a:lnTo>
                    <a:pt x="253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490" y="1065"/>
              <a:ext cx="0" cy="232"/>
            </a:xfrm>
            <a:custGeom>
              <a:avLst/>
              <a:gdLst/>
              <a:ahLst/>
              <a:cxnLst/>
              <a:rect l="l" t="t" r="r" b="b"/>
              <a:pathLst>
                <a:path h="147319">
                  <a:moveTo>
                    <a:pt x="0" y="0"/>
                  </a:moveTo>
                  <a:lnTo>
                    <a:pt x="0" y="147320"/>
                  </a:lnTo>
                </a:path>
              </a:pathLst>
            </a:custGeom>
            <a:ln w="403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459" y="1044"/>
              <a:ext cx="184" cy="0"/>
            </a:xfrm>
            <a:custGeom>
              <a:avLst/>
              <a:gdLst/>
              <a:ahLst/>
              <a:cxnLst/>
              <a:rect l="l" t="t" r="r" b="b"/>
              <a:pathLst>
                <a:path w="116840">
                  <a:moveTo>
                    <a:pt x="0" y="0"/>
                  </a:moveTo>
                  <a:lnTo>
                    <a:pt x="116325" y="0"/>
                  </a:lnTo>
                </a:path>
              </a:pathLst>
            </a:custGeom>
            <a:ln w="266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525" y="1065"/>
              <a:ext cx="117" cy="0"/>
            </a:xfrm>
            <a:custGeom>
              <a:avLst/>
              <a:gdLst/>
              <a:ahLst/>
              <a:cxnLst/>
              <a:rect l="l" t="t" r="r" b="b"/>
              <a:pathLst>
                <a:path w="74295">
                  <a:moveTo>
                    <a:pt x="0" y="0"/>
                  </a:moveTo>
                  <a:lnTo>
                    <a:pt x="741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352" y="1022"/>
              <a:ext cx="304" cy="275"/>
            </a:xfrm>
            <a:custGeom>
              <a:avLst/>
              <a:gdLst/>
              <a:ahLst/>
              <a:cxnLst/>
              <a:rect l="l" t="t" r="r" b="b"/>
              <a:pathLst>
                <a:path w="193040" h="174625">
                  <a:moveTo>
                    <a:pt x="40144" y="0"/>
                  </a:moveTo>
                  <a:lnTo>
                    <a:pt x="165" y="0"/>
                  </a:lnTo>
                  <a:lnTo>
                    <a:pt x="0" y="126415"/>
                  </a:lnTo>
                  <a:lnTo>
                    <a:pt x="2575" y="148618"/>
                  </a:lnTo>
                  <a:lnTo>
                    <a:pt x="10856" y="163436"/>
                  </a:lnTo>
                  <a:lnTo>
                    <a:pt x="25679" y="171710"/>
                  </a:lnTo>
                  <a:lnTo>
                    <a:pt x="47878" y="174282"/>
                  </a:lnTo>
                  <a:lnTo>
                    <a:pt x="192849" y="174282"/>
                  </a:lnTo>
                  <a:lnTo>
                    <a:pt x="192827" y="147370"/>
                  </a:lnTo>
                  <a:lnTo>
                    <a:pt x="40144" y="147370"/>
                  </a:lnTo>
                  <a:lnTo>
                    <a:pt x="40144" y="0"/>
                  </a:lnTo>
                  <a:close/>
                </a:path>
                <a:path w="193040" h="174625">
                  <a:moveTo>
                    <a:pt x="192709" y="0"/>
                  </a:moveTo>
                  <a:lnTo>
                    <a:pt x="152717" y="0"/>
                  </a:lnTo>
                  <a:lnTo>
                    <a:pt x="152628" y="147370"/>
                  </a:lnTo>
                  <a:lnTo>
                    <a:pt x="192827" y="147370"/>
                  </a:lnTo>
                  <a:lnTo>
                    <a:pt x="1927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727" y="1022"/>
              <a:ext cx="497" cy="275"/>
            </a:xfrm>
            <a:custGeom>
              <a:avLst/>
              <a:gdLst/>
              <a:ahLst/>
              <a:cxnLst/>
              <a:rect l="l" t="t" r="r" b="b"/>
              <a:pathLst>
                <a:path w="315595" h="174625">
                  <a:moveTo>
                    <a:pt x="254330" y="0"/>
                  </a:moveTo>
                  <a:lnTo>
                    <a:pt x="152" y="0"/>
                  </a:lnTo>
                  <a:lnTo>
                    <a:pt x="0" y="174180"/>
                  </a:lnTo>
                  <a:lnTo>
                    <a:pt x="40106" y="174383"/>
                  </a:lnTo>
                  <a:lnTo>
                    <a:pt x="40093" y="26898"/>
                  </a:lnTo>
                  <a:lnTo>
                    <a:pt x="311298" y="26898"/>
                  </a:lnTo>
                  <a:lnTo>
                    <a:pt x="299380" y="10220"/>
                  </a:lnTo>
                  <a:lnTo>
                    <a:pt x="280194" y="2119"/>
                  </a:lnTo>
                  <a:lnTo>
                    <a:pt x="254330" y="0"/>
                  </a:lnTo>
                  <a:close/>
                </a:path>
                <a:path w="315595" h="174625">
                  <a:moveTo>
                    <a:pt x="177736" y="26898"/>
                  </a:moveTo>
                  <a:lnTo>
                    <a:pt x="137629" y="26898"/>
                  </a:lnTo>
                  <a:lnTo>
                    <a:pt x="137566" y="174282"/>
                  </a:lnTo>
                  <a:lnTo>
                    <a:pt x="177838" y="174282"/>
                  </a:lnTo>
                  <a:lnTo>
                    <a:pt x="177736" y="26898"/>
                  </a:lnTo>
                  <a:close/>
                </a:path>
                <a:path w="315595" h="174625">
                  <a:moveTo>
                    <a:pt x="311298" y="26898"/>
                  </a:moveTo>
                  <a:lnTo>
                    <a:pt x="275272" y="26898"/>
                  </a:lnTo>
                  <a:lnTo>
                    <a:pt x="275145" y="174282"/>
                  </a:lnTo>
                  <a:lnTo>
                    <a:pt x="315417" y="174282"/>
                  </a:lnTo>
                  <a:lnTo>
                    <a:pt x="315417" y="54825"/>
                  </a:lnTo>
                  <a:lnTo>
                    <a:pt x="311298" y="26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696" y="1022"/>
              <a:ext cx="300" cy="275"/>
            </a:xfrm>
            <a:custGeom>
              <a:avLst/>
              <a:gdLst/>
              <a:ahLst/>
              <a:cxnLst/>
              <a:rect l="l" t="t" r="r" b="b"/>
              <a:pathLst>
                <a:path w="190500" h="174625">
                  <a:moveTo>
                    <a:pt x="142417" y="0"/>
                  </a:moveTo>
                  <a:lnTo>
                    <a:pt x="5524" y="0"/>
                  </a:lnTo>
                  <a:lnTo>
                    <a:pt x="5613" y="26835"/>
                  </a:lnTo>
                  <a:lnTo>
                    <a:pt x="150164" y="26873"/>
                  </a:lnTo>
                  <a:lnTo>
                    <a:pt x="150164" y="53517"/>
                  </a:lnTo>
                  <a:lnTo>
                    <a:pt x="47866" y="53517"/>
                  </a:lnTo>
                  <a:lnTo>
                    <a:pt x="25663" y="56088"/>
                  </a:lnTo>
                  <a:lnTo>
                    <a:pt x="10845" y="64362"/>
                  </a:lnTo>
                  <a:lnTo>
                    <a:pt x="2571" y="79176"/>
                  </a:lnTo>
                  <a:lnTo>
                    <a:pt x="0" y="101371"/>
                  </a:lnTo>
                  <a:lnTo>
                    <a:pt x="0" y="126428"/>
                  </a:lnTo>
                  <a:lnTo>
                    <a:pt x="2571" y="148628"/>
                  </a:lnTo>
                  <a:lnTo>
                    <a:pt x="10845" y="163442"/>
                  </a:lnTo>
                  <a:lnTo>
                    <a:pt x="25663" y="171712"/>
                  </a:lnTo>
                  <a:lnTo>
                    <a:pt x="47866" y="174282"/>
                  </a:lnTo>
                  <a:lnTo>
                    <a:pt x="134645" y="174282"/>
                  </a:lnTo>
                  <a:lnTo>
                    <a:pt x="134645" y="147370"/>
                  </a:lnTo>
                  <a:lnTo>
                    <a:pt x="40093" y="147370"/>
                  </a:lnTo>
                  <a:lnTo>
                    <a:pt x="40093" y="80441"/>
                  </a:lnTo>
                  <a:lnTo>
                    <a:pt x="190270" y="80441"/>
                  </a:lnTo>
                  <a:lnTo>
                    <a:pt x="190258" y="47879"/>
                  </a:lnTo>
                  <a:lnTo>
                    <a:pt x="187689" y="25669"/>
                  </a:lnTo>
                  <a:lnTo>
                    <a:pt x="179420" y="10847"/>
                  </a:lnTo>
                  <a:lnTo>
                    <a:pt x="164610" y="2571"/>
                  </a:lnTo>
                  <a:lnTo>
                    <a:pt x="142417" y="0"/>
                  </a:lnTo>
                  <a:close/>
                </a:path>
                <a:path w="190500" h="174625">
                  <a:moveTo>
                    <a:pt x="190270" y="80441"/>
                  </a:moveTo>
                  <a:lnTo>
                    <a:pt x="150164" y="80441"/>
                  </a:lnTo>
                  <a:lnTo>
                    <a:pt x="150164" y="119481"/>
                  </a:lnTo>
                  <a:lnTo>
                    <a:pt x="190284" y="119481"/>
                  </a:lnTo>
                  <a:lnTo>
                    <a:pt x="190270" y="804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932" y="1234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40004" h="40005">
                  <a:moveTo>
                    <a:pt x="39522" y="0"/>
                  </a:moveTo>
                  <a:lnTo>
                    <a:pt x="165" y="0"/>
                  </a:lnTo>
                  <a:lnTo>
                    <a:pt x="0" y="5511"/>
                  </a:lnTo>
                  <a:lnTo>
                    <a:pt x="0" y="39547"/>
                  </a:lnTo>
                  <a:lnTo>
                    <a:pt x="39522" y="39547"/>
                  </a:lnTo>
                  <a:lnTo>
                    <a:pt x="395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588" y="778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0" y="76555"/>
                  </a:moveTo>
                  <a:lnTo>
                    <a:pt x="76542" y="76555"/>
                  </a:lnTo>
                  <a:lnTo>
                    <a:pt x="76542" y="0"/>
                  </a:lnTo>
                  <a:lnTo>
                    <a:pt x="0" y="0"/>
                  </a:lnTo>
                  <a:lnTo>
                    <a:pt x="0" y="765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747" y="623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42" y="0"/>
                  </a:moveTo>
                  <a:lnTo>
                    <a:pt x="0" y="0"/>
                  </a:lnTo>
                  <a:lnTo>
                    <a:pt x="0" y="76530"/>
                  </a:lnTo>
                  <a:lnTo>
                    <a:pt x="76542" y="76530"/>
                  </a:lnTo>
                  <a:lnTo>
                    <a:pt x="765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588" y="623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55" y="0"/>
                  </a:moveTo>
                  <a:lnTo>
                    <a:pt x="0" y="0"/>
                  </a:lnTo>
                  <a:lnTo>
                    <a:pt x="0" y="76530"/>
                  </a:lnTo>
                  <a:lnTo>
                    <a:pt x="76555" y="76530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747" y="778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42" y="0"/>
                  </a:moveTo>
                  <a:lnTo>
                    <a:pt x="0" y="0"/>
                  </a:lnTo>
                  <a:lnTo>
                    <a:pt x="0" y="76555"/>
                  </a:lnTo>
                  <a:lnTo>
                    <a:pt x="76542" y="76555"/>
                  </a:lnTo>
                  <a:lnTo>
                    <a:pt x="765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424" y="778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55" y="0"/>
                  </a:moveTo>
                  <a:lnTo>
                    <a:pt x="0" y="0"/>
                  </a:lnTo>
                  <a:lnTo>
                    <a:pt x="0" y="76555"/>
                  </a:lnTo>
                  <a:lnTo>
                    <a:pt x="76555" y="76555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588" y="932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55" y="0"/>
                  </a:moveTo>
                  <a:lnTo>
                    <a:pt x="0" y="0"/>
                  </a:lnTo>
                  <a:lnTo>
                    <a:pt x="0" y="76542"/>
                  </a:lnTo>
                  <a:lnTo>
                    <a:pt x="76555" y="76542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3424" y="932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55" y="0"/>
                  </a:moveTo>
                  <a:lnTo>
                    <a:pt x="0" y="0"/>
                  </a:lnTo>
                  <a:lnTo>
                    <a:pt x="0" y="76542"/>
                  </a:lnTo>
                  <a:lnTo>
                    <a:pt x="76555" y="76542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747" y="623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42" y="0"/>
                  </a:moveTo>
                  <a:lnTo>
                    <a:pt x="0" y="0"/>
                  </a:lnTo>
                  <a:lnTo>
                    <a:pt x="0" y="76530"/>
                  </a:lnTo>
                  <a:lnTo>
                    <a:pt x="76542" y="76530"/>
                  </a:lnTo>
                  <a:lnTo>
                    <a:pt x="765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588" y="623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55" y="0"/>
                  </a:moveTo>
                  <a:lnTo>
                    <a:pt x="0" y="0"/>
                  </a:lnTo>
                  <a:lnTo>
                    <a:pt x="0" y="76530"/>
                  </a:lnTo>
                  <a:lnTo>
                    <a:pt x="76555" y="76530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747" y="778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42" y="0"/>
                  </a:moveTo>
                  <a:lnTo>
                    <a:pt x="0" y="0"/>
                  </a:lnTo>
                  <a:lnTo>
                    <a:pt x="0" y="76555"/>
                  </a:lnTo>
                  <a:lnTo>
                    <a:pt x="76542" y="76555"/>
                  </a:lnTo>
                  <a:lnTo>
                    <a:pt x="765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424" y="778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55" y="0"/>
                  </a:moveTo>
                  <a:lnTo>
                    <a:pt x="0" y="0"/>
                  </a:lnTo>
                  <a:lnTo>
                    <a:pt x="0" y="76555"/>
                  </a:lnTo>
                  <a:lnTo>
                    <a:pt x="76555" y="76555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588" y="932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55" y="0"/>
                  </a:moveTo>
                  <a:lnTo>
                    <a:pt x="0" y="0"/>
                  </a:lnTo>
                  <a:lnTo>
                    <a:pt x="0" y="76542"/>
                  </a:lnTo>
                  <a:lnTo>
                    <a:pt x="76555" y="76542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3424" y="932"/>
              <a:ext cx="121" cy="121"/>
            </a:xfrm>
            <a:custGeom>
              <a:avLst/>
              <a:gdLst/>
              <a:ahLst/>
              <a:cxnLst/>
              <a:rect l="l" t="t" r="r" b="b"/>
              <a:pathLst>
                <a:path w="76834" h="76834">
                  <a:moveTo>
                    <a:pt x="76555" y="0"/>
                  </a:moveTo>
                  <a:lnTo>
                    <a:pt x="0" y="0"/>
                  </a:lnTo>
                  <a:lnTo>
                    <a:pt x="0" y="76542"/>
                  </a:lnTo>
                  <a:lnTo>
                    <a:pt x="76555" y="76542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44450">
              <a:lnSpc>
                <a:spcPct val="100000"/>
              </a:lnSpc>
            </a:pPr>
            <a:r>
              <a:rPr b="0" spc="45" dirty="0">
                <a:latin typeface="Calibri" panose="020F0502020204030204"/>
                <a:cs typeface="Calibri" panose="020F0502020204030204"/>
              </a:rPr>
              <a:t>Our </a:t>
            </a:r>
            <a:r>
              <a:rPr b="0" spc="40" dirty="0">
                <a:latin typeface="Calibri" panose="020F0502020204030204"/>
                <a:cs typeface="Calibri" panose="020F0502020204030204"/>
              </a:rPr>
              <a:t>Strategical</a:t>
            </a:r>
            <a:r>
              <a:rPr b="0" spc="-180" dirty="0">
                <a:latin typeface="Calibri" panose="020F0502020204030204"/>
                <a:cs typeface="Calibri" panose="020F0502020204030204"/>
              </a:rPr>
              <a:t> </a:t>
            </a:r>
            <a:r>
              <a:rPr spc="125" dirty="0"/>
              <a:t>Sectors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7460425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31"/>
                </a:moveTo>
                <a:lnTo>
                  <a:pt x="10692003" y="99631"/>
                </a:lnTo>
                <a:lnTo>
                  <a:pt x="10692003" y="0"/>
                </a:lnTo>
                <a:lnTo>
                  <a:pt x="0" y="0"/>
                </a:lnTo>
                <a:lnTo>
                  <a:pt x="0" y="9963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2223017" y="2095817"/>
            <a:ext cx="2819400" cy="935355"/>
            <a:chOff x="907" y="5774"/>
            <a:chExt cx="4440" cy="1473"/>
          </a:xfrm>
        </p:grpSpPr>
        <p:sp>
          <p:nvSpPr>
            <p:cNvPr id="6" name="object 6"/>
            <p:cNvSpPr/>
            <p:nvPr/>
          </p:nvSpPr>
          <p:spPr>
            <a:xfrm>
              <a:off x="907" y="5774"/>
              <a:ext cx="1354" cy="1352"/>
            </a:xfrm>
            <a:custGeom>
              <a:avLst/>
              <a:gdLst/>
              <a:ahLst/>
              <a:cxnLst/>
              <a:rect l="l" t="t" r="r" b="b"/>
              <a:pathLst>
                <a:path w="859790" h="858520">
                  <a:moveTo>
                    <a:pt x="358216" y="285749"/>
                  </a:moveTo>
                  <a:lnTo>
                    <a:pt x="329349" y="285749"/>
                  </a:lnTo>
                  <a:lnTo>
                    <a:pt x="228104" y="849629"/>
                  </a:lnTo>
                  <a:lnTo>
                    <a:pt x="233299" y="857249"/>
                  </a:lnTo>
                  <a:lnTo>
                    <a:pt x="241922" y="858519"/>
                  </a:lnTo>
                  <a:lnTo>
                    <a:pt x="250431" y="858519"/>
                  </a:lnTo>
                  <a:lnTo>
                    <a:pt x="256476" y="854709"/>
                  </a:lnTo>
                  <a:lnTo>
                    <a:pt x="266369" y="798829"/>
                  </a:lnTo>
                  <a:lnTo>
                    <a:pt x="325314" y="759459"/>
                  </a:lnTo>
                  <a:lnTo>
                    <a:pt x="273405" y="759459"/>
                  </a:lnTo>
                  <a:lnTo>
                    <a:pt x="301320" y="604519"/>
                  </a:lnTo>
                  <a:lnTo>
                    <a:pt x="352735" y="604519"/>
                  </a:lnTo>
                  <a:lnTo>
                    <a:pt x="325729" y="586739"/>
                  </a:lnTo>
                  <a:lnTo>
                    <a:pt x="357651" y="562609"/>
                  </a:lnTo>
                  <a:lnTo>
                    <a:pt x="308724" y="562609"/>
                  </a:lnTo>
                  <a:lnTo>
                    <a:pt x="331800" y="434339"/>
                  </a:lnTo>
                  <a:lnTo>
                    <a:pt x="378939" y="434339"/>
                  </a:lnTo>
                  <a:lnTo>
                    <a:pt x="338175" y="403859"/>
                  </a:lnTo>
                  <a:lnTo>
                    <a:pt x="337959" y="403859"/>
                  </a:lnTo>
                  <a:lnTo>
                    <a:pt x="337693" y="402589"/>
                  </a:lnTo>
                  <a:lnTo>
                    <a:pt x="337464" y="402589"/>
                  </a:lnTo>
                  <a:lnTo>
                    <a:pt x="358178" y="288289"/>
                  </a:lnTo>
                  <a:lnTo>
                    <a:pt x="358216" y="285749"/>
                  </a:lnTo>
                  <a:close/>
                </a:path>
                <a:path w="859790" h="858520">
                  <a:moveTo>
                    <a:pt x="480692" y="689609"/>
                  </a:moveTo>
                  <a:lnTo>
                    <a:pt x="429895" y="689609"/>
                  </a:lnTo>
                  <a:lnTo>
                    <a:pt x="593394" y="798829"/>
                  </a:lnTo>
                  <a:lnTo>
                    <a:pt x="603300" y="854709"/>
                  </a:lnTo>
                  <a:lnTo>
                    <a:pt x="609346" y="858519"/>
                  </a:lnTo>
                  <a:lnTo>
                    <a:pt x="617842" y="858519"/>
                  </a:lnTo>
                  <a:lnTo>
                    <a:pt x="626491" y="857249"/>
                  </a:lnTo>
                  <a:lnTo>
                    <a:pt x="631672" y="849629"/>
                  </a:lnTo>
                  <a:lnTo>
                    <a:pt x="615480" y="759459"/>
                  </a:lnTo>
                  <a:lnTo>
                    <a:pt x="586371" y="759459"/>
                  </a:lnTo>
                  <a:lnTo>
                    <a:pt x="480692" y="689609"/>
                  </a:lnTo>
                  <a:close/>
                </a:path>
                <a:path w="859790" h="858520">
                  <a:moveTo>
                    <a:pt x="352735" y="604519"/>
                  </a:moveTo>
                  <a:lnTo>
                    <a:pt x="301320" y="604519"/>
                  </a:lnTo>
                  <a:lnTo>
                    <a:pt x="404050" y="673099"/>
                  </a:lnTo>
                  <a:lnTo>
                    <a:pt x="273405" y="759459"/>
                  </a:lnTo>
                  <a:lnTo>
                    <a:pt x="325314" y="759459"/>
                  </a:lnTo>
                  <a:lnTo>
                    <a:pt x="429895" y="689609"/>
                  </a:lnTo>
                  <a:lnTo>
                    <a:pt x="480692" y="689609"/>
                  </a:lnTo>
                  <a:lnTo>
                    <a:pt x="455714" y="673099"/>
                  </a:lnTo>
                  <a:lnTo>
                    <a:pt x="482347" y="655319"/>
                  </a:lnTo>
                  <a:lnTo>
                    <a:pt x="429895" y="655319"/>
                  </a:lnTo>
                  <a:lnTo>
                    <a:pt x="352735" y="604519"/>
                  </a:lnTo>
                  <a:close/>
                </a:path>
                <a:path w="859790" h="858520">
                  <a:moveTo>
                    <a:pt x="587657" y="604519"/>
                  </a:moveTo>
                  <a:lnTo>
                    <a:pt x="558444" y="604519"/>
                  </a:lnTo>
                  <a:lnTo>
                    <a:pt x="586371" y="759459"/>
                  </a:lnTo>
                  <a:lnTo>
                    <a:pt x="615480" y="759459"/>
                  </a:lnTo>
                  <a:lnTo>
                    <a:pt x="587657" y="604519"/>
                  </a:lnTo>
                  <a:close/>
                </a:path>
                <a:path w="859790" h="858520">
                  <a:moveTo>
                    <a:pt x="477664" y="507999"/>
                  </a:moveTo>
                  <a:lnTo>
                    <a:pt x="429895" y="507999"/>
                  </a:lnTo>
                  <a:lnTo>
                    <a:pt x="534047" y="586739"/>
                  </a:lnTo>
                  <a:lnTo>
                    <a:pt x="429895" y="655319"/>
                  </a:lnTo>
                  <a:lnTo>
                    <a:pt x="482347" y="655319"/>
                  </a:lnTo>
                  <a:lnTo>
                    <a:pt x="558444" y="604519"/>
                  </a:lnTo>
                  <a:lnTo>
                    <a:pt x="587657" y="604519"/>
                  </a:lnTo>
                  <a:lnTo>
                    <a:pt x="580131" y="562609"/>
                  </a:lnTo>
                  <a:lnTo>
                    <a:pt x="551053" y="562609"/>
                  </a:lnTo>
                  <a:lnTo>
                    <a:pt x="477664" y="507999"/>
                  </a:lnTo>
                  <a:close/>
                </a:path>
                <a:path w="859790" h="858520">
                  <a:moveTo>
                    <a:pt x="378939" y="434339"/>
                  </a:moveTo>
                  <a:lnTo>
                    <a:pt x="331800" y="434339"/>
                  </a:lnTo>
                  <a:lnTo>
                    <a:pt x="406006" y="490219"/>
                  </a:lnTo>
                  <a:lnTo>
                    <a:pt x="308724" y="562609"/>
                  </a:lnTo>
                  <a:lnTo>
                    <a:pt x="357651" y="562609"/>
                  </a:lnTo>
                  <a:lnTo>
                    <a:pt x="429895" y="507999"/>
                  </a:lnTo>
                  <a:lnTo>
                    <a:pt x="477664" y="507999"/>
                  </a:lnTo>
                  <a:lnTo>
                    <a:pt x="453771" y="490219"/>
                  </a:lnTo>
                  <a:lnTo>
                    <a:pt x="477377" y="472439"/>
                  </a:lnTo>
                  <a:lnTo>
                    <a:pt x="429895" y="472439"/>
                  </a:lnTo>
                  <a:lnTo>
                    <a:pt x="378939" y="434339"/>
                  </a:lnTo>
                  <a:close/>
                </a:path>
                <a:path w="859790" h="858520">
                  <a:moveTo>
                    <a:pt x="557098" y="434339"/>
                  </a:moveTo>
                  <a:lnTo>
                    <a:pt x="527964" y="434339"/>
                  </a:lnTo>
                  <a:lnTo>
                    <a:pt x="551053" y="562609"/>
                  </a:lnTo>
                  <a:lnTo>
                    <a:pt x="580131" y="562609"/>
                  </a:lnTo>
                  <a:lnTo>
                    <a:pt x="557098" y="434339"/>
                  </a:lnTo>
                  <a:close/>
                </a:path>
                <a:path w="859790" h="858520">
                  <a:moveTo>
                    <a:pt x="530415" y="285749"/>
                  </a:moveTo>
                  <a:lnTo>
                    <a:pt x="501561" y="285749"/>
                  </a:lnTo>
                  <a:lnTo>
                    <a:pt x="501611" y="288289"/>
                  </a:lnTo>
                  <a:lnTo>
                    <a:pt x="522300" y="402589"/>
                  </a:lnTo>
                  <a:lnTo>
                    <a:pt x="522084" y="402589"/>
                  </a:lnTo>
                  <a:lnTo>
                    <a:pt x="521817" y="403859"/>
                  </a:lnTo>
                  <a:lnTo>
                    <a:pt x="429895" y="472439"/>
                  </a:lnTo>
                  <a:lnTo>
                    <a:pt x="477377" y="472439"/>
                  </a:lnTo>
                  <a:lnTo>
                    <a:pt x="527964" y="434339"/>
                  </a:lnTo>
                  <a:lnTo>
                    <a:pt x="557098" y="434339"/>
                  </a:lnTo>
                  <a:lnTo>
                    <a:pt x="530415" y="285749"/>
                  </a:lnTo>
                  <a:close/>
                </a:path>
                <a:path w="859790" h="858520">
                  <a:moveTo>
                    <a:pt x="57327" y="171449"/>
                  </a:moveTo>
                  <a:lnTo>
                    <a:pt x="35040" y="175259"/>
                  </a:lnTo>
                  <a:lnTo>
                    <a:pt x="16814" y="187959"/>
                  </a:lnTo>
                  <a:lnTo>
                    <a:pt x="4514" y="207009"/>
                  </a:lnTo>
                  <a:lnTo>
                    <a:pt x="0" y="228599"/>
                  </a:lnTo>
                  <a:lnTo>
                    <a:pt x="4514" y="251459"/>
                  </a:lnTo>
                  <a:lnTo>
                    <a:pt x="16814" y="269239"/>
                  </a:lnTo>
                  <a:lnTo>
                    <a:pt x="35040" y="281939"/>
                  </a:lnTo>
                  <a:lnTo>
                    <a:pt x="57327" y="285749"/>
                  </a:lnTo>
                  <a:lnTo>
                    <a:pt x="73881" y="283209"/>
                  </a:lnTo>
                  <a:lnTo>
                    <a:pt x="88531" y="276859"/>
                  </a:lnTo>
                  <a:lnTo>
                    <a:pt x="100572" y="266699"/>
                  </a:lnTo>
                  <a:lnTo>
                    <a:pt x="106123" y="257809"/>
                  </a:lnTo>
                  <a:lnTo>
                    <a:pt x="57327" y="257809"/>
                  </a:lnTo>
                  <a:lnTo>
                    <a:pt x="46178" y="255269"/>
                  </a:lnTo>
                  <a:lnTo>
                    <a:pt x="37066" y="248919"/>
                  </a:lnTo>
                  <a:lnTo>
                    <a:pt x="30919" y="240029"/>
                  </a:lnTo>
                  <a:lnTo>
                    <a:pt x="28663" y="228599"/>
                  </a:lnTo>
                  <a:lnTo>
                    <a:pt x="30919" y="217169"/>
                  </a:lnTo>
                  <a:lnTo>
                    <a:pt x="37066" y="208279"/>
                  </a:lnTo>
                  <a:lnTo>
                    <a:pt x="46178" y="201929"/>
                  </a:lnTo>
                  <a:lnTo>
                    <a:pt x="57327" y="199389"/>
                  </a:lnTo>
                  <a:lnTo>
                    <a:pt x="105629" y="199389"/>
                  </a:lnTo>
                  <a:lnTo>
                    <a:pt x="96018" y="186689"/>
                  </a:lnTo>
                  <a:lnTo>
                    <a:pt x="78437" y="175259"/>
                  </a:lnTo>
                  <a:lnTo>
                    <a:pt x="57327" y="171449"/>
                  </a:lnTo>
                  <a:close/>
                </a:path>
                <a:path w="859790" h="858520">
                  <a:moveTo>
                    <a:pt x="272262" y="229869"/>
                  </a:moveTo>
                  <a:lnTo>
                    <a:pt x="221100" y="229869"/>
                  </a:lnTo>
                  <a:lnTo>
                    <a:pt x="234826" y="232409"/>
                  </a:lnTo>
                  <a:lnTo>
                    <a:pt x="243611" y="236219"/>
                  </a:lnTo>
                  <a:lnTo>
                    <a:pt x="243611" y="279399"/>
                  </a:lnTo>
                  <a:lnTo>
                    <a:pt x="250024" y="285749"/>
                  </a:lnTo>
                  <a:lnTo>
                    <a:pt x="609739" y="285749"/>
                  </a:lnTo>
                  <a:lnTo>
                    <a:pt x="616165" y="279399"/>
                  </a:lnTo>
                  <a:lnTo>
                    <a:pt x="616165" y="257809"/>
                  </a:lnTo>
                  <a:lnTo>
                    <a:pt x="272262" y="257809"/>
                  </a:lnTo>
                  <a:lnTo>
                    <a:pt x="272262" y="229869"/>
                  </a:lnTo>
                  <a:close/>
                </a:path>
                <a:path w="859790" h="858520">
                  <a:moveTo>
                    <a:pt x="774537" y="232409"/>
                  </a:moveTo>
                  <a:lnTo>
                    <a:pt x="723728" y="232409"/>
                  </a:lnTo>
                  <a:lnTo>
                    <a:pt x="737483" y="233679"/>
                  </a:lnTo>
                  <a:lnTo>
                    <a:pt x="745959" y="237489"/>
                  </a:lnTo>
                  <a:lnTo>
                    <a:pt x="752675" y="256539"/>
                  </a:lnTo>
                  <a:lnTo>
                    <a:pt x="765222" y="271779"/>
                  </a:lnTo>
                  <a:lnTo>
                    <a:pt x="782260" y="281939"/>
                  </a:lnTo>
                  <a:lnTo>
                    <a:pt x="802449" y="285749"/>
                  </a:lnTo>
                  <a:lnTo>
                    <a:pt x="824735" y="281939"/>
                  </a:lnTo>
                  <a:lnTo>
                    <a:pt x="842956" y="269239"/>
                  </a:lnTo>
                  <a:lnTo>
                    <a:pt x="850860" y="257809"/>
                  </a:lnTo>
                  <a:lnTo>
                    <a:pt x="802449" y="257809"/>
                  </a:lnTo>
                  <a:lnTo>
                    <a:pt x="791305" y="255269"/>
                  </a:lnTo>
                  <a:lnTo>
                    <a:pt x="782193" y="248919"/>
                  </a:lnTo>
                  <a:lnTo>
                    <a:pt x="776042" y="240029"/>
                  </a:lnTo>
                  <a:lnTo>
                    <a:pt x="774537" y="232409"/>
                  </a:lnTo>
                  <a:close/>
                </a:path>
                <a:path w="859790" h="858520">
                  <a:moveTo>
                    <a:pt x="105629" y="199389"/>
                  </a:moveTo>
                  <a:lnTo>
                    <a:pt x="57327" y="199389"/>
                  </a:lnTo>
                  <a:lnTo>
                    <a:pt x="68471" y="201929"/>
                  </a:lnTo>
                  <a:lnTo>
                    <a:pt x="77584" y="208279"/>
                  </a:lnTo>
                  <a:lnTo>
                    <a:pt x="83734" y="217169"/>
                  </a:lnTo>
                  <a:lnTo>
                    <a:pt x="85991" y="228599"/>
                  </a:lnTo>
                  <a:lnTo>
                    <a:pt x="83734" y="240029"/>
                  </a:lnTo>
                  <a:lnTo>
                    <a:pt x="77584" y="248919"/>
                  </a:lnTo>
                  <a:lnTo>
                    <a:pt x="68471" y="255269"/>
                  </a:lnTo>
                  <a:lnTo>
                    <a:pt x="57327" y="257809"/>
                  </a:lnTo>
                  <a:lnTo>
                    <a:pt x="106123" y="257809"/>
                  </a:lnTo>
                  <a:lnTo>
                    <a:pt x="109296" y="252729"/>
                  </a:lnTo>
                  <a:lnTo>
                    <a:pt x="150047" y="252729"/>
                  </a:lnTo>
                  <a:lnTo>
                    <a:pt x="163401" y="247649"/>
                  </a:lnTo>
                  <a:lnTo>
                    <a:pt x="178358" y="241299"/>
                  </a:lnTo>
                  <a:lnTo>
                    <a:pt x="202316" y="232409"/>
                  </a:lnTo>
                  <a:lnTo>
                    <a:pt x="221100" y="229869"/>
                  </a:lnTo>
                  <a:lnTo>
                    <a:pt x="272262" y="229869"/>
                  </a:lnTo>
                  <a:lnTo>
                    <a:pt x="272262" y="227329"/>
                  </a:lnTo>
                  <a:lnTo>
                    <a:pt x="130721" y="227329"/>
                  </a:lnTo>
                  <a:lnTo>
                    <a:pt x="120440" y="226059"/>
                  </a:lnTo>
                  <a:lnTo>
                    <a:pt x="114363" y="223519"/>
                  </a:lnTo>
                  <a:lnTo>
                    <a:pt x="108512" y="203199"/>
                  </a:lnTo>
                  <a:lnTo>
                    <a:pt x="105629" y="199389"/>
                  </a:lnTo>
                  <a:close/>
                </a:path>
                <a:path w="859790" h="858520">
                  <a:moveTo>
                    <a:pt x="616165" y="199389"/>
                  </a:moveTo>
                  <a:lnTo>
                    <a:pt x="587514" y="199389"/>
                  </a:lnTo>
                  <a:lnTo>
                    <a:pt x="587514" y="257809"/>
                  </a:lnTo>
                  <a:lnTo>
                    <a:pt x="616165" y="257809"/>
                  </a:lnTo>
                  <a:lnTo>
                    <a:pt x="616165" y="255269"/>
                  </a:lnTo>
                  <a:lnTo>
                    <a:pt x="645658" y="255269"/>
                  </a:lnTo>
                  <a:lnTo>
                    <a:pt x="651571" y="253999"/>
                  </a:lnTo>
                  <a:lnTo>
                    <a:pt x="664930" y="250189"/>
                  </a:lnTo>
                  <a:lnTo>
                    <a:pt x="679894" y="242569"/>
                  </a:lnTo>
                  <a:lnTo>
                    <a:pt x="704572" y="233679"/>
                  </a:lnTo>
                  <a:lnTo>
                    <a:pt x="723728" y="232409"/>
                  </a:lnTo>
                  <a:lnTo>
                    <a:pt x="774537" y="232409"/>
                  </a:lnTo>
                  <a:lnTo>
                    <a:pt x="773785" y="228599"/>
                  </a:lnTo>
                  <a:lnTo>
                    <a:pt x="622372" y="228599"/>
                  </a:lnTo>
                  <a:lnTo>
                    <a:pt x="616165" y="224789"/>
                  </a:lnTo>
                  <a:lnTo>
                    <a:pt x="616165" y="199389"/>
                  </a:lnTo>
                  <a:close/>
                </a:path>
                <a:path w="859790" h="858520">
                  <a:moveTo>
                    <a:pt x="645658" y="255269"/>
                  </a:moveTo>
                  <a:lnTo>
                    <a:pt x="616165" y="255269"/>
                  </a:lnTo>
                  <a:lnTo>
                    <a:pt x="620077" y="256539"/>
                  </a:lnTo>
                  <a:lnTo>
                    <a:pt x="624433" y="257809"/>
                  </a:lnTo>
                  <a:lnTo>
                    <a:pt x="629373" y="257809"/>
                  </a:lnTo>
                  <a:lnTo>
                    <a:pt x="639744" y="256539"/>
                  </a:lnTo>
                  <a:lnTo>
                    <a:pt x="645658" y="255269"/>
                  </a:lnTo>
                  <a:close/>
                </a:path>
                <a:path w="859790" h="858520">
                  <a:moveTo>
                    <a:pt x="850333" y="199389"/>
                  </a:moveTo>
                  <a:lnTo>
                    <a:pt x="802449" y="199389"/>
                  </a:lnTo>
                  <a:lnTo>
                    <a:pt x="813591" y="201929"/>
                  </a:lnTo>
                  <a:lnTo>
                    <a:pt x="822699" y="208279"/>
                  </a:lnTo>
                  <a:lnTo>
                    <a:pt x="828845" y="217169"/>
                  </a:lnTo>
                  <a:lnTo>
                    <a:pt x="831100" y="228599"/>
                  </a:lnTo>
                  <a:lnTo>
                    <a:pt x="828845" y="240029"/>
                  </a:lnTo>
                  <a:lnTo>
                    <a:pt x="822699" y="248919"/>
                  </a:lnTo>
                  <a:lnTo>
                    <a:pt x="813591" y="255269"/>
                  </a:lnTo>
                  <a:lnTo>
                    <a:pt x="802449" y="257809"/>
                  </a:lnTo>
                  <a:lnTo>
                    <a:pt x="850860" y="257809"/>
                  </a:lnTo>
                  <a:lnTo>
                    <a:pt x="855252" y="251459"/>
                  </a:lnTo>
                  <a:lnTo>
                    <a:pt x="859764" y="228599"/>
                  </a:lnTo>
                  <a:lnTo>
                    <a:pt x="855252" y="207009"/>
                  </a:lnTo>
                  <a:lnTo>
                    <a:pt x="850333" y="199389"/>
                  </a:lnTo>
                  <a:close/>
                </a:path>
                <a:path w="859790" h="858520">
                  <a:moveTo>
                    <a:pt x="150047" y="252729"/>
                  </a:moveTo>
                  <a:lnTo>
                    <a:pt x="109296" y="252729"/>
                  </a:lnTo>
                  <a:lnTo>
                    <a:pt x="114388" y="253999"/>
                  </a:lnTo>
                  <a:lnTo>
                    <a:pt x="120523" y="255269"/>
                  </a:lnTo>
                  <a:lnTo>
                    <a:pt x="138221" y="255269"/>
                  </a:lnTo>
                  <a:lnTo>
                    <a:pt x="150047" y="252729"/>
                  </a:lnTo>
                  <a:close/>
                </a:path>
                <a:path w="859790" h="858520">
                  <a:moveTo>
                    <a:pt x="715681" y="203199"/>
                  </a:moveTo>
                  <a:lnTo>
                    <a:pt x="693255" y="207009"/>
                  </a:lnTo>
                  <a:lnTo>
                    <a:pt x="667067" y="217169"/>
                  </a:lnTo>
                  <a:lnTo>
                    <a:pt x="647430" y="226059"/>
                  </a:lnTo>
                  <a:lnTo>
                    <a:pt x="632663" y="228599"/>
                  </a:lnTo>
                  <a:lnTo>
                    <a:pt x="773785" y="228599"/>
                  </a:lnTo>
                  <a:lnTo>
                    <a:pt x="776040" y="217169"/>
                  </a:lnTo>
                  <a:lnTo>
                    <a:pt x="782188" y="208279"/>
                  </a:lnTo>
                  <a:lnTo>
                    <a:pt x="749046" y="208279"/>
                  </a:lnTo>
                  <a:lnTo>
                    <a:pt x="734295" y="204469"/>
                  </a:lnTo>
                  <a:lnTo>
                    <a:pt x="715681" y="203199"/>
                  </a:lnTo>
                  <a:close/>
                </a:path>
                <a:path w="859790" h="858520">
                  <a:moveTo>
                    <a:pt x="229016" y="201929"/>
                  </a:moveTo>
                  <a:lnTo>
                    <a:pt x="211113" y="201929"/>
                  </a:lnTo>
                  <a:lnTo>
                    <a:pt x="189945" y="205739"/>
                  </a:lnTo>
                  <a:lnTo>
                    <a:pt x="165557" y="215899"/>
                  </a:lnTo>
                  <a:lnTo>
                    <a:pt x="145620" y="223519"/>
                  </a:lnTo>
                  <a:lnTo>
                    <a:pt x="130721" y="227329"/>
                  </a:lnTo>
                  <a:lnTo>
                    <a:pt x="272262" y="227329"/>
                  </a:lnTo>
                  <a:lnTo>
                    <a:pt x="272262" y="204469"/>
                  </a:lnTo>
                  <a:lnTo>
                    <a:pt x="243611" y="204469"/>
                  </a:lnTo>
                  <a:lnTo>
                    <a:pt x="229016" y="201929"/>
                  </a:lnTo>
                  <a:close/>
                </a:path>
                <a:path w="859790" h="858520">
                  <a:moveTo>
                    <a:pt x="802449" y="171449"/>
                  </a:moveTo>
                  <a:lnTo>
                    <a:pt x="785020" y="173989"/>
                  </a:lnTo>
                  <a:lnTo>
                    <a:pt x="769751" y="181609"/>
                  </a:lnTo>
                  <a:lnTo>
                    <a:pt x="757481" y="193039"/>
                  </a:lnTo>
                  <a:lnTo>
                    <a:pt x="749046" y="208279"/>
                  </a:lnTo>
                  <a:lnTo>
                    <a:pt x="782188" y="208279"/>
                  </a:lnTo>
                  <a:lnTo>
                    <a:pt x="791300" y="201929"/>
                  </a:lnTo>
                  <a:lnTo>
                    <a:pt x="802449" y="199389"/>
                  </a:lnTo>
                  <a:lnTo>
                    <a:pt x="850333" y="199389"/>
                  </a:lnTo>
                  <a:lnTo>
                    <a:pt x="842956" y="187959"/>
                  </a:lnTo>
                  <a:lnTo>
                    <a:pt x="824735" y="175259"/>
                  </a:lnTo>
                  <a:lnTo>
                    <a:pt x="802449" y="171449"/>
                  </a:lnTo>
                  <a:close/>
                </a:path>
                <a:path w="859790" h="858520">
                  <a:moveTo>
                    <a:pt x="609739" y="171449"/>
                  </a:moveTo>
                  <a:lnTo>
                    <a:pt x="250024" y="171449"/>
                  </a:lnTo>
                  <a:lnTo>
                    <a:pt x="243611" y="177799"/>
                  </a:lnTo>
                  <a:lnTo>
                    <a:pt x="243611" y="204469"/>
                  </a:lnTo>
                  <a:lnTo>
                    <a:pt x="272262" y="204469"/>
                  </a:lnTo>
                  <a:lnTo>
                    <a:pt x="272262" y="199389"/>
                  </a:lnTo>
                  <a:lnTo>
                    <a:pt x="616165" y="199389"/>
                  </a:lnTo>
                  <a:lnTo>
                    <a:pt x="616165" y="177799"/>
                  </a:lnTo>
                  <a:lnTo>
                    <a:pt x="609739" y="171449"/>
                  </a:lnTo>
                  <a:close/>
                </a:path>
                <a:path w="859790" h="858520">
                  <a:moveTo>
                    <a:pt x="372579" y="114299"/>
                  </a:moveTo>
                  <a:lnTo>
                    <a:pt x="343916" y="114299"/>
                  </a:lnTo>
                  <a:lnTo>
                    <a:pt x="343916" y="171449"/>
                  </a:lnTo>
                  <a:lnTo>
                    <a:pt x="372579" y="171449"/>
                  </a:lnTo>
                  <a:lnTo>
                    <a:pt x="372579" y="114299"/>
                  </a:lnTo>
                  <a:close/>
                </a:path>
                <a:path w="859790" h="858520">
                  <a:moveTo>
                    <a:pt x="515861" y="114299"/>
                  </a:moveTo>
                  <a:lnTo>
                    <a:pt x="487210" y="114299"/>
                  </a:lnTo>
                  <a:lnTo>
                    <a:pt x="487210" y="171449"/>
                  </a:lnTo>
                  <a:lnTo>
                    <a:pt x="515861" y="171449"/>
                  </a:lnTo>
                  <a:lnTo>
                    <a:pt x="515861" y="114299"/>
                  </a:lnTo>
                  <a:close/>
                </a:path>
                <a:path w="859790" h="858520">
                  <a:moveTo>
                    <a:pt x="57327" y="0"/>
                  </a:moveTo>
                  <a:lnTo>
                    <a:pt x="35040" y="3809"/>
                  </a:lnTo>
                  <a:lnTo>
                    <a:pt x="16814" y="16509"/>
                  </a:lnTo>
                  <a:lnTo>
                    <a:pt x="4514" y="34289"/>
                  </a:lnTo>
                  <a:lnTo>
                    <a:pt x="0" y="57149"/>
                  </a:lnTo>
                  <a:lnTo>
                    <a:pt x="4514" y="78739"/>
                  </a:lnTo>
                  <a:lnTo>
                    <a:pt x="16814" y="97789"/>
                  </a:lnTo>
                  <a:lnTo>
                    <a:pt x="35040" y="109219"/>
                  </a:lnTo>
                  <a:lnTo>
                    <a:pt x="57327" y="114299"/>
                  </a:lnTo>
                  <a:lnTo>
                    <a:pt x="73881" y="111759"/>
                  </a:lnTo>
                  <a:lnTo>
                    <a:pt x="88531" y="104139"/>
                  </a:lnTo>
                  <a:lnTo>
                    <a:pt x="100572" y="93979"/>
                  </a:lnTo>
                  <a:lnTo>
                    <a:pt x="106679" y="85089"/>
                  </a:lnTo>
                  <a:lnTo>
                    <a:pt x="57327" y="85089"/>
                  </a:lnTo>
                  <a:lnTo>
                    <a:pt x="46178" y="82549"/>
                  </a:lnTo>
                  <a:lnTo>
                    <a:pt x="37066" y="77469"/>
                  </a:lnTo>
                  <a:lnTo>
                    <a:pt x="30919" y="67309"/>
                  </a:lnTo>
                  <a:lnTo>
                    <a:pt x="28663" y="57149"/>
                  </a:lnTo>
                  <a:lnTo>
                    <a:pt x="30919" y="45719"/>
                  </a:lnTo>
                  <a:lnTo>
                    <a:pt x="37066" y="36829"/>
                  </a:lnTo>
                  <a:lnTo>
                    <a:pt x="46178" y="30479"/>
                  </a:lnTo>
                  <a:lnTo>
                    <a:pt x="57327" y="27939"/>
                  </a:lnTo>
                  <a:lnTo>
                    <a:pt x="106590" y="27939"/>
                  </a:lnTo>
                  <a:lnTo>
                    <a:pt x="96018" y="13969"/>
                  </a:lnTo>
                  <a:lnTo>
                    <a:pt x="78437" y="3809"/>
                  </a:lnTo>
                  <a:lnTo>
                    <a:pt x="57327" y="0"/>
                  </a:lnTo>
                  <a:close/>
                </a:path>
                <a:path w="859790" h="858520">
                  <a:moveTo>
                    <a:pt x="272262" y="58419"/>
                  </a:moveTo>
                  <a:lnTo>
                    <a:pt x="221100" y="58419"/>
                  </a:lnTo>
                  <a:lnTo>
                    <a:pt x="234826" y="59689"/>
                  </a:lnTo>
                  <a:lnTo>
                    <a:pt x="243611" y="63499"/>
                  </a:lnTo>
                  <a:lnTo>
                    <a:pt x="243611" y="107949"/>
                  </a:lnTo>
                  <a:lnTo>
                    <a:pt x="250024" y="114299"/>
                  </a:lnTo>
                  <a:lnTo>
                    <a:pt x="609739" y="114299"/>
                  </a:lnTo>
                  <a:lnTo>
                    <a:pt x="616165" y="107949"/>
                  </a:lnTo>
                  <a:lnTo>
                    <a:pt x="616165" y="85089"/>
                  </a:lnTo>
                  <a:lnTo>
                    <a:pt x="272262" y="85089"/>
                  </a:lnTo>
                  <a:lnTo>
                    <a:pt x="272262" y="58419"/>
                  </a:lnTo>
                  <a:close/>
                </a:path>
                <a:path w="859790" h="858520">
                  <a:moveTo>
                    <a:pt x="773785" y="57149"/>
                  </a:moveTo>
                  <a:lnTo>
                    <a:pt x="723009" y="57149"/>
                  </a:lnTo>
                  <a:lnTo>
                    <a:pt x="736746" y="58419"/>
                  </a:lnTo>
                  <a:lnTo>
                    <a:pt x="745426" y="62229"/>
                  </a:lnTo>
                  <a:lnTo>
                    <a:pt x="751400" y="82549"/>
                  </a:lnTo>
                  <a:lnTo>
                    <a:pt x="763917" y="99059"/>
                  </a:lnTo>
                  <a:lnTo>
                    <a:pt x="781445" y="110489"/>
                  </a:lnTo>
                  <a:lnTo>
                    <a:pt x="802449" y="114299"/>
                  </a:lnTo>
                  <a:lnTo>
                    <a:pt x="824735" y="109219"/>
                  </a:lnTo>
                  <a:lnTo>
                    <a:pt x="842956" y="97789"/>
                  </a:lnTo>
                  <a:lnTo>
                    <a:pt x="851153" y="85089"/>
                  </a:lnTo>
                  <a:lnTo>
                    <a:pt x="802449" y="85089"/>
                  </a:lnTo>
                  <a:lnTo>
                    <a:pt x="791305" y="82549"/>
                  </a:lnTo>
                  <a:lnTo>
                    <a:pt x="782193" y="77469"/>
                  </a:lnTo>
                  <a:lnTo>
                    <a:pt x="776042" y="67309"/>
                  </a:lnTo>
                  <a:lnTo>
                    <a:pt x="773785" y="57149"/>
                  </a:lnTo>
                  <a:close/>
                </a:path>
                <a:path w="859790" h="858520">
                  <a:moveTo>
                    <a:pt x="106590" y="27939"/>
                  </a:moveTo>
                  <a:lnTo>
                    <a:pt x="57327" y="27939"/>
                  </a:lnTo>
                  <a:lnTo>
                    <a:pt x="68471" y="30479"/>
                  </a:lnTo>
                  <a:lnTo>
                    <a:pt x="77584" y="36829"/>
                  </a:lnTo>
                  <a:lnTo>
                    <a:pt x="83734" y="45719"/>
                  </a:lnTo>
                  <a:lnTo>
                    <a:pt x="85991" y="57149"/>
                  </a:lnTo>
                  <a:lnTo>
                    <a:pt x="83734" y="67309"/>
                  </a:lnTo>
                  <a:lnTo>
                    <a:pt x="77584" y="77469"/>
                  </a:lnTo>
                  <a:lnTo>
                    <a:pt x="68471" y="82549"/>
                  </a:lnTo>
                  <a:lnTo>
                    <a:pt x="57327" y="85089"/>
                  </a:lnTo>
                  <a:lnTo>
                    <a:pt x="106679" y="85089"/>
                  </a:lnTo>
                  <a:lnTo>
                    <a:pt x="109296" y="81279"/>
                  </a:lnTo>
                  <a:lnTo>
                    <a:pt x="144134" y="81279"/>
                  </a:lnTo>
                  <a:lnTo>
                    <a:pt x="150047" y="80009"/>
                  </a:lnTo>
                  <a:lnTo>
                    <a:pt x="163401" y="76199"/>
                  </a:lnTo>
                  <a:lnTo>
                    <a:pt x="178358" y="69849"/>
                  </a:lnTo>
                  <a:lnTo>
                    <a:pt x="202316" y="60959"/>
                  </a:lnTo>
                  <a:lnTo>
                    <a:pt x="221100" y="58419"/>
                  </a:lnTo>
                  <a:lnTo>
                    <a:pt x="272262" y="58419"/>
                  </a:lnTo>
                  <a:lnTo>
                    <a:pt x="272262" y="54609"/>
                  </a:lnTo>
                  <a:lnTo>
                    <a:pt x="120440" y="54609"/>
                  </a:lnTo>
                  <a:lnTo>
                    <a:pt x="114363" y="50799"/>
                  </a:lnTo>
                  <a:lnTo>
                    <a:pt x="108512" y="30479"/>
                  </a:lnTo>
                  <a:lnTo>
                    <a:pt x="106590" y="27939"/>
                  </a:lnTo>
                  <a:close/>
                </a:path>
                <a:path w="859790" h="858520">
                  <a:moveTo>
                    <a:pt x="616165" y="27939"/>
                  </a:moveTo>
                  <a:lnTo>
                    <a:pt x="587514" y="27939"/>
                  </a:lnTo>
                  <a:lnTo>
                    <a:pt x="587514" y="85089"/>
                  </a:lnTo>
                  <a:lnTo>
                    <a:pt x="616165" y="85089"/>
                  </a:lnTo>
                  <a:lnTo>
                    <a:pt x="616165" y="81279"/>
                  </a:lnTo>
                  <a:lnTo>
                    <a:pt x="639744" y="81279"/>
                  </a:lnTo>
                  <a:lnTo>
                    <a:pt x="651571" y="78739"/>
                  </a:lnTo>
                  <a:lnTo>
                    <a:pt x="664930" y="74929"/>
                  </a:lnTo>
                  <a:lnTo>
                    <a:pt x="704098" y="58419"/>
                  </a:lnTo>
                  <a:lnTo>
                    <a:pt x="723009" y="57149"/>
                  </a:lnTo>
                  <a:lnTo>
                    <a:pt x="773785" y="57149"/>
                  </a:lnTo>
                  <a:lnTo>
                    <a:pt x="774537" y="53339"/>
                  </a:lnTo>
                  <a:lnTo>
                    <a:pt x="622372" y="53339"/>
                  </a:lnTo>
                  <a:lnTo>
                    <a:pt x="616165" y="49529"/>
                  </a:lnTo>
                  <a:lnTo>
                    <a:pt x="616165" y="27939"/>
                  </a:lnTo>
                  <a:close/>
                </a:path>
                <a:path w="859790" h="858520">
                  <a:moveTo>
                    <a:pt x="850860" y="27939"/>
                  </a:moveTo>
                  <a:lnTo>
                    <a:pt x="802449" y="27939"/>
                  </a:lnTo>
                  <a:lnTo>
                    <a:pt x="813591" y="30479"/>
                  </a:lnTo>
                  <a:lnTo>
                    <a:pt x="822699" y="36829"/>
                  </a:lnTo>
                  <a:lnTo>
                    <a:pt x="828845" y="45719"/>
                  </a:lnTo>
                  <a:lnTo>
                    <a:pt x="831100" y="57149"/>
                  </a:lnTo>
                  <a:lnTo>
                    <a:pt x="828845" y="67309"/>
                  </a:lnTo>
                  <a:lnTo>
                    <a:pt x="822699" y="77469"/>
                  </a:lnTo>
                  <a:lnTo>
                    <a:pt x="813591" y="82549"/>
                  </a:lnTo>
                  <a:lnTo>
                    <a:pt x="802449" y="85089"/>
                  </a:lnTo>
                  <a:lnTo>
                    <a:pt x="851153" y="85089"/>
                  </a:lnTo>
                  <a:lnTo>
                    <a:pt x="855252" y="78739"/>
                  </a:lnTo>
                  <a:lnTo>
                    <a:pt x="859764" y="57149"/>
                  </a:lnTo>
                  <a:lnTo>
                    <a:pt x="855252" y="34289"/>
                  </a:lnTo>
                  <a:lnTo>
                    <a:pt x="850860" y="27939"/>
                  </a:lnTo>
                  <a:close/>
                </a:path>
                <a:path w="859790" h="858520">
                  <a:moveTo>
                    <a:pt x="144134" y="81279"/>
                  </a:moveTo>
                  <a:lnTo>
                    <a:pt x="109296" y="81279"/>
                  </a:lnTo>
                  <a:lnTo>
                    <a:pt x="114388" y="82549"/>
                  </a:lnTo>
                  <a:lnTo>
                    <a:pt x="120523" y="83819"/>
                  </a:lnTo>
                  <a:lnTo>
                    <a:pt x="127850" y="83819"/>
                  </a:lnTo>
                  <a:lnTo>
                    <a:pt x="138221" y="82549"/>
                  </a:lnTo>
                  <a:lnTo>
                    <a:pt x="144134" y="81279"/>
                  </a:lnTo>
                  <a:close/>
                </a:path>
                <a:path w="859790" h="858520">
                  <a:moveTo>
                    <a:pt x="639744" y="81279"/>
                  </a:moveTo>
                  <a:lnTo>
                    <a:pt x="620077" y="81279"/>
                  </a:lnTo>
                  <a:lnTo>
                    <a:pt x="624433" y="82549"/>
                  </a:lnTo>
                  <a:lnTo>
                    <a:pt x="629373" y="82549"/>
                  </a:lnTo>
                  <a:lnTo>
                    <a:pt x="639744" y="81279"/>
                  </a:lnTo>
                  <a:close/>
                </a:path>
                <a:path w="859790" h="858520">
                  <a:moveTo>
                    <a:pt x="229016" y="30479"/>
                  </a:moveTo>
                  <a:lnTo>
                    <a:pt x="211113" y="30479"/>
                  </a:lnTo>
                  <a:lnTo>
                    <a:pt x="189945" y="34289"/>
                  </a:lnTo>
                  <a:lnTo>
                    <a:pt x="165557" y="44449"/>
                  </a:lnTo>
                  <a:lnTo>
                    <a:pt x="145620" y="52069"/>
                  </a:lnTo>
                  <a:lnTo>
                    <a:pt x="130721" y="54609"/>
                  </a:lnTo>
                  <a:lnTo>
                    <a:pt x="272262" y="54609"/>
                  </a:lnTo>
                  <a:lnTo>
                    <a:pt x="272262" y="33019"/>
                  </a:lnTo>
                  <a:lnTo>
                    <a:pt x="243611" y="33019"/>
                  </a:lnTo>
                  <a:lnTo>
                    <a:pt x="229016" y="30479"/>
                  </a:lnTo>
                  <a:close/>
                </a:path>
                <a:path w="859790" h="858520">
                  <a:moveTo>
                    <a:pt x="716610" y="27939"/>
                  </a:moveTo>
                  <a:lnTo>
                    <a:pt x="693806" y="31749"/>
                  </a:lnTo>
                  <a:lnTo>
                    <a:pt x="667067" y="41909"/>
                  </a:lnTo>
                  <a:lnTo>
                    <a:pt x="647430" y="50799"/>
                  </a:lnTo>
                  <a:lnTo>
                    <a:pt x="632663" y="53339"/>
                  </a:lnTo>
                  <a:lnTo>
                    <a:pt x="774537" y="53339"/>
                  </a:lnTo>
                  <a:lnTo>
                    <a:pt x="776040" y="45719"/>
                  </a:lnTo>
                  <a:lnTo>
                    <a:pt x="782188" y="36829"/>
                  </a:lnTo>
                  <a:lnTo>
                    <a:pt x="787655" y="33019"/>
                  </a:lnTo>
                  <a:lnTo>
                    <a:pt x="750189" y="33019"/>
                  </a:lnTo>
                  <a:lnTo>
                    <a:pt x="735422" y="29209"/>
                  </a:lnTo>
                  <a:lnTo>
                    <a:pt x="716610" y="27939"/>
                  </a:lnTo>
                  <a:close/>
                </a:path>
                <a:path w="859790" h="858520">
                  <a:moveTo>
                    <a:pt x="609739" y="0"/>
                  </a:moveTo>
                  <a:lnTo>
                    <a:pt x="250024" y="0"/>
                  </a:lnTo>
                  <a:lnTo>
                    <a:pt x="243611" y="6349"/>
                  </a:lnTo>
                  <a:lnTo>
                    <a:pt x="243611" y="33019"/>
                  </a:lnTo>
                  <a:lnTo>
                    <a:pt x="272262" y="33019"/>
                  </a:lnTo>
                  <a:lnTo>
                    <a:pt x="272262" y="27939"/>
                  </a:lnTo>
                  <a:lnTo>
                    <a:pt x="616165" y="27939"/>
                  </a:lnTo>
                  <a:lnTo>
                    <a:pt x="616165" y="6349"/>
                  </a:lnTo>
                  <a:lnTo>
                    <a:pt x="609739" y="0"/>
                  </a:lnTo>
                  <a:close/>
                </a:path>
                <a:path w="859790" h="858520">
                  <a:moveTo>
                    <a:pt x="802449" y="0"/>
                  </a:moveTo>
                  <a:lnTo>
                    <a:pt x="785730" y="1269"/>
                  </a:lnTo>
                  <a:lnTo>
                    <a:pt x="770961" y="8889"/>
                  </a:lnTo>
                  <a:lnTo>
                    <a:pt x="758870" y="19049"/>
                  </a:lnTo>
                  <a:lnTo>
                    <a:pt x="750189" y="33019"/>
                  </a:lnTo>
                  <a:lnTo>
                    <a:pt x="787655" y="33019"/>
                  </a:lnTo>
                  <a:lnTo>
                    <a:pt x="791300" y="30479"/>
                  </a:lnTo>
                  <a:lnTo>
                    <a:pt x="802449" y="27939"/>
                  </a:lnTo>
                  <a:lnTo>
                    <a:pt x="850860" y="27939"/>
                  </a:lnTo>
                  <a:lnTo>
                    <a:pt x="842956" y="16509"/>
                  </a:lnTo>
                  <a:lnTo>
                    <a:pt x="824735" y="3809"/>
                  </a:lnTo>
                  <a:lnTo>
                    <a:pt x="802449" y="0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 txBox="1"/>
            <p:nvPr/>
          </p:nvSpPr>
          <p:spPr>
            <a:xfrm>
              <a:off x="2851" y="6278"/>
              <a:ext cx="2496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55" dirty="0">
                  <a:solidFill>
                    <a:schemeClr val="bg1">
                      <a:lumMod val="50000"/>
                    </a:schemeClr>
                  </a:solidFill>
                  <a:latin typeface="Calibri" panose="020F0502020204030204"/>
                </a:rPr>
                <a:t>Telecom</a:t>
              </a:r>
              <a:r>
                <a:rPr sz="1800" b="1" spc="-114" dirty="0">
                  <a:solidFill>
                    <a:srgbClr val="231F20"/>
                  </a:solidFill>
                  <a:latin typeface="Calibri" panose="020F0502020204030204"/>
                  <a:cs typeface="Calibri" panose="020F0502020204030204"/>
                </a:rPr>
                <a:t> </a:t>
              </a:r>
              <a:r>
                <a:rPr sz="2000" b="1" spc="55" dirty="0">
                  <a:solidFill>
                    <a:schemeClr val="bg1">
                      <a:lumMod val="50000"/>
                    </a:schemeClr>
                  </a:solidFill>
                  <a:latin typeface="Calibri" panose="020F0502020204030204"/>
                </a:rPr>
                <a:t>Sector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5909310" y="2176145"/>
            <a:ext cx="2510155" cy="776605"/>
            <a:chOff x="6817" y="5927"/>
            <a:chExt cx="3953" cy="1223"/>
          </a:xfrm>
        </p:grpSpPr>
        <p:grpSp>
          <p:nvGrpSpPr>
            <p:cNvPr id="119" name="Group 118"/>
            <p:cNvGrpSpPr/>
            <p:nvPr/>
          </p:nvGrpSpPr>
          <p:grpSpPr>
            <a:xfrm>
              <a:off x="6817" y="5927"/>
              <a:ext cx="1084" cy="1045"/>
              <a:chOff x="6817" y="5927"/>
              <a:chExt cx="1084" cy="104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6925" y="6035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3504" h="103504">
                    <a:moveTo>
                      <a:pt x="51562" y="0"/>
                    </a:moveTo>
                    <a:lnTo>
                      <a:pt x="31509" y="4057"/>
                    </a:lnTo>
                    <a:lnTo>
                      <a:pt x="15117" y="15117"/>
                    </a:lnTo>
                    <a:lnTo>
                      <a:pt x="4057" y="31509"/>
                    </a:lnTo>
                    <a:lnTo>
                      <a:pt x="0" y="51562"/>
                    </a:lnTo>
                    <a:lnTo>
                      <a:pt x="4057" y="71646"/>
                    </a:lnTo>
                    <a:lnTo>
                      <a:pt x="15117" y="88057"/>
                    </a:lnTo>
                    <a:lnTo>
                      <a:pt x="31509" y="99126"/>
                    </a:lnTo>
                    <a:lnTo>
                      <a:pt x="51562" y="103187"/>
                    </a:lnTo>
                    <a:lnTo>
                      <a:pt x="71656" y="99126"/>
                    </a:lnTo>
                    <a:lnTo>
                      <a:pt x="88066" y="88057"/>
                    </a:lnTo>
                    <a:lnTo>
                      <a:pt x="93346" y="80225"/>
                    </a:lnTo>
                    <a:lnTo>
                      <a:pt x="51562" y="80225"/>
                    </a:lnTo>
                    <a:lnTo>
                      <a:pt x="40428" y="77976"/>
                    </a:lnTo>
                    <a:lnTo>
                      <a:pt x="31315" y="71837"/>
                    </a:lnTo>
                    <a:lnTo>
                      <a:pt x="25158" y="62727"/>
                    </a:lnTo>
                    <a:lnTo>
                      <a:pt x="22898" y="51562"/>
                    </a:lnTo>
                    <a:lnTo>
                      <a:pt x="25158" y="40418"/>
                    </a:lnTo>
                    <a:lnTo>
                      <a:pt x="31315" y="31305"/>
                    </a:lnTo>
                    <a:lnTo>
                      <a:pt x="40428" y="25155"/>
                    </a:lnTo>
                    <a:lnTo>
                      <a:pt x="51562" y="22898"/>
                    </a:lnTo>
                    <a:lnTo>
                      <a:pt x="93318" y="22898"/>
                    </a:lnTo>
                    <a:lnTo>
                      <a:pt x="88066" y="15117"/>
                    </a:lnTo>
                    <a:lnTo>
                      <a:pt x="71656" y="4057"/>
                    </a:lnTo>
                    <a:lnTo>
                      <a:pt x="51562" y="0"/>
                    </a:lnTo>
                    <a:close/>
                  </a:path>
                  <a:path w="103504" h="103504">
                    <a:moveTo>
                      <a:pt x="93318" y="22898"/>
                    </a:moveTo>
                    <a:lnTo>
                      <a:pt x="51562" y="22898"/>
                    </a:lnTo>
                    <a:lnTo>
                      <a:pt x="62727" y="25155"/>
                    </a:lnTo>
                    <a:lnTo>
                      <a:pt x="71837" y="31305"/>
                    </a:lnTo>
                    <a:lnTo>
                      <a:pt x="77976" y="40418"/>
                    </a:lnTo>
                    <a:lnTo>
                      <a:pt x="80225" y="51562"/>
                    </a:lnTo>
                    <a:lnTo>
                      <a:pt x="77976" y="62727"/>
                    </a:lnTo>
                    <a:lnTo>
                      <a:pt x="71837" y="71837"/>
                    </a:lnTo>
                    <a:lnTo>
                      <a:pt x="62727" y="77976"/>
                    </a:lnTo>
                    <a:lnTo>
                      <a:pt x="51562" y="80225"/>
                    </a:lnTo>
                    <a:lnTo>
                      <a:pt x="93346" y="80225"/>
                    </a:lnTo>
                    <a:lnTo>
                      <a:pt x="99130" y="71646"/>
                    </a:lnTo>
                    <a:lnTo>
                      <a:pt x="103187" y="51562"/>
                    </a:lnTo>
                    <a:lnTo>
                      <a:pt x="99130" y="31509"/>
                    </a:lnTo>
                    <a:lnTo>
                      <a:pt x="93318" y="22898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7702" y="6071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18" y="0"/>
                    </a:moveTo>
                    <a:lnTo>
                      <a:pt x="5168" y="0"/>
                    </a:lnTo>
                    <a:lnTo>
                      <a:pt x="0" y="5130"/>
                    </a:lnTo>
                    <a:lnTo>
                      <a:pt x="0" y="17792"/>
                    </a:lnTo>
                    <a:lnTo>
                      <a:pt x="5168" y="22948"/>
                    </a:lnTo>
                    <a:lnTo>
                      <a:pt x="17818" y="22948"/>
                    </a:lnTo>
                    <a:lnTo>
                      <a:pt x="22974" y="17792"/>
                    </a:lnTo>
                    <a:lnTo>
                      <a:pt x="22974" y="5130"/>
                    </a:lnTo>
                    <a:lnTo>
                      <a:pt x="17818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7629" y="6071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156" y="0"/>
                    </a:lnTo>
                    <a:lnTo>
                      <a:pt x="0" y="5130"/>
                    </a:lnTo>
                    <a:lnTo>
                      <a:pt x="0" y="17792"/>
                    </a:lnTo>
                    <a:lnTo>
                      <a:pt x="5156" y="22948"/>
                    </a:lnTo>
                    <a:lnTo>
                      <a:pt x="17805" y="22948"/>
                    </a:lnTo>
                    <a:lnTo>
                      <a:pt x="22961" y="17792"/>
                    </a:lnTo>
                    <a:lnTo>
                      <a:pt x="22961" y="5130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7738" y="6125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092" y="0"/>
                    </a:lnTo>
                    <a:lnTo>
                      <a:pt x="0" y="5105"/>
                    </a:lnTo>
                    <a:lnTo>
                      <a:pt x="0" y="17818"/>
                    </a:lnTo>
                    <a:lnTo>
                      <a:pt x="5092" y="22898"/>
                    </a:lnTo>
                    <a:lnTo>
                      <a:pt x="17805" y="22898"/>
                    </a:lnTo>
                    <a:lnTo>
                      <a:pt x="22885" y="17818"/>
                    </a:lnTo>
                    <a:lnTo>
                      <a:pt x="22885" y="5105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7666" y="6125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092" y="0"/>
                    </a:lnTo>
                    <a:lnTo>
                      <a:pt x="0" y="5105"/>
                    </a:lnTo>
                    <a:lnTo>
                      <a:pt x="0" y="17818"/>
                    </a:lnTo>
                    <a:lnTo>
                      <a:pt x="5092" y="22898"/>
                    </a:lnTo>
                    <a:lnTo>
                      <a:pt x="17805" y="22898"/>
                    </a:lnTo>
                    <a:lnTo>
                      <a:pt x="22885" y="17818"/>
                    </a:lnTo>
                    <a:lnTo>
                      <a:pt x="22885" y="5105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7557" y="6071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092" y="0"/>
                    </a:lnTo>
                    <a:lnTo>
                      <a:pt x="0" y="5130"/>
                    </a:lnTo>
                    <a:lnTo>
                      <a:pt x="0" y="17792"/>
                    </a:lnTo>
                    <a:lnTo>
                      <a:pt x="5092" y="22948"/>
                    </a:lnTo>
                    <a:lnTo>
                      <a:pt x="17805" y="22948"/>
                    </a:lnTo>
                    <a:lnTo>
                      <a:pt x="22885" y="17792"/>
                    </a:lnTo>
                    <a:lnTo>
                      <a:pt x="22885" y="5130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7593" y="6125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30" y="0"/>
                    </a:moveTo>
                    <a:lnTo>
                      <a:pt x="5168" y="0"/>
                    </a:lnTo>
                    <a:lnTo>
                      <a:pt x="0" y="5105"/>
                    </a:lnTo>
                    <a:lnTo>
                      <a:pt x="0" y="17818"/>
                    </a:lnTo>
                    <a:lnTo>
                      <a:pt x="5168" y="22898"/>
                    </a:lnTo>
                    <a:lnTo>
                      <a:pt x="17830" y="22898"/>
                    </a:lnTo>
                    <a:lnTo>
                      <a:pt x="22974" y="17818"/>
                    </a:lnTo>
                    <a:lnTo>
                      <a:pt x="22974" y="5105"/>
                    </a:lnTo>
                    <a:lnTo>
                      <a:pt x="17830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7485" y="6071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092" y="0"/>
                    </a:lnTo>
                    <a:lnTo>
                      <a:pt x="0" y="5130"/>
                    </a:lnTo>
                    <a:lnTo>
                      <a:pt x="0" y="17792"/>
                    </a:lnTo>
                    <a:lnTo>
                      <a:pt x="5092" y="22948"/>
                    </a:lnTo>
                    <a:lnTo>
                      <a:pt x="17805" y="22948"/>
                    </a:lnTo>
                    <a:lnTo>
                      <a:pt x="22898" y="17792"/>
                    </a:lnTo>
                    <a:lnTo>
                      <a:pt x="22898" y="5130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7521" y="6125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168" y="0"/>
                    </a:lnTo>
                    <a:lnTo>
                      <a:pt x="0" y="5105"/>
                    </a:lnTo>
                    <a:lnTo>
                      <a:pt x="0" y="17818"/>
                    </a:lnTo>
                    <a:lnTo>
                      <a:pt x="5168" y="22898"/>
                    </a:lnTo>
                    <a:lnTo>
                      <a:pt x="17805" y="22898"/>
                    </a:lnTo>
                    <a:lnTo>
                      <a:pt x="22961" y="17818"/>
                    </a:lnTo>
                    <a:lnTo>
                      <a:pt x="22961" y="5105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7413" y="6071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18" y="0"/>
                    </a:moveTo>
                    <a:lnTo>
                      <a:pt x="5168" y="0"/>
                    </a:lnTo>
                    <a:lnTo>
                      <a:pt x="0" y="5130"/>
                    </a:lnTo>
                    <a:lnTo>
                      <a:pt x="0" y="17792"/>
                    </a:lnTo>
                    <a:lnTo>
                      <a:pt x="5168" y="22948"/>
                    </a:lnTo>
                    <a:lnTo>
                      <a:pt x="17818" y="22948"/>
                    </a:lnTo>
                    <a:lnTo>
                      <a:pt x="22961" y="17792"/>
                    </a:lnTo>
                    <a:lnTo>
                      <a:pt x="22961" y="5130"/>
                    </a:lnTo>
                    <a:lnTo>
                      <a:pt x="17818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7449" y="6125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156" y="0"/>
                    </a:lnTo>
                    <a:lnTo>
                      <a:pt x="0" y="5105"/>
                    </a:lnTo>
                    <a:lnTo>
                      <a:pt x="0" y="17818"/>
                    </a:lnTo>
                    <a:lnTo>
                      <a:pt x="5156" y="22898"/>
                    </a:lnTo>
                    <a:lnTo>
                      <a:pt x="17805" y="22898"/>
                    </a:lnTo>
                    <a:lnTo>
                      <a:pt x="22961" y="17818"/>
                    </a:lnTo>
                    <a:lnTo>
                      <a:pt x="22961" y="5105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6817" y="5927"/>
                <a:ext cx="1084" cy="723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459104">
                    <a:moveTo>
                      <a:pt x="635076" y="0"/>
                    </a:moveTo>
                    <a:lnTo>
                      <a:pt x="52844" y="0"/>
                    </a:lnTo>
                    <a:lnTo>
                      <a:pt x="32280" y="4154"/>
                    </a:lnTo>
                    <a:lnTo>
                      <a:pt x="15482" y="15482"/>
                    </a:lnTo>
                    <a:lnTo>
                      <a:pt x="4154" y="32280"/>
                    </a:lnTo>
                    <a:lnTo>
                      <a:pt x="0" y="52844"/>
                    </a:lnTo>
                    <a:lnTo>
                      <a:pt x="0" y="187934"/>
                    </a:lnTo>
                    <a:lnTo>
                      <a:pt x="1450" y="200146"/>
                    </a:lnTo>
                    <a:lnTo>
                      <a:pt x="5565" y="211307"/>
                    </a:lnTo>
                    <a:lnTo>
                      <a:pt x="11990" y="221122"/>
                    </a:lnTo>
                    <a:lnTo>
                      <a:pt x="20370" y="229298"/>
                    </a:lnTo>
                    <a:lnTo>
                      <a:pt x="11990" y="237478"/>
                    </a:lnTo>
                    <a:lnTo>
                      <a:pt x="5565" y="247300"/>
                    </a:lnTo>
                    <a:lnTo>
                      <a:pt x="1450" y="258466"/>
                    </a:lnTo>
                    <a:lnTo>
                      <a:pt x="0" y="270675"/>
                    </a:lnTo>
                    <a:lnTo>
                      <a:pt x="0" y="405764"/>
                    </a:lnTo>
                    <a:lnTo>
                      <a:pt x="4154" y="426304"/>
                    </a:lnTo>
                    <a:lnTo>
                      <a:pt x="15482" y="443109"/>
                    </a:lnTo>
                    <a:lnTo>
                      <a:pt x="32280" y="454456"/>
                    </a:lnTo>
                    <a:lnTo>
                      <a:pt x="52844" y="458622"/>
                    </a:lnTo>
                    <a:lnTo>
                      <a:pt x="635076" y="458622"/>
                    </a:lnTo>
                    <a:lnTo>
                      <a:pt x="655647" y="454456"/>
                    </a:lnTo>
                    <a:lnTo>
                      <a:pt x="672449" y="443109"/>
                    </a:lnTo>
                    <a:lnTo>
                      <a:pt x="677470" y="435660"/>
                    </a:lnTo>
                    <a:lnTo>
                      <a:pt x="52844" y="435660"/>
                    </a:lnTo>
                    <a:lnTo>
                      <a:pt x="41202" y="433311"/>
                    </a:lnTo>
                    <a:lnTo>
                      <a:pt x="31700" y="426904"/>
                    </a:lnTo>
                    <a:lnTo>
                      <a:pt x="25296" y="417401"/>
                    </a:lnTo>
                    <a:lnTo>
                      <a:pt x="22948" y="405764"/>
                    </a:lnTo>
                    <a:lnTo>
                      <a:pt x="22948" y="270675"/>
                    </a:lnTo>
                    <a:lnTo>
                      <a:pt x="25296" y="259033"/>
                    </a:lnTo>
                    <a:lnTo>
                      <a:pt x="31700" y="249531"/>
                    </a:lnTo>
                    <a:lnTo>
                      <a:pt x="41202" y="243127"/>
                    </a:lnTo>
                    <a:lnTo>
                      <a:pt x="52844" y="240779"/>
                    </a:lnTo>
                    <a:lnTo>
                      <a:pt x="678088" y="240779"/>
                    </a:lnTo>
                    <a:lnTo>
                      <a:pt x="675926" y="237478"/>
                    </a:lnTo>
                    <a:lnTo>
                      <a:pt x="667537" y="229298"/>
                    </a:lnTo>
                    <a:lnTo>
                      <a:pt x="675926" y="221122"/>
                    </a:lnTo>
                    <a:lnTo>
                      <a:pt x="678084" y="217830"/>
                    </a:lnTo>
                    <a:lnTo>
                      <a:pt x="52844" y="217830"/>
                    </a:lnTo>
                    <a:lnTo>
                      <a:pt x="41189" y="215471"/>
                    </a:lnTo>
                    <a:lnTo>
                      <a:pt x="31684" y="209049"/>
                    </a:lnTo>
                    <a:lnTo>
                      <a:pt x="25291" y="199544"/>
                    </a:lnTo>
                    <a:lnTo>
                      <a:pt x="22948" y="187934"/>
                    </a:lnTo>
                    <a:lnTo>
                      <a:pt x="22948" y="52844"/>
                    </a:lnTo>
                    <a:lnTo>
                      <a:pt x="25296" y="41200"/>
                    </a:lnTo>
                    <a:lnTo>
                      <a:pt x="31700" y="31694"/>
                    </a:lnTo>
                    <a:lnTo>
                      <a:pt x="41202" y="25285"/>
                    </a:lnTo>
                    <a:lnTo>
                      <a:pt x="52844" y="22936"/>
                    </a:lnTo>
                    <a:lnTo>
                      <a:pt x="677476" y="22936"/>
                    </a:lnTo>
                    <a:lnTo>
                      <a:pt x="672449" y="15482"/>
                    </a:lnTo>
                    <a:lnTo>
                      <a:pt x="655647" y="4154"/>
                    </a:lnTo>
                    <a:lnTo>
                      <a:pt x="635076" y="0"/>
                    </a:lnTo>
                    <a:close/>
                  </a:path>
                  <a:path w="688339" h="459104">
                    <a:moveTo>
                      <a:pt x="678088" y="240779"/>
                    </a:moveTo>
                    <a:lnTo>
                      <a:pt x="635076" y="240779"/>
                    </a:lnTo>
                    <a:lnTo>
                      <a:pt x="646715" y="243127"/>
                    </a:lnTo>
                    <a:lnTo>
                      <a:pt x="656213" y="249531"/>
                    </a:lnTo>
                    <a:lnTo>
                      <a:pt x="662613" y="259033"/>
                    </a:lnTo>
                    <a:lnTo>
                      <a:pt x="664959" y="270675"/>
                    </a:lnTo>
                    <a:lnTo>
                      <a:pt x="664959" y="405764"/>
                    </a:lnTo>
                    <a:lnTo>
                      <a:pt x="662613" y="417401"/>
                    </a:lnTo>
                    <a:lnTo>
                      <a:pt x="656213" y="426904"/>
                    </a:lnTo>
                    <a:lnTo>
                      <a:pt x="646715" y="433311"/>
                    </a:lnTo>
                    <a:lnTo>
                      <a:pt x="635076" y="435660"/>
                    </a:lnTo>
                    <a:lnTo>
                      <a:pt x="677470" y="435660"/>
                    </a:lnTo>
                    <a:lnTo>
                      <a:pt x="683778" y="426304"/>
                    </a:lnTo>
                    <a:lnTo>
                      <a:pt x="687933" y="405764"/>
                    </a:lnTo>
                    <a:lnTo>
                      <a:pt x="687933" y="270675"/>
                    </a:lnTo>
                    <a:lnTo>
                      <a:pt x="686480" y="258466"/>
                    </a:lnTo>
                    <a:lnTo>
                      <a:pt x="682359" y="247300"/>
                    </a:lnTo>
                    <a:lnTo>
                      <a:pt x="678088" y="240779"/>
                    </a:lnTo>
                    <a:close/>
                  </a:path>
                  <a:path w="688339" h="459104">
                    <a:moveTo>
                      <a:pt x="677476" y="22936"/>
                    </a:moveTo>
                    <a:lnTo>
                      <a:pt x="635076" y="22936"/>
                    </a:lnTo>
                    <a:lnTo>
                      <a:pt x="646715" y="25285"/>
                    </a:lnTo>
                    <a:lnTo>
                      <a:pt x="656213" y="31694"/>
                    </a:lnTo>
                    <a:lnTo>
                      <a:pt x="662613" y="41200"/>
                    </a:lnTo>
                    <a:lnTo>
                      <a:pt x="664959" y="52844"/>
                    </a:lnTo>
                    <a:lnTo>
                      <a:pt x="664959" y="187934"/>
                    </a:lnTo>
                    <a:lnTo>
                      <a:pt x="662595" y="199570"/>
                    </a:lnTo>
                    <a:lnTo>
                      <a:pt x="656213" y="209049"/>
                    </a:lnTo>
                    <a:lnTo>
                      <a:pt x="646715" y="215471"/>
                    </a:lnTo>
                    <a:lnTo>
                      <a:pt x="635076" y="217830"/>
                    </a:lnTo>
                    <a:lnTo>
                      <a:pt x="678084" y="217830"/>
                    </a:lnTo>
                    <a:lnTo>
                      <a:pt x="682359" y="211307"/>
                    </a:lnTo>
                    <a:lnTo>
                      <a:pt x="686480" y="200146"/>
                    </a:lnTo>
                    <a:lnTo>
                      <a:pt x="687933" y="187934"/>
                    </a:lnTo>
                    <a:lnTo>
                      <a:pt x="687933" y="52844"/>
                    </a:lnTo>
                    <a:lnTo>
                      <a:pt x="683778" y="32280"/>
                    </a:lnTo>
                    <a:lnTo>
                      <a:pt x="677476" y="22936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6925" y="6378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3504" h="103504">
                    <a:moveTo>
                      <a:pt x="51562" y="0"/>
                    </a:moveTo>
                    <a:lnTo>
                      <a:pt x="31509" y="4058"/>
                    </a:lnTo>
                    <a:lnTo>
                      <a:pt x="15117" y="15124"/>
                    </a:lnTo>
                    <a:lnTo>
                      <a:pt x="4057" y="31530"/>
                    </a:lnTo>
                    <a:lnTo>
                      <a:pt x="0" y="51612"/>
                    </a:lnTo>
                    <a:lnTo>
                      <a:pt x="4057" y="71670"/>
                    </a:lnTo>
                    <a:lnTo>
                      <a:pt x="15117" y="88061"/>
                    </a:lnTo>
                    <a:lnTo>
                      <a:pt x="31509" y="99118"/>
                    </a:lnTo>
                    <a:lnTo>
                      <a:pt x="51562" y="103174"/>
                    </a:lnTo>
                    <a:lnTo>
                      <a:pt x="71656" y="99118"/>
                    </a:lnTo>
                    <a:lnTo>
                      <a:pt x="88066" y="88061"/>
                    </a:lnTo>
                    <a:lnTo>
                      <a:pt x="93321" y="80276"/>
                    </a:lnTo>
                    <a:lnTo>
                      <a:pt x="51562" y="80276"/>
                    </a:lnTo>
                    <a:lnTo>
                      <a:pt x="40428" y="78019"/>
                    </a:lnTo>
                    <a:lnTo>
                      <a:pt x="31315" y="71869"/>
                    </a:lnTo>
                    <a:lnTo>
                      <a:pt x="25158" y="62756"/>
                    </a:lnTo>
                    <a:lnTo>
                      <a:pt x="22898" y="51612"/>
                    </a:lnTo>
                    <a:lnTo>
                      <a:pt x="25158" y="40452"/>
                    </a:lnTo>
                    <a:lnTo>
                      <a:pt x="31315" y="31342"/>
                    </a:lnTo>
                    <a:lnTo>
                      <a:pt x="40428" y="25200"/>
                    </a:lnTo>
                    <a:lnTo>
                      <a:pt x="51562" y="22948"/>
                    </a:lnTo>
                    <a:lnTo>
                      <a:pt x="93343" y="22948"/>
                    </a:lnTo>
                    <a:lnTo>
                      <a:pt x="88066" y="15124"/>
                    </a:lnTo>
                    <a:lnTo>
                      <a:pt x="71656" y="4058"/>
                    </a:lnTo>
                    <a:lnTo>
                      <a:pt x="51562" y="0"/>
                    </a:lnTo>
                    <a:close/>
                  </a:path>
                  <a:path w="103504" h="103504">
                    <a:moveTo>
                      <a:pt x="93343" y="22948"/>
                    </a:moveTo>
                    <a:lnTo>
                      <a:pt x="51562" y="22948"/>
                    </a:lnTo>
                    <a:lnTo>
                      <a:pt x="62727" y="25200"/>
                    </a:lnTo>
                    <a:lnTo>
                      <a:pt x="71837" y="31342"/>
                    </a:lnTo>
                    <a:lnTo>
                      <a:pt x="77976" y="40452"/>
                    </a:lnTo>
                    <a:lnTo>
                      <a:pt x="80225" y="51612"/>
                    </a:lnTo>
                    <a:lnTo>
                      <a:pt x="77976" y="62756"/>
                    </a:lnTo>
                    <a:lnTo>
                      <a:pt x="71837" y="71869"/>
                    </a:lnTo>
                    <a:lnTo>
                      <a:pt x="62727" y="78019"/>
                    </a:lnTo>
                    <a:lnTo>
                      <a:pt x="51562" y="80276"/>
                    </a:lnTo>
                    <a:lnTo>
                      <a:pt x="93321" y="80276"/>
                    </a:lnTo>
                    <a:lnTo>
                      <a:pt x="99130" y="71670"/>
                    </a:lnTo>
                    <a:lnTo>
                      <a:pt x="103187" y="51612"/>
                    </a:lnTo>
                    <a:lnTo>
                      <a:pt x="99130" y="31530"/>
                    </a:lnTo>
                    <a:lnTo>
                      <a:pt x="93343" y="22948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7374" y="6800"/>
                <a:ext cx="56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5560" h="31750">
                    <a:moveTo>
                      <a:pt x="13220" y="0"/>
                    </a:moveTo>
                    <a:lnTo>
                      <a:pt x="6222" y="1905"/>
                    </a:lnTo>
                    <a:lnTo>
                      <a:pt x="3136" y="7442"/>
                    </a:lnTo>
                    <a:lnTo>
                      <a:pt x="0" y="12928"/>
                    </a:lnTo>
                    <a:lnTo>
                      <a:pt x="1904" y="19913"/>
                    </a:lnTo>
                    <a:lnTo>
                      <a:pt x="7454" y="23063"/>
                    </a:lnTo>
                    <a:lnTo>
                      <a:pt x="10083" y="24511"/>
                    </a:lnTo>
                    <a:lnTo>
                      <a:pt x="12484" y="26365"/>
                    </a:lnTo>
                    <a:lnTo>
                      <a:pt x="14617" y="28486"/>
                    </a:lnTo>
                    <a:lnTo>
                      <a:pt x="16852" y="30670"/>
                    </a:lnTo>
                    <a:lnTo>
                      <a:pt x="19773" y="31750"/>
                    </a:lnTo>
                    <a:lnTo>
                      <a:pt x="25590" y="31750"/>
                    </a:lnTo>
                    <a:lnTo>
                      <a:pt x="28549" y="30568"/>
                    </a:lnTo>
                    <a:lnTo>
                      <a:pt x="30810" y="28321"/>
                    </a:lnTo>
                    <a:lnTo>
                      <a:pt x="35267" y="23787"/>
                    </a:lnTo>
                    <a:lnTo>
                      <a:pt x="35166" y="16497"/>
                    </a:lnTo>
                    <a:lnTo>
                      <a:pt x="27114" y="8610"/>
                    </a:lnTo>
                    <a:lnTo>
                      <a:pt x="23075" y="5588"/>
                    </a:lnTo>
                    <a:lnTo>
                      <a:pt x="13220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7357" y="6926"/>
                <a:ext cx="59" cy="46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29210">
                    <a:moveTo>
                      <a:pt x="23456" y="0"/>
                    </a:moveTo>
                    <a:lnTo>
                      <a:pt x="17970" y="3136"/>
                    </a:lnTo>
                    <a:lnTo>
                      <a:pt x="15392" y="4660"/>
                    </a:lnTo>
                    <a:lnTo>
                      <a:pt x="12585" y="5829"/>
                    </a:lnTo>
                    <a:lnTo>
                      <a:pt x="3632" y="8229"/>
                    </a:lnTo>
                    <a:lnTo>
                      <a:pt x="0" y="14503"/>
                    </a:lnTo>
                    <a:lnTo>
                      <a:pt x="1612" y="20662"/>
                    </a:lnTo>
                    <a:lnTo>
                      <a:pt x="3009" y="25755"/>
                    </a:lnTo>
                    <a:lnTo>
                      <a:pt x="7607" y="29121"/>
                    </a:lnTo>
                    <a:lnTo>
                      <a:pt x="14668" y="29006"/>
                    </a:lnTo>
                    <a:lnTo>
                      <a:pt x="20548" y="27431"/>
                    </a:lnTo>
                    <a:lnTo>
                      <a:pt x="25184" y="25488"/>
                    </a:lnTo>
                    <a:lnTo>
                      <a:pt x="35001" y="19761"/>
                    </a:lnTo>
                    <a:lnTo>
                      <a:pt x="36842" y="12776"/>
                    </a:lnTo>
                    <a:lnTo>
                      <a:pt x="30441" y="1790"/>
                    </a:lnTo>
                    <a:lnTo>
                      <a:pt x="23456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7408" y="6865"/>
                <a:ext cx="41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6035" h="35560">
                    <a:moveTo>
                      <a:pt x="20612" y="0"/>
                    </a:moveTo>
                    <a:lnTo>
                      <a:pt x="7962" y="0"/>
                    </a:lnTo>
                    <a:lnTo>
                      <a:pt x="2806" y="5372"/>
                    </a:lnTo>
                    <a:lnTo>
                      <a:pt x="2806" y="14719"/>
                    </a:lnTo>
                    <a:lnTo>
                      <a:pt x="2413" y="17729"/>
                    </a:lnTo>
                    <a:lnTo>
                      <a:pt x="1689" y="20586"/>
                    </a:lnTo>
                    <a:lnTo>
                      <a:pt x="0" y="26708"/>
                    </a:lnTo>
                    <a:lnTo>
                      <a:pt x="3708" y="32969"/>
                    </a:lnTo>
                    <a:lnTo>
                      <a:pt x="9804" y="34658"/>
                    </a:lnTo>
                    <a:lnTo>
                      <a:pt x="10756" y="34861"/>
                    </a:lnTo>
                    <a:lnTo>
                      <a:pt x="11760" y="35039"/>
                    </a:lnTo>
                    <a:lnTo>
                      <a:pt x="17805" y="35039"/>
                    </a:lnTo>
                    <a:lnTo>
                      <a:pt x="22466" y="31623"/>
                    </a:lnTo>
                    <a:lnTo>
                      <a:pt x="23799" y="26530"/>
                    </a:lnTo>
                    <a:lnTo>
                      <a:pt x="25095" y="21704"/>
                    </a:lnTo>
                    <a:lnTo>
                      <a:pt x="25755" y="16725"/>
                    </a:lnTo>
                    <a:lnTo>
                      <a:pt x="25755" y="4851"/>
                    </a:lnTo>
                    <a:lnTo>
                      <a:pt x="20612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7288" y="6915"/>
                <a:ext cx="56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5560" h="31750">
                    <a:moveTo>
                      <a:pt x="16179" y="0"/>
                    </a:moveTo>
                    <a:lnTo>
                      <a:pt x="8953" y="38"/>
                    </a:lnTo>
                    <a:lnTo>
                      <a:pt x="4483" y="4457"/>
                    </a:lnTo>
                    <a:lnTo>
                      <a:pt x="0" y="8991"/>
                    </a:lnTo>
                    <a:lnTo>
                      <a:pt x="50" y="16217"/>
                    </a:lnTo>
                    <a:lnTo>
                      <a:pt x="20154" y="31267"/>
                    </a:lnTo>
                    <a:lnTo>
                      <a:pt x="26085" y="31267"/>
                    </a:lnTo>
                    <a:lnTo>
                      <a:pt x="29946" y="29210"/>
                    </a:lnTo>
                    <a:lnTo>
                      <a:pt x="35204" y="20027"/>
                    </a:lnTo>
                    <a:lnTo>
                      <a:pt x="33312" y="13030"/>
                    </a:lnTo>
                    <a:lnTo>
                      <a:pt x="27825" y="9842"/>
                    </a:lnTo>
                    <a:lnTo>
                      <a:pt x="25196" y="8394"/>
                    </a:lnTo>
                    <a:lnTo>
                      <a:pt x="22834" y="6540"/>
                    </a:lnTo>
                    <a:lnTo>
                      <a:pt x="16179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7301" y="6794"/>
                <a:ext cx="58" cy="46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29210">
                    <a:moveTo>
                      <a:pt x="27139" y="0"/>
                    </a:moveTo>
                    <a:lnTo>
                      <a:pt x="16230" y="2959"/>
                    </a:lnTo>
                    <a:lnTo>
                      <a:pt x="11582" y="4940"/>
                    </a:lnTo>
                    <a:lnTo>
                      <a:pt x="7277" y="7518"/>
                    </a:lnTo>
                    <a:lnTo>
                      <a:pt x="1841" y="10693"/>
                    </a:lnTo>
                    <a:lnTo>
                      <a:pt x="0" y="17703"/>
                    </a:lnTo>
                    <a:lnTo>
                      <a:pt x="5384" y="26809"/>
                    </a:lnTo>
                    <a:lnTo>
                      <a:pt x="9169" y="28841"/>
                    </a:lnTo>
                    <a:lnTo>
                      <a:pt x="15113" y="28841"/>
                    </a:lnTo>
                    <a:lnTo>
                      <a:pt x="17081" y="28346"/>
                    </a:lnTo>
                    <a:lnTo>
                      <a:pt x="18923" y="27279"/>
                    </a:lnTo>
                    <a:lnTo>
                      <a:pt x="21501" y="25704"/>
                    </a:lnTo>
                    <a:lnTo>
                      <a:pt x="24295" y="24523"/>
                    </a:lnTo>
                    <a:lnTo>
                      <a:pt x="33248" y="22059"/>
                    </a:lnTo>
                    <a:lnTo>
                      <a:pt x="36830" y="15735"/>
                    </a:lnTo>
                    <a:lnTo>
                      <a:pt x="33489" y="3517"/>
                    </a:lnTo>
                    <a:lnTo>
                      <a:pt x="27139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7268" y="6846"/>
                <a:ext cx="41" cy="57"/>
              </a:xfrm>
              <a:custGeom>
                <a:avLst/>
                <a:gdLst/>
                <a:ahLst/>
                <a:cxnLst/>
                <a:rect l="l" t="t" r="r" b="b"/>
                <a:pathLst>
                  <a:path w="26035" h="36195">
                    <a:moveTo>
                      <a:pt x="9690" y="0"/>
                    </a:moveTo>
                    <a:lnTo>
                      <a:pt x="3416" y="3632"/>
                    </a:lnTo>
                    <a:lnTo>
                      <a:pt x="1854" y="9778"/>
                    </a:lnTo>
                    <a:lnTo>
                      <a:pt x="622" y="14477"/>
                    </a:lnTo>
                    <a:lnTo>
                      <a:pt x="0" y="19354"/>
                    </a:lnTo>
                    <a:lnTo>
                      <a:pt x="0" y="30835"/>
                    </a:lnTo>
                    <a:lnTo>
                      <a:pt x="5156" y="35826"/>
                    </a:lnTo>
                    <a:lnTo>
                      <a:pt x="17805" y="35877"/>
                    </a:lnTo>
                    <a:lnTo>
                      <a:pt x="22974" y="30606"/>
                    </a:lnTo>
                    <a:lnTo>
                      <a:pt x="22974" y="21323"/>
                    </a:lnTo>
                    <a:lnTo>
                      <a:pt x="23291" y="18351"/>
                    </a:lnTo>
                    <a:lnTo>
                      <a:pt x="25654" y="9448"/>
                    </a:lnTo>
                    <a:lnTo>
                      <a:pt x="21945" y="3174"/>
                    </a:lnTo>
                    <a:lnTo>
                      <a:pt x="9690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7702" y="6414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18" y="0"/>
                    </a:moveTo>
                    <a:lnTo>
                      <a:pt x="5168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68" y="22898"/>
                    </a:lnTo>
                    <a:lnTo>
                      <a:pt x="17818" y="22898"/>
                    </a:lnTo>
                    <a:lnTo>
                      <a:pt x="22974" y="17792"/>
                    </a:lnTo>
                    <a:lnTo>
                      <a:pt x="22974" y="5092"/>
                    </a:lnTo>
                    <a:lnTo>
                      <a:pt x="17818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7629" y="6414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156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56" y="22898"/>
                    </a:lnTo>
                    <a:lnTo>
                      <a:pt x="17805" y="22898"/>
                    </a:lnTo>
                    <a:lnTo>
                      <a:pt x="22961" y="17792"/>
                    </a:lnTo>
                    <a:lnTo>
                      <a:pt x="22961" y="5092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7738" y="6469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092" y="0"/>
                    </a:lnTo>
                    <a:lnTo>
                      <a:pt x="0" y="5143"/>
                    </a:lnTo>
                    <a:lnTo>
                      <a:pt x="0" y="17792"/>
                    </a:lnTo>
                    <a:lnTo>
                      <a:pt x="5092" y="22936"/>
                    </a:lnTo>
                    <a:lnTo>
                      <a:pt x="17805" y="22936"/>
                    </a:lnTo>
                    <a:lnTo>
                      <a:pt x="22885" y="17792"/>
                    </a:lnTo>
                    <a:lnTo>
                      <a:pt x="22885" y="5143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7666" y="6469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092" y="0"/>
                    </a:lnTo>
                    <a:lnTo>
                      <a:pt x="0" y="5143"/>
                    </a:lnTo>
                    <a:lnTo>
                      <a:pt x="0" y="17792"/>
                    </a:lnTo>
                    <a:lnTo>
                      <a:pt x="5092" y="22936"/>
                    </a:lnTo>
                    <a:lnTo>
                      <a:pt x="17805" y="22936"/>
                    </a:lnTo>
                    <a:lnTo>
                      <a:pt x="22885" y="17792"/>
                    </a:lnTo>
                    <a:lnTo>
                      <a:pt x="22885" y="5143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7557" y="6414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092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092" y="22898"/>
                    </a:lnTo>
                    <a:lnTo>
                      <a:pt x="17805" y="22898"/>
                    </a:lnTo>
                    <a:lnTo>
                      <a:pt x="22885" y="17792"/>
                    </a:lnTo>
                    <a:lnTo>
                      <a:pt x="22885" y="5092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7593" y="6469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30" y="0"/>
                    </a:moveTo>
                    <a:lnTo>
                      <a:pt x="5168" y="0"/>
                    </a:lnTo>
                    <a:lnTo>
                      <a:pt x="0" y="5143"/>
                    </a:lnTo>
                    <a:lnTo>
                      <a:pt x="0" y="17792"/>
                    </a:lnTo>
                    <a:lnTo>
                      <a:pt x="5168" y="22936"/>
                    </a:lnTo>
                    <a:lnTo>
                      <a:pt x="17830" y="22936"/>
                    </a:lnTo>
                    <a:lnTo>
                      <a:pt x="22974" y="17792"/>
                    </a:lnTo>
                    <a:lnTo>
                      <a:pt x="22974" y="5143"/>
                    </a:lnTo>
                    <a:lnTo>
                      <a:pt x="17830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7485" y="6414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092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092" y="22898"/>
                    </a:lnTo>
                    <a:lnTo>
                      <a:pt x="17805" y="22898"/>
                    </a:lnTo>
                    <a:lnTo>
                      <a:pt x="22898" y="17792"/>
                    </a:lnTo>
                    <a:lnTo>
                      <a:pt x="22898" y="5092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7521" y="6469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168" y="0"/>
                    </a:lnTo>
                    <a:lnTo>
                      <a:pt x="0" y="5143"/>
                    </a:lnTo>
                    <a:lnTo>
                      <a:pt x="0" y="17792"/>
                    </a:lnTo>
                    <a:lnTo>
                      <a:pt x="5168" y="22936"/>
                    </a:lnTo>
                    <a:lnTo>
                      <a:pt x="17805" y="22936"/>
                    </a:lnTo>
                    <a:lnTo>
                      <a:pt x="22961" y="17792"/>
                    </a:lnTo>
                    <a:lnTo>
                      <a:pt x="22961" y="5143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7413" y="6414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18" y="0"/>
                    </a:moveTo>
                    <a:lnTo>
                      <a:pt x="5168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68" y="22898"/>
                    </a:lnTo>
                    <a:lnTo>
                      <a:pt x="17818" y="22898"/>
                    </a:lnTo>
                    <a:lnTo>
                      <a:pt x="22961" y="17792"/>
                    </a:lnTo>
                    <a:lnTo>
                      <a:pt x="22961" y="5092"/>
                    </a:lnTo>
                    <a:lnTo>
                      <a:pt x="17818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449" y="6469"/>
                <a:ext cx="3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23495">
                    <a:moveTo>
                      <a:pt x="17805" y="0"/>
                    </a:moveTo>
                    <a:lnTo>
                      <a:pt x="5156" y="0"/>
                    </a:lnTo>
                    <a:lnTo>
                      <a:pt x="0" y="5143"/>
                    </a:lnTo>
                    <a:lnTo>
                      <a:pt x="0" y="17792"/>
                    </a:lnTo>
                    <a:lnTo>
                      <a:pt x="5156" y="22936"/>
                    </a:lnTo>
                    <a:lnTo>
                      <a:pt x="17805" y="22936"/>
                    </a:lnTo>
                    <a:lnTo>
                      <a:pt x="22961" y="17792"/>
                    </a:lnTo>
                    <a:lnTo>
                      <a:pt x="22961" y="5143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7178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86" y="0"/>
                    </a:moveTo>
                    <a:lnTo>
                      <a:pt x="5156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56" y="22898"/>
                    </a:lnTo>
                    <a:lnTo>
                      <a:pt x="29286" y="22898"/>
                    </a:lnTo>
                    <a:lnTo>
                      <a:pt x="34366" y="17792"/>
                    </a:lnTo>
                    <a:lnTo>
                      <a:pt x="34366" y="5092"/>
                    </a:lnTo>
                    <a:lnTo>
                      <a:pt x="29286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7034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35" y="0"/>
                    </a:moveTo>
                    <a:lnTo>
                      <a:pt x="5105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05" y="22898"/>
                    </a:lnTo>
                    <a:lnTo>
                      <a:pt x="29235" y="22898"/>
                    </a:lnTo>
                    <a:lnTo>
                      <a:pt x="34378" y="17792"/>
                    </a:lnTo>
                    <a:lnTo>
                      <a:pt x="34378" y="5092"/>
                    </a:lnTo>
                    <a:lnTo>
                      <a:pt x="2923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7106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22" y="0"/>
                    </a:moveTo>
                    <a:lnTo>
                      <a:pt x="5156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56" y="22898"/>
                    </a:lnTo>
                    <a:lnTo>
                      <a:pt x="29222" y="22898"/>
                    </a:lnTo>
                    <a:lnTo>
                      <a:pt x="34366" y="17792"/>
                    </a:lnTo>
                    <a:lnTo>
                      <a:pt x="34366" y="5092"/>
                    </a:lnTo>
                    <a:lnTo>
                      <a:pt x="29222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6817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73" y="0"/>
                    </a:moveTo>
                    <a:lnTo>
                      <a:pt x="5143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43" y="22898"/>
                    </a:lnTo>
                    <a:lnTo>
                      <a:pt x="29273" y="22898"/>
                    </a:lnTo>
                    <a:lnTo>
                      <a:pt x="34366" y="17792"/>
                    </a:lnTo>
                    <a:lnTo>
                      <a:pt x="34366" y="5092"/>
                    </a:lnTo>
                    <a:lnTo>
                      <a:pt x="29273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6889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86" y="0"/>
                    </a:moveTo>
                    <a:lnTo>
                      <a:pt x="5168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68" y="22898"/>
                    </a:lnTo>
                    <a:lnTo>
                      <a:pt x="29286" y="22898"/>
                    </a:lnTo>
                    <a:lnTo>
                      <a:pt x="34442" y="17792"/>
                    </a:lnTo>
                    <a:lnTo>
                      <a:pt x="34442" y="5092"/>
                    </a:lnTo>
                    <a:lnTo>
                      <a:pt x="29286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6961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86" y="0"/>
                    </a:moveTo>
                    <a:lnTo>
                      <a:pt x="5168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68" y="22898"/>
                    </a:lnTo>
                    <a:lnTo>
                      <a:pt x="29286" y="22898"/>
                    </a:lnTo>
                    <a:lnTo>
                      <a:pt x="34442" y="17792"/>
                    </a:lnTo>
                    <a:lnTo>
                      <a:pt x="34442" y="5092"/>
                    </a:lnTo>
                    <a:lnTo>
                      <a:pt x="29286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7485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22" y="0"/>
                    </a:moveTo>
                    <a:lnTo>
                      <a:pt x="5092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092" y="22898"/>
                    </a:lnTo>
                    <a:lnTo>
                      <a:pt x="29222" y="22898"/>
                    </a:lnTo>
                    <a:lnTo>
                      <a:pt x="34366" y="17792"/>
                    </a:lnTo>
                    <a:lnTo>
                      <a:pt x="34366" y="5092"/>
                    </a:lnTo>
                    <a:lnTo>
                      <a:pt x="29222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7629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86" y="0"/>
                    </a:moveTo>
                    <a:lnTo>
                      <a:pt x="5156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56" y="22898"/>
                    </a:lnTo>
                    <a:lnTo>
                      <a:pt x="29286" y="22898"/>
                    </a:lnTo>
                    <a:lnTo>
                      <a:pt x="34366" y="17792"/>
                    </a:lnTo>
                    <a:lnTo>
                      <a:pt x="34366" y="5092"/>
                    </a:lnTo>
                    <a:lnTo>
                      <a:pt x="29286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7557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22" y="0"/>
                    </a:moveTo>
                    <a:lnTo>
                      <a:pt x="5156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56" y="22898"/>
                    </a:lnTo>
                    <a:lnTo>
                      <a:pt x="29222" y="22898"/>
                    </a:lnTo>
                    <a:lnTo>
                      <a:pt x="34366" y="17792"/>
                    </a:lnTo>
                    <a:lnTo>
                      <a:pt x="34366" y="5092"/>
                    </a:lnTo>
                    <a:lnTo>
                      <a:pt x="29222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7846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22" y="0"/>
                    </a:moveTo>
                    <a:lnTo>
                      <a:pt x="5092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092" y="22898"/>
                    </a:lnTo>
                    <a:lnTo>
                      <a:pt x="29222" y="22898"/>
                    </a:lnTo>
                    <a:lnTo>
                      <a:pt x="34366" y="17792"/>
                    </a:lnTo>
                    <a:lnTo>
                      <a:pt x="34366" y="5092"/>
                    </a:lnTo>
                    <a:lnTo>
                      <a:pt x="29222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7702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86" y="0"/>
                    </a:moveTo>
                    <a:lnTo>
                      <a:pt x="5168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68" y="22898"/>
                    </a:lnTo>
                    <a:lnTo>
                      <a:pt x="29286" y="22898"/>
                    </a:lnTo>
                    <a:lnTo>
                      <a:pt x="34442" y="17792"/>
                    </a:lnTo>
                    <a:lnTo>
                      <a:pt x="34442" y="5092"/>
                    </a:lnTo>
                    <a:lnTo>
                      <a:pt x="29286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7774" y="6866"/>
                <a:ext cx="5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23495">
                    <a:moveTo>
                      <a:pt x="29286" y="0"/>
                    </a:moveTo>
                    <a:lnTo>
                      <a:pt x="5168" y="0"/>
                    </a:lnTo>
                    <a:lnTo>
                      <a:pt x="0" y="5092"/>
                    </a:lnTo>
                    <a:lnTo>
                      <a:pt x="0" y="17792"/>
                    </a:lnTo>
                    <a:lnTo>
                      <a:pt x="5168" y="22898"/>
                    </a:lnTo>
                    <a:lnTo>
                      <a:pt x="29286" y="22898"/>
                    </a:lnTo>
                    <a:lnTo>
                      <a:pt x="34442" y="17792"/>
                    </a:lnTo>
                    <a:lnTo>
                      <a:pt x="34442" y="5092"/>
                    </a:lnTo>
                    <a:lnTo>
                      <a:pt x="29286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7341" y="6721"/>
                <a:ext cx="37" cy="5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925">
                    <a:moveTo>
                      <a:pt x="17805" y="0"/>
                    </a:moveTo>
                    <a:lnTo>
                      <a:pt x="5168" y="0"/>
                    </a:lnTo>
                    <a:lnTo>
                      <a:pt x="0" y="5143"/>
                    </a:lnTo>
                    <a:lnTo>
                      <a:pt x="0" y="29286"/>
                    </a:lnTo>
                    <a:lnTo>
                      <a:pt x="5168" y="34417"/>
                    </a:lnTo>
                    <a:lnTo>
                      <a:pt x="17805" y="34417"/>
                    </a:lnTo>
                    <a:lnTo>
                      <a:pt x="22961" y="29286"/>
                    </a:lnTo>
                    <a:lnTo>
                      <a:pt x="22961" y="5143"/>
                    </a:lnTo>
                    <a:lnTo>
                      <a:pt x="1780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7341" y="6649"/>
                <a:ext cx="37" cy="5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925">
                    <a:moveTo>
                      <a:pt x="17792" y="0"/>
                    </a:moveTo>
                    <a:lnTo>
                      <a:pt x="5156" y="0"/>
                    </a:lnTo>
                    <a:lnTo>
                      <a:pt x="0" y="5143"/>
                    </a:lnTo>
                    <a:lnTo>
                      <a:pt x="0" y="29273"/>
                    </a:lnTo>
                    <a:lnTo>
                      <a:pt x="5156" y="34366"/>
                    </a:lnTo>
                    <a:lnTo>
                      <a:pt x="17792" y="34366"/>
                    </a:lnTo>
                    <a:lnTo>
                      <a:pt x="22961" y="29273"/>
                    </a:lnTo>
                    <a:lnTo>
                      <a:pt x="22961" y="5143"/>
                    </a:lnTo>
                    <a:lnTo>
                      <a:pt x="17792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2" name="object 82"/>
            <p:cNvSpPr txBox="1"/>
            <p:nvPr/>
          </p:nvSpPr>
          <p:spPr>
            <a:xfrm>
              <a:off x="8652" y="6181"/>
              <a:ext cx="2118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55" dirty="0">
                  <a:solidFill>
                    <a:schemeClr val="bg1">
                      <a:lumMod val="50000"/>
                    </a:schemeClr>
                  </a:solidFill>
                  <a:latin typeface="Calibri" panose="020F0502020204030204"/>
                </a:rPr>
                <a:t>Data Centers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205355" y="3381375"/>
            <a:ext cx="2995295" cy="657225"/>
            <a:chOff x="984" y="7825"/>
            <a:chExt cx="4717" cy="1035"/>
          </a:xfrm>
        </p:grpSpPr>
        <p:grpSp>
          <p:nvGrpSpPr>
            <p:cNvPr id="113" name="Group 112"/>
            <p:cNvGrpSpPr/>
            <p:nvPr/>
          </p:nvGrpSpPr>
          <p:grpSpPr>
            <a:xfrm>
              <a:off x="984" y="7825"/>
              <a:ext cx="1035" cy="1035"/>
              <a:chOff x="984" y="7825"/>
              <a:chExt cx="1035" cy="1035"/>
            </a:xfrm>
          </p:grpSpPr>
          <p:sp>
            <p:nvSpPr>
              <p:cNvPr id="68" name="object 68"/>
              <p:cNvSpPr/>
              <p:nvPr/>
            </p:nvSpPr>
            <p:spPr>
              <a:xfrm>
                <a:off x="1277" y="8343"/>
                <a:ext cx="518" cy="311"/>
              </a:xfrm>
              <a:custGeom>
                <a:avLst/>
                <a:gdLst/>
                <a:ahLst/>
                <a:cxnLst/>
                <a:rect l="l" t="t" r="r" b="b"/>
                <a:pathLst>
                  <a:path w="328930" h="197485">
                    <a:moveTo>
                      <a:pt x="324484" y="0"/>
                    </a:moveTo>
                    <a:lnTo>
                      <a:pt x="4381" y="0"/>
                    </a:lnTo>
                    <a:lnTo>
                      <a:pt x="0" y="4381"/>
                    </a:lnTo>
                    <a:lnTo>
                      <a:pt x="0" y="192938"/>
                    </a:lnTo>
                    <a:lnTo>
                      <a:pt x="4381" y="197319"/>
                    </a:lnTo>
                    <a:lnTo>
                      <a:pt x="324484" y="197319"/>
                    </a:lnTo>
                    <a:lnTo>
                      <a:pt x="328866" y="192938"/>
                    </a:lnTo>
                    <a:lnTo>
                      <a:pt x="328866" y="175399"/>
                    </a:lnTo>
                    <a:lnTo>
                      <a:pt x="21920" y="175399"/>
                    </a:lnTo>
                    <a:lnTo>
                      <a:pt x="21920" y="21920"/>
                    </a:lnTo>
                    <a:lnTo>
                      <a:pt x="328866" y="21920"/>
                    </a:lnTo>
                    <a:lnTo>
                      <a:pt x="328866" y="4381"/>
                    </a:lnTo>
                    <a:lnTo>
                      <a:pt x="324484" y="0"/>
                    </a:lnTo>
                    <a:close/>
                  </a:path>
                  <a:path w="328930" h="197485">
                    <a:moveTo>
                      <a:pt x="328866" y="21920"/>
                    </a:moveTo>
                    <a:lnTo>
                      <a:pt x="306946" y="21920"/>
                    </a:lnTo>
                    <a:lnTo>
                      <a:pt x="306946" y="175399"/>
                    </a:lnTo>
                    <a:lnTo>
                      <a:pt x="328866" y="175399"/>
                    </a:lnTo>
                    <a:lnTo>
                      <a:pt x="328866" y="2192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1761" y="8412"/>
                <a:ext cx="259" cy="173"/>
              </a:xfrm>
              <a:custGeom>
                <a:avLst/>
                <a:gdLst/>
                <a:ahLst/>
                <a:cxnLst/>
                <a:rect l="l" t="t" r="r" b="b"/>
                <a:pathLst>
                  <a:path w="164465" h="109854">
                    <a:moveTo>
                      <a:pt x="160058" y="0"/>
                    </a:moveTo>
                    <a:lnTo>
                      <a:pt x="4381" y="0"/>
                    </a:lnTo>
                    <a:lnTo>
                      <a:pt x="0" y="4394"/>
                    </a:lnTo>
                    <a:lnTo>
                      <a:pt x="0" y="105244"/>
                    </a:lnTo>
                    <a:lnTo>
                      <a:pt x="4381" y="109626"/>
                    </a:lnTo>
                    <a:lnTo>
                      <a:pt x="160058" y="109626"/>
                    </a:lnTo>
                    <a:lnTo>
                      <a:pt x="164426" y="105244"/>
                    </a:lnTo>
                    <a:lnTo>
                      <a:pt x="164426" y="92087"/>
                    </a:lnTo>
                    <a:lnTo>
                      <a:pt x="160058" y="87693"/>
                    </a:lnTo>
                    <a:lnTo>
                      <a:pt x="21920" y="87693"/>
                    </a:lnTo>
                    <a:lnTo>
                      <a:pt x="21920" y="21932"/>
                    </a:lnTo>
                    <a:lnTo>
                      <a:pt x="160058" y="21932"/>
                    </a:lnTo>
                    <a:lnTo>
                      <a:pt x="164426" y="17538"/>
                    </a:lnTo>
                    <a:lnTo>
                      <a:pt x="164426" y="4394"/>
                    </a:lnTo>
                    <a:lnTo>
                      <a:pt x="160058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984" y="8412"/>
                <a:ext cx="329" cy="449"/>
              </a:xfrm>
              <a:custGeom>
                <a:avLst/>
                <a:gdLst/>
                <a:ahLst/>
                <a:cxnLst/>
                <a:rect l="l" t="t" r="r" b="b"/>
                <a:pathLst>
                  <a:path w="208915" h="285114">
                    <a:moveTo>
                      <a:pt x="203911" y="0"/>
                    </a:moveTo>
                    <a:lnTo>
                      <a:pt x="197332" y="0"/>
                    </a:lnTo>
                    <a:lnTo>
                      <a:pt x="152231" y="5170"/>
                    </a:lnTo>
                    <a:lnTo>
                      <a:pt x="110752" y="19891"/>
                    </a:lnTo>
                    <a:lnTo>
                      <a:pt x="74105" y="42972"/>
                    </a:lnTo>
                    <a:lnTo>
                      <a:pt x="43497" y="73226"/>
                    </a:lnTo>
                    <a:lnTo>
                      <a:pt x="20137" y="109463"/>
                    </a:lnTo>
                    <a:lnTo>
                      <a:pt x="5235" y="150496"/>
                    </a:lnTo>
                    <a:lnTo>
                      <a:pt x="0" y="195135"/>
                    </a:lnTo>
                    <a:lnTo>
                      <a:pt x="0" y="280631"/>
                    </a:lnTo>
                    <a:lnTo>
                      <a:pt x="4394" y="285026"/>
                    </a:lnTo>
                    <a:lnTo>
                      <a:pt x="17538" y="285026"/>
                    </a:lnTo>
                    <a:lnTo>
                      <a:pt x="21932" y="280631"/>
                    </a:lnTo>
                    <a:lnTo>
                      <a:pt x="21932" y="195135"/>
                    </a:lnTo>
                    <a:lnTo>
                      <a:pt x="27794" y="150710"/>
                    </a:lnTo>
                    <a:lnTo>
                      <a:pt x="44343" y="110519"/>
                    </a:lnTo>
                    <a:lnTo>
                      <a:pt x="70027" y="76052"/>
                    </a:lnTo>
                    <a:lnTo>
                      <a:pt x="103293" y="48802"/>
                    </a:lnTo>
                    <a:lnTo>
                      <a:pt x="142588" y="30260"/>
                    </a:lnTo>
                    <a:lnTo>
                      <a:pt x="186359" y="21920"/>
                    </a:lnTo>
                    <a:lnTo>
                      <a:pt x="208292" y="21920"/>
                    </a:lnTo>
                    <a:lnTo>
                      <a:pt x="208292" y="4381"/>
                    </a:lnTo>
                    <a:lnTo>
                      <a:pt x="203911" y="0"/>
                    </a:lnTo>
                    <a:close/>
                  </a:path>
                  <a:path w="208915" h="285114">
                    <a:moveTo>
                      <a:pt x="208292" y="21920"/>
                    </a:moveTo>
                    <a:lnTo>
                      <a:pt x="186359" y="21920"/>
                    </a:lnTo>
                    <a:lnTo>
                      <a:pt x="186359" y="85509"/>
                    </a:lnTo>
                    <a:lnTo>
                      <a:pt x="147826" y="97396"/>
                    </a:lnTo>
                    <a:lnTo>
                      <a:pt x="116482" y="121410"/>
                    </a:lnTo>
                    <a:lnTo>
                      <a:pt x="95414" y="154880"/>
                    </a:lnTo>
                    <a:lnTo>
                      <a:pt x="87706" y="195135"/>
                    </a:lnTo>
                    <a:lnTo>
                      <a:pt x="87706" y="280631"/>
                    </a:lnTo>
                    <a:lnTo>
                      <a:pt x="92087" y="285026"/>
                    </a:lnTo>
                    <a:lnTo>
                      <a:pt x="105257" y="285026"/>
                    </a:lnTo>
                    <a:lnTo>
                      <a:pt x="109626" y="280631"/>
                    </a:lnTo>
                    <a:lnTo>
                      <a:pt x="109626" y="195135"/>
                    </a:lnTo>
                    <a:lnTo>
                      <a:pt x="116547" y="161077"/>
                    </a:lnTo>
                    <a:lnTo>
                      <a:pt x="135391" y="133189"/>
                    </a:lnTo>
                    <a:lnTo>
                      <a:pt x="163279" y="114348"/>
                    </a:lnTo>
                    <a:lnTo>
                      <a:pt x="197332" y="107429"/>
                    </a:lnTo>
                    <a:lnTo>
                      <a:pt x="203911" y="107429"/>
                    </a:lnTo>
                    <a:lnTo>
                      <a:pt x="208292" y="103047"/>
                    </a:lnTo>
                    <a:lnTo>
                      <a:pt x="208292" y="2192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1381" y="8429"/>
                <a:ext cx="311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97484" h="88264">
                    <a:moveTo>
                      <a:pt x="192951" y="0"/>
                    </a:moveTo>
                    <a:lnTo>
                      <a:pt x="4381" y="0"/>
                    </a:lnTo>
                    <a:lnTo>
                      <a:pt x="0" y="4381"/>
                    </a:lnTo>
                    <a:lnTo>
                      <a:pt x="0" y="83311"/>
                    </a:lnTo>
                    <a:lnTo>
                      <a:pt x="4381" y="87693"/>
                    </a:lnTo>
                    <a:lnTo>
                      <a:pt x="192951" y="87693"/>
                    </a:lnTo>
                    <a:lnTo>
                      <a:pt x="197319" y="83311"/>
                    </a:lnTo>
                    <a:lnTo>
                      <a:pt x="197319" y="65760"/>
                    </a:lnTo>
                    <a:lnTo>
                      <a:pt x="21932" y="65760"/>
                    </a:lnTo>
                    <a:lnTo>
                      <a:pt x="21932" y="21920"/>
                    </a:lnTo>
                    <a:lnTo>
                      <a:pt x="197319" y="21920"/>
                    </a:lnTo>
                    <a:lnTo>
                      <a:pt x="197319" y="4381"/>
                    </a:lnTo>
                    <a:lnTo>
                      <a:pt x="192951" y="0"/>
                    </a:lnTo>
                    <a:close/>
                  </a:path>
                  <a:path w="197484" h="88264">
                    <a:moveTo>
                      <a:pt x="197319" y="21920"/>
                    </a:moveTo>
                    <a:lnTo>
                      <a:pt x="175399" y="21920"/>
                    </a:lnTo>
                    <a:lnTo>
                      <a:pt x="175399" y="65760"/>
                    </a:lnTo>
                    <a:lnTo>
                      <a:pt x="197319" y="65760"/>
                    </a:lnTo>
                    <a:lnTo>
                      <a:pt x="197319" y="2192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1312" y="7825"/>
                <a:ext cx="449" cy="449"/>
              </a:xfrm>
              <a:custGeom>
                <a:avLst/>
                <a:gdLst/>
                <a:ahLst/>
                <a:cxnLst/>
                <a:rect l="l" t="t" r="r" b="b"/>
                <a:pathLst>
                  <a:path w="285115" h="285114">
                    <a:moveTo>
                      <a:pt x="142519" y="0"/>
                    </a:moveTo>
                    <a:lnTo>
                      <a:pt x="97388" y="7243"/>
                    </a:lnTo>
                    <a:lnTo>
                      <a:pt x="58254" y="27430"/>
                    </a:lnTo>
                    <a:lnTo>
                      <a:pt x="27434" y="58246"/>
                    </a:lnTo>
                    <a:lnTo>
                      <a:pt x="7244" y="97376"/>
                    </a:lnTo>
                    <a:lnTo>
                      <a:pt x="0" y="142506"/>
                    </a:lnTo>
                    <a:lnTo>
                      <a:pt x="7244" y="187638"/>
                    </a:lnTo>
                    <a:lnTo>
                      <a:pt x="27434" y="226771"/>
                    </a:lnTo>
                    <a:lnTo>
                      <a:pt x="58254" y="257591"/>
                    </a:lnTo>
                    <a:lnTo>
                      <a:pt x="97388" y="277781"/>
                    </a:lnTo>
                    <a:lnTo>
                      <a:pt x="142519" y="285026"/>
                    </a:lnTo>
                    <a:lnTo>
                      <a:pt x="187650" y="277781"/>
                    </a:lnTo>
                    <a:lnTo>
                      <a:pt x="216120" y="263093"/>
                    </a:lnTo>
                    <a:lnTo>
                      <a:pt x="142519" y="263093"/>
                    </a:lnTo>
                    <a:lnTo>
                      <a:pt x="95929" y="253656"/>
                    </a:lnTo>
                    <a:lnTo>
                      <a:pt x="57561" y="227879"/>
                    </a:lnTo>
                    <a:lnTo>
                      <a:pt x="31525" y="189562"/>
                    </a:lnTo>
                    <a:lnTo>
                      <a:pt x="21932" y="142506"/>
                    </a:lnTo>
                    <a:lnTo>
                      <a:pt x="31525" y="95456"/>
                    </a:lnTo>
                    <a:lnTo>
                      <a:pt x="57561" y="57138"/>
                    </a:lnTo>
                    <a:lnTo>
                      <a:pt x="95929" y="31358"/>
                    </a:lnTo>
                    <a:lnTo>
                      <a:pt x="142519" y="21920"/>
                    </a:lnTo>
                    <a:lnTo>
                      <a:pt x="216102" y="21920"/>
                    </a:lnTo>
                    <a:lnTo>
                      <a:pt x="187650" y="7243"/>
                    </a:lnTo>
                    <a:lnTo>
                      <a:pt x="142519" y="0"/>
                    </a:lnTo>
                    <a:close/>
                  </a:path>
                  <a:path w="285115" h="285114">
                    <a:moveTo>
                      <a:pt x="216102" y="21920"/>
                    </a:moveTo>
                    <a:lnTo>
                      <a:pt x="142519" y="21920"/>
                    </a:lnTo>
                    <a:lnTo>
                      <a:pt x="189575" y="31358"/>
                    </a:lnTo>
                    <a:lnTo>
                      <a:pt x="227891" y="57138"/>
                    </a:lnTo>
                    <a:lnTo>
                      <a:pt x="253669" y="95456"/>
                    </a:lnTo>
                    <a:lnTo>
                      <a:pt x="263105" y="142506"/>
                    </a:lnTo>
                    <a:lnTo>
                      <a:pt x="253513" y="189562"/>
                    </a:lnTo>
                    <a:lnTo>
                      <a:pt x="227477" y="227879"/>
                    </a:lnTo>
                    <a:lnTo>
                      <a:pt x="189109" y="253656"/>
                    </a:lnTo>
                    <a:lnTo>
                      <a:pt x="142519" y="263093"/>
                    </a:lnTo>
                    <a:lnTo>
                      <a:pt x="216120" y="263093"/>
                    </a:lnTo>
                    <a:lnTo>
                      <a:pt x="226784" y="257591"/>
                    </a:lnTo>
                    <a:lnTo>
                      <a:pt x="257603" y="226771"/>
                    </a:lnTo>
                    <a:lnTo>
                      <a:pt x="277794" y="187638"/>
                    </a:lnTo>
                    <a:lnTo>
                      <a:pt x="285038" y="142506"/>
                    </a:lnTo>
                    <a:lnTo>
                      <a:pt x="277794" y="97376"/>
                    </a:lnTo>
                    <a:lnTo>
                      <a:pt x="257603" y="58246"/>
                    </a:lnTo>
                    <a:lnTo>
                      <a:pt x="226784" y="27430"/>
                    </a:lnTo>
                    <a:lnTo>
                      <a:pt x="216102" y="2192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1450" y="8227"/>
                <a:ext cx="173" cy="151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95885">
                    <a:moveTo>
                      <a:pt x="10972" y="0"/>
                    </a:moveTo>
                    <a:lnTo>
                      <a:pt x="7683" y="0"/>
                    </a:lnTo>
                    <a:lnTo>
                      <a:pt x="4394" y="2197"/>
                    </a:lnTo>
                    <a:lnTo>
                      <a:pt x="2197" y="4394"/>
                    </a:lnTo>
                    <a:lnTo>
                      <a:pt x="0" y="7670"/>
                    </a:lnTo>
                    <a:lnTo>
                      <a:pt x="0" y="90995"/>
                    </a:lnTo>
                    <a:lnTo>
                      <a:pt x="4394" y="95376"/>
                    </a:lnTo>
                    <a:lnTo>
                      <a:pt x="105257" y="95376"/>
                    </a:lnTo>
                    <a:lnTo>
                      <a:pt x="109626" y="90995"/>
                    </a:lnTo>
                    <a:lnTo>
                      <a:pt x="108534" y="84416"/>
                    </a:lnTo>
                    <a:lnTo>
                      <a:pt x="108534" y="73456"/>
                    </a:lnTo>
                    <a:lnTo>
                      <a:pt x="21932" y="73456"/>
                    </a:lnTo>
                    <a:lnTo>
                      <a:pt x="21932" y="25209"/>
                    </a:lnTo>
                    <a:lnTo>
                      <a:pt x="108534" y="25209"/>
                    </a:lnTo>
                    <a:lnTo>
                      <a:pt x="108534" y="7677"/>
                    </a:lnTo>
                    <a:lnTo>
                      <a:pt x="54200" y="7670"/>
                    </a:lnTo>
                    <a:lnTo>
                      <a:pt x="34168" y="6034"/>
                    </a:lnTo>
                    <a:lnTo>
                      <a:pt x="14262" y="1104"/>
                    </a:lnTo>
                    <a:lnTo>
                      <a:pt x="10972" y="0"/>
                    </a:lnTo>
                    <a:close/>
                  </a:path>
                  <a:path w="109855" h="95885">
                    <a:moveTo>
                      <a:pt x="108534" y="25209"/>
                    </a:moveTo>
                    <a:lnTo>
                      <a:pt x="87718" y="25209"/>
                    </a:lnTo>
                    <a:lnTo>
                      <a:pt x="87718" y="73456"/>
                    </a:lnTo>
                    <a:lnTo>
                      <a:pt x="108534" y="73456"/>
                    </a:lnTo>
                    <a:lnTo>
                      <a:pt x="108534" y="25209"/>
                    </a:lnTo>
                    <a:close/>
                  </a:path>
                  <a:path w="109855" h="95885">
                    <a:moveTo>
                      <a:pt x="87718" y="25209"/>
                    </a:moveTo>
                    <a:lnTo>
                      <a:pt x="21932" y="25209"/>
                    </a:lnTo>
                    <a:lnTo>
                      <a:pt x="38380" y="28295"/>
                    </a:lnTo>
                    <a:lnTo>
                      <a:pt x="54825" y="29324"/>
                    </a:lnTo>
                    <a:lnTo>
                      <a:pt x="71271" y="28295"/>
                    </a:lnTo>
                    <a:lnTo>
                      <a:pt x="87718" y="25209"/>
                    </a:lnTo>
                    <a:close/>
                  </a:path>
                  <a:path w="109855" h="95885">
                    <a:moveTo>
                      <a:pt x="100863" y="0"/>
                    </a:moveTo>
                    <a:lnTo>
                      <a:pt x="97574" y="0"/>
                    </a:lnTo>
                    <a:lnTo>
                      <a:pt x="94284" y="1104"/>
                    </a:lnTo>
                    <a:lnTo>
                      <a:pt x="74385" y="6034"/>
                    </a:lnTo>
                    <a:lnTo>
                      <a:pt x="54278" y="7677"/>
                    </a:lnTo>
                    <a:lnTo>
                      <a:pt x="108534" y="7677"/>
                    </a:lnTo>
                    <a:lnTo>
                      <a:pt x="107442" y="4394"/>
                    </a:lnTo>
                    <a:lnTo>
                      <a:pt x="100863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4"/>
              <p:cNvSpPr/>
              <p:nvPr/>
            </p:nvSpPr>
            <p:spPr>
              <a:xfrm>
                <a:off x="1398" y="8136"/>
                <a:ext cx="277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75894" h="88264">
                    <a:moveTo>
                      <a:pt x="87693" y="0"/>
                    </a:moveTo>
                    <a:lnTo>
                      <a:pt x="39733" y="12606"/>
                    </a:lnTo>
                    <a:lnTo>
                      <a:pt x="3289" y="48234"/>
                    </a:lnTo>
                    <a:lnTo>
                      <a:pt x="0" y="52628"/>
                    </a:lnTo>
                    <a:lnTo>
                      <a:pt x="2197" y="59194"/>
                    </a:lnTo>
                    <a:lnTo>
                      <a:pt x="45077" y="81262"/>
                    </a:lnTo>
                    <a:lnTo>
                      <a:pt x="87693" y="87706"/>
                    </a:lnTo>
                    <a:lnTo>
                      <a:pt x="109465" y="86060"/>
                    </a:lnTo>
                    <a:lnTo>
                      <a:pt x="130309" y="81126"/>
                    </a:lnTo>
                    <a:lnTo>
                      <a:pt x="150128" y="72902"/>
                    </a:lnTo>
                    <a:lnTo>
                      <a:pt x="161251" y="66052"/>
                    </a:lnTo>
                    <a:lnTo>
                      <a:pt x="87698" y="66052"/>
                    </a:lnTo>
                    <a:lnTo>
                      <a:pt x="57175" y="62147"/>
                    </a:lnTo>
                    <a:lnTo>
                      <a:pt x="28498" y="50431"/>
                    </a:lnTo>
                    <a:lnTo>
                      <a:pt x="40523" y="38113"/>
                    </a:lnTo>
                    <a:lnTo>
                      <a:pt x="54810" y="29190"/>
                    </a:lnTo>
                    <a:lnTo>
                      <a:pt x="70739" y="23764"/>
                    </a:lnTo>
                    <a:lnTo>
                      <a:pt x="87693" y="21932"/>
                    </a:lnTo>
                    <a:lnTo>
                      <a:pt x="148788" y="21932"/>
                    </a:lnTo>
                    <a:lnTo>
                      <a:pt x="136064" y="12469"/>
                    </a:lnTo>
                    <a:lnTo>
                      <a:pt x="113060" y="3202"/>
                    </a:lnTo>
                    <a:lnTo>
                      <a:pt x="87693" y="0"/>
                    </a:lnTo>
                    <a:close/>
                  </a:path>
                  <a:path w="175894" h="88264">
                    <a:moveTo>
                      <a:pt x="148788" y="21932"/>
                    </a:moveTo>
                    <a:lnTo>
                      <a:pt x="87693" y="21932"/>
                    </a:lnTo>
                    <a:lnTo>
                      <a:pt x="104652" y="23764"/>
                    </a:lnTo>
                    <a:lnTo>
                      <a:pt x="120581" y="29190"/>
                    </a:lnTo>
                    <a:lnTo>
                      <a:pt x="134865" y="38113"/>
                    </a:lnTo>
                    <a:lnTo>
                      <a:pt x="146888" y="50431"/>
                    </a:lnTo>
                    <a:lnTo>
                      <a:pt x="118218" y="62147"/>
                    </a:lnTo>
                    <a:lnTo>
                      <a:pt x="87698" y="66052"/>
                    </a:lnTo>
                    <a:lnTo>
                      <a:pt x="161251" y="66052"/>
                    </a:lnTo>
                    <a:lnTo>
                      <a:pt x="168821" y="61391"/>
                    </a:lnTo>
                    <a:lnTo>
                      <a:pt x="174294" y="58102"/>
                    </a:lnTo>
                    <a:lnTo>
                      <a:pt x="175387" y="52628"/>
                    </a:lnTo>
                    <a:lnTo>
                      <a:pt x="172110" y="47142"/>
                    </a:lnTo>
                    <a:lnTo>
                      <a:pt x="155987" y="27287"/>
                    </a:lnTo>
                    <a:lnTo>
                      <a:pt x="148788" y="21932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1381" y="8032"/>
                <a:ext cx="3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22225">
                    <a:moveTo>
                      <a:pt x="17538" y="0"/>
                    </a:moveTo>
                    <a:lnTo>
                      <a:pt x="4381" y="0"/>
                    </a:lnTo>
                    <a:lnTo>
                      <a:pt x="0" y="4381"/>
                    </a:lnTo>
                    <a:lnTo>
                      <a:pt x="0" y="17551"/>
                    </a:lnTo>
                    <a:lnTo>
                      <a:pt x="4381" y="21920"/>
                    </a:lnTo>
                    <a:lnTo>
                      <a:pt x="17538" y="21920"/>
                    </a:lnTo>
                    <a:lnTo>
                      <a:pt x="21932" y="17551"/>
                    </a:lnTo>
                    <a:lnTo>
                      <a:pt x="21932" y="5473"/>
                    </a:lnTo>
                    <a:lnTo>
                      <a:pt x="17538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1657" y="8032"/>
                <a:ext cx="3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22225">
                    <a:moveTo>
                      <a:pt x="17551" y="0"/>
                    </a:moveTo>
                    <a:lnTo>
                      <a:pt x="4394" y="0"/>
                    </a:lnTo>
                    <a:lnTo>
                      <a:pt x="0" y="4381"/>
                    </a:lnTo>
                    <a:lnTo>
                      <a:pt x="0" y="17551"/>
                    </a:lnTo>
                    <a:lnTo>
                      <a:pt x="4394" y="21920"/>
                    </a:lnTo>
                    <a:lnTo>
                      <a:pt x="17551" y="21920"/>
                    </a:lnTo>
                    <a:lnTo>
                      <a:pt x="21932" y="17551"/>
                    </a:lnTo>
                    <a:lnTo>
                      <a:pt x="21932" y="5473"/>
                    </a:lnTo>
                    <a:lnTo>
                      <a:pt x="17551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1415" y="7946"/>
                <a:ext cx="3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22225">
                    <a:moveTo>
                      <a:pt x="17538" y="0"/>
                    </a:moveTo>
                    <a:lnTo>
                      <a:pt x="4381" y="0"/>
                    </a:lnTo>
                    <a:lnTo>
                      <a:pt x="0" y="4368"/>
                    </a:lnTo>
                    <a:lnTo>
                      <a:pt x="0" y="17538"/>
                    </a:lnTo>
                    <a:lnTo>
                      <a:pt x="4381" y="21920"/>
                    </a:lnTo>
                    <a:lnTo>
                      <a:pt x="17538" y="21920"/>
                    </a:lnTo>
                    <a:lnTo>
                      <a:pt x="21920" y="17538"/>
                    </a:lnTo>
                    <a:lnTo>
                      <a:pt x="21920" y="5473"/>
                    </a:lnTo>
                    <a:lnTo>
                      <a:pt x="17538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1519" y="7894"/>
                <a:ext cx="3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22225">
                    <a:moveTo>
                      <a:pt x="17538" y="0"/>
                    </a:moveTo>
                    <a:lnTo>
                      <a:pt x="4394" y="0"/>
                    </a:lnTo>
                    <a:lnTo>
                      <a:pt x="0" y="4381"/>
                    </a:lnTo>
                    <a:lnTo>
                      <a:pt x="0" y="17538"/>
                    </a:lnTo>
                    <a:lnTo>
                      <a:pt x="4394" y="21920"/>
                    </a:lnTo>
                    <a:lnTo>
                      <a:pt x="17538" y="21920"/>
                    </a:lnTo>
                    <a:lnTo>
                      <a:pt x="21932" y="17538"/>
                    </a:lnTo>
                    <a:lnTo>
                      <a:pt x="21932" y="5473"/>
                    </a:lnTo>
                    <a:lnTo>
                      <a:pt x="17538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1623" y="7946"/>
                <a:ext cx="3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22225">
                    <a:moveTo>
                      <a:pt x="17551" y="0"/>
                    </a:moveTo>
                    <a:lnTo>
                      <a:pt x="4394" y="0"/>
                    </a:lnTo>
                    <a:lnTo>
                      <a:pt x="0" y="4368"/>
                    </a:lnTo>
                    <a:lnTo>
                      <a:pt x="0" y="17538"/>
                    </a:lnTo>
                    <a:lnTo>
                      <a:pt x="4394" y="21920"/>
                    </a:lnTo>
                    <a:lnTo>
                      <a:pt x="17551" y="21920"/>
                    </a:lnTo>
                    <a:lnTo>
                      <a:pt x="21932" y="17538"/>
                    </a:lnTo>
                    <a:lnTo>
                      <a:pt x="21932" y="5473"/>
                    </a:lnTo>
                    <a:lnTo>
                      <a:pt x="17551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1457" y="7994"/>
                <a:ext cx="97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61594" h="67310">
                    <a:moveTo>
                      <a:pt x="9867" y="0"/>
                    </a:moveTo>
                    <a:lnTo>
                      <a:pt x="5473" y="4381"/>
                    </a:lnTo>
                    <a:lnTo>
                      <a:pt x="1092" y="7683"/>
                    </a:lnTo>
                    <a:lnTo>
                      <a:pt x="0" y="15341"/>
                    </a:lnTo>
                    <a:lnTo>
                      <a:pt x="4381" y="19735"/>
                    </a:lnTo>
                    <a:lnTo>
                      <a:pt x="41656" y="63576"/>
                    </a:lnTo>
                    <a:lnTo>
                      <a:pt x="43853" y="66878"/>
                    </a:lnTo>
                    <a:lnTo>
                      <a:pt x="51511" y="66878"/>
                    </a:lnTo>
                    <a:lnTo>
                      <a:pt x="55905" y="64681"/>
                    </a:lnTo>
                    <a:lnTo>
                      <a:pt x="60299" y="61391"/>
                    </a:lnTo>
                    <a:lnTo>
                      <a:pt x="61391" y="53721"/>
                    </a:lnTo>
                    <a:lnTo>
                      <a:pt x="56997" y="49326"/>
                    </a:lnTo>
                    <a:lnTo>
                      <a:pt x="20815" y="5486"/>
                    </a:lnTo>
                    <a:lnTo>
                      <a:pt x="17538" y="1092"/>
                    </a:lnTo>
                    <a:lnTo>
                      <a:pt x="9867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3" name="object 83"/>
            <p:cNvSpPr txBox="1"/>
            <p:nvPr/>
          </p:nvSpPr>
          <p:spPr>
            <a:xfrm>
              <a:off x="2969" y="8211"/>
              <a:ext cx="2732" cy="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55" dirty="0">
                  <a:solidFill>
                    <a:schemeClr val="bg1">
                      <a:lumMod val="50000"/>
                    </a:schemeClr>
                  </a:solidFill>
                  <a:latin typeface="Calibri" panose="020F0502020204030204"/>
                </a:rPr>
                <a:t>Infrastructures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5918200" y="3284855"/>
            <a:ext cx="2343150" cy="713740"/>
            <a:chOff x="6831" y="7673"/>
            <a:chExt cx="3690" cy="1124"/>
          </a:xfrm>
        </p:grpSpPr>
        <p:sp>
          <p:nvSpPr>
            <p:cNvPr id="51" name="object 51"/>
            <p:cNvSpPr/>
            <p:nvPr/>
          </p:nvSpPr>
          <p:spPr>
            <a:xfrm>
              <a:off x="6831" y="7673"/>
              <a:ext cx="1126" cy="1124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 txBox="1"/>
            <p:nvPr/>
          </p:nvSpPr>
          <p:spPr>
            <a:xfrm>
              <a:off x="8652" y="8211"/>
              <a:ext cx="1869" cy="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55" dirty="0">
                  <a:solidFill>
                    <a:schemeClr val="bg1">
                      <a:lumMod val="50000"/>
                    </a:schemeClr>
                  </a:solidFill>
                  <a:latin typeface="Calibri" panose="020F0502020204030204"/>
                </a:rPr>
                <a:t>Industrial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146300" y="4481830"/>
            <a:ext cx="3269615" cy="899795"/>
            <a:chOff x="891" y="9558"/>
            <a:chExt cx="5149" cy="1417"/>
          </a:xfrm>
        </p:grpSpPr>
        <p:grpSp>
          <p:nvGrpSpPr>
            <p:cNvPr id="115" name="Group 114"/>
            <p:cNvGrpSpPr/>
            <p:nvPr/>
          </p:nvGrpSpPr>
          <p:grpSpPr>
            <a:xfrm>
              <a:off x="891" y="9558"/>
              <a:ext cx="1265" cy="1254"/>
              <a:chOff x="891" y="9558"/>
              <a:chExt cx="1265" cy="1254"/>
            </a:xfrm>
          </p:grpSpPr>
          <p:sp>
            <p:nvSpPr>
              <p:cNvPr id="52" name="object 52"/>
              <p:cNvSpPr/>
              <p:nvPr/>
            </p:nvSpPr>
            <p:spPr>
              <a:xfrm>
                <a:off x="999" y="9666"/>
                <a:ext cx="307" cy="306"/>
              </a:xfrm>
              <a:custGeom>
                <a:avLst/>
                <a:gdLst/>
                <a:ahLst/>
                <a:cxnLst/>
                <a:rect l="l" t="t" r="r" b="b"/>
                <a:pathLst>
                  <a:path w="194944" h="194310">
                    <a:moveTo>
                      <a:pt x="78688" y="0"/>
                    </a:moveTo>
                    <a:lnTo>
                      <a:pt x="42302" y="14680"/>
                    </a:lnTo>
                    <a:lnTo>
                      <a:pt x="15440" y="41216"/>
                    </a:lnTo>
                    <a:lnTo>
                      <a:pt x="530" y="75779"/>
                    </a:lnTo>
                    <a:lnTo>
                      <a:pt x="0" y="114544"/>
                    </a:lnTo>
                    <a:lnTo>
                      <a:pt x="5398" y="133170"/>
                    </a:lnTo>
                    <a:lnTo>
                      <a:pt x="40842" y="177279"/>
                    </a:lnTo>
                    <a:lnTo>
                      <a:pt x="81874" y="193116"/>
                    </a:lnTo>
                    <a:lnTo>
                      <a:pt x="96607" y="194221"/>
                    </a:lnTo>
                    <a:lnTo>
                      <a:pt x="102589" y="194221"/>
                    </a:lnTo>
                    <a:lnTo>
                      <a:pt x="114540" y="192227"/>
                    </a:lnTo>
                    <a:lnTo>
                      <a:pt x="133173" y="187823"/>
                    </a:lnTo>
                    <a:lnTo>
                      <a:pt x="150025" y="179403"/>
                    </a:lnTo>
                    <a:lnTo>
                      <a:pt x="154664" y="175651"/>
                    </a:lnTo>
                    <a:lnTo>
                      <a:pt x="94934" y="175651"/>
                    </a:lnTo>
                    <a:lnTo>
                      <a:pt x="79685" y="173926"/>
                    </a:lnTo>
                    <a:lnTo>
                      <a:pt x="40072" y="152329"/>
                    </a:lnTo>
                    <a:lnTo>
                      <a:pt x="18922" y="112560"/>
                    </a:lnTo>
                    <a:lnTo>
                      <a:pt x="19345" y="81290"/>
                    </a:lnTo>
                    <a:lnTo>
                      <a:pt x="31253" y="53665"/>
                    </a:lnTo>
                    <a:lnTo>
                      <a:pt x="52687" y="32576"/>
                    </a:lnTo>
                    <a:lnTo>
                      <a:pt x="81685" y="20916"/>
                    </a:lnTo>
                    <a:lnTo>
                      <a:pt x="157051" y="20916"/>
                    </a:lnTo>
                    <a:lnTo>
                      <a:pt x="152018" y="15813"/>
                    </a:lnTo>
                    <a:lnTo>
                      <a:pt x="117452" y="670"/>
                    </a:lnTo>
                    <a:lnTo>
                      <a:pt x="78688" y="0"/>
                    </a:lnTo>
                    <a:close/>
                  </a:path>
                  <a:path w="194944" h="194310">
                    <a:moveTo>
                      <a:pt x="157051" y="20916"/>
                    </a:moveTo>
                    <a:lnTo>
                      <a:pt x="81685" y="20916"/>
                    </a:lnTo>
                    <a:lnTo>
                      <a:pt x="112945" y="21340"/>
                    </a:lnTo>
                    <a:lnTo>
                      <a:pt x="140562" y="33247"/>
                    </a:lnTo>
                    <a:lnTo>
                      <a:pt x="161645" y="54676"/>
                    </a:lnTo>
                    <a:lnTo>
                      <a:pt x="173303" y="83667"/>
                    </a:lnTo>
                    <a:lnTo>
                      <a:pt x="174657" y="99292"/>
                    </a:lnTo>
                    <a:lnTo>
                      <a:pt x="172928" y="114544"/>
                    </a:lnTo>
                    <a:lnTo>
                      <a:pt x="151314" y="153574"/>
                    </a:lnTo>
                    <a:lnTo>
                      <a:pt x="110552" y="174294"/>
                    </a:lnTo>
                    <a:lnTo>
                      <a:pt x="94934" y="175651"/>
                    </a:lnTo>
                    <a:lnTo>
                      <a:pt x="154664" y="175651"/>
                    </a:lnTo>
                    <a:lnTo>
                      <a:pt x="186641" y="135271"/>
                    </a:lnTo>
                    <a:lnTo>
                      <a:pt x="194516" y="98048"/>
                    </a:lnTo>
                    <a:lnTo>
                      <a:pt x="193229" y="78689"/>
                    </a:lnTo>
                    <a:lnTo>
                      <a:pt x="178554" y="42721"/>
                    </a:lnTo>
                    <a:lnTo>
                      <a:pt x="157051" y="20916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1089" y="9558"/>
                <a:ext cx="48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0479" h="60960">
                    <a:moveTo>
                      <a:pt x="14935" y="0"/>
                    </a:moveTo>
                    <a:lnTo>
                      <a:pt x="8966" y="990"/>
                    </a:lnTo>
                    <a:lnTo>
                      <a:pt x="3975" y="1993"/>
                    </a:lnTo>
                    <a:lnTo>
                      <a:pt x="0" y="6972"/>
                    </a:lnTo>
                    <a:lnTo>
                      <a:pt x="990" y="12941"/>
                    </a:lnTo>
                    <a:lnTo>
                      <a:pt x="8966" y="52781"/>
                    </a:lnTo>
                    <a:lnTo>
                      <a:pt x="9956" y="56768"/>
                    </a:lnTo>
                    <a:lnTo>
                      <a:pt x="13931" y="60756"/>
                    </a:lnTo>
                    <a:lnTo>
                      <a:pt x="20904" y="60756"/>
                    </a:lnTo>
                    <a:lnTo>
                      <a:pt x="25895" y="59753"/>
                    </a:lnTo>
                    <a:lnTo>
                      <a:pt x="29870" y="54775"/>
                    </a:lnTo>
                    <a:lnTo>
                      <a:pt x="28879" y="48806"/>
                    </a:lnTo>
                    <a:lnTo>
                      <a:pt x="19913" y="3975"/>
                    </a:lnTo>
                    <a:lnTo>
                      <a:pt x="1493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1169" y="9986"/>
                <a:ext cx="48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0479" h="60960">
                    <a:moveTo>
                      <a:pt x="14935" y="0"/>
                    </a:moveTo>
                    <a:lnTo>
                      <a:pt x="8966" y="1003"/>
                    </a:lnTo>
                    <a:lnTo>
                      <a:pt x="3987" y="1993"/>
                    </a:lnTo>
                    <a:lnTo>
                      <a:pt x="0" y="6972"/>
                    </a:lnTo>
                    <a:lnTo>
                      <a:pt x="1003" y="12941"/>
                    </a:lnTo>
                    <a:lnTo>
                      <a:pt x="9956" y="57772"/>
                    </a:lnTo>
                    <a:lnTo>
                      <a:pt x="13944" y="60756"/>
                    </a:lnTo>
                    <a:lnTo>
                      <a:pt x="20916" y="60756"/>
                    </a:lnTo>
                    <a:lnTo>
                      <a:pt x="25895" y="59766"/>
                    </a:lnTo>
                    <a:lnTo>
                      <a:pt x="29883" y="54775"/>
                    </a:lnTo>
                    <a:lnTo>
                      <a:pt x="28879" y="48806"/>
                    </a:lnTo>
                    <a:lnTo>
                      <a:pt x="19926" y="3987"/>
                    </a:lnTo>
                    <a:lnTo>
                      <a:pt x="1493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1191" y="10110"/>
                <a:ext cx="63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118109">
                    <a:moveTo>
                      <a:pt x="14922" y="0"/>
                    </a:moveTo>
                    <a:lnTo>
                      <a:pt x="8953" y="1003"/>
                    </a:lnTo>
                    <a:lnTo>
                      <a:pt x="3975" y="1993"/>
                    </a:lnTo>
                    <a:lnTo>
                      <a:pt x="0" y="6985"/>
                    </a:lnTo>
                    <a:lnTo>
                      <a:pt x="990" y="12941"/>
                    </a:lnTo>
                    <a:lnTo>
                      <a:pt x="18923" y="109562"/>
                    </a:lnTo>
                    <a:lnTo>
                      <a:pt x="19913" y="114541"/>
                    </a:lnTo>
                    <a:lnTo>
                      <a:pt x="23888" y="117538"/>
                    </a:lnTo>
                    <a:lnTo>
                      <a:pt x="30861" y="117538"/>
                    </a:lnTo>
                    <a:lnTo>
                      <a:pt x="35852" y="116535"/>
                    </a:lnTo>
                    <a:lnTo>
                      <a:pt x="39827" y="111556"/>
                    </a:lnTo>
                    <a:lnTo>
                      <a:pt x="38836" y="105575"/>
                    </a:lnTo>
                    <a:lnTo>
                      <a:pt x="20904" y="8966"/>
                    </a:lnTo>
                    <a:lnTo>
                      <a:pt x="19913" y="3987"/>
                    </a:lnTo>
                    <a:lnTo>
                      <a:pt x="14922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1192" y="9564"/>
                <a:ext cx="57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60960">
                    <a:moveTo>
                      <a:pt x="22898" y="0"/>
                    </a:moveTo>
                    <a:lnTo>
                      <a:pt x="16929" y="2984"/>
                    </a:lnTo>
                    <a:lnTo>
                      <a:pt x="14935" y="7975"/>
                    </a:lnTo>
                    <a:lnTo>
                      <a:pt x="1993" y="46812"/>
                    </a:lnTo>
                    <a:lnTo>
                      <a:pt x="0" y="51790"/>
                    </a:lnTo>
                    <a:lnTo>
                      <a:pt x="2984" y="57772"/>
                    </a:lnTo>
                    <a:lnTo>
                      <a:pt x="7962" y="59753"/>
                    </a:lnTo>
                    <a:lnTo>
                      <a:pt x="9956" y="60756"/>
                    </a:lnTo>
                    <a:lnTo>
                      <a:pt x="15925" y="60756"/>
                    </a:lnTo>
                    <a:lnTo>
                      <a:pt x="19913" y="57772"/>
                    </a:lnTo>
                    <a:lnTo>
                      <a:pt x="20904" y="53784"/>
                    </a:lnTo>
                    <a:lnTo>
                      <a:pt x="33858" y="14947"/>
                    </a:lnTo>
                    <a:lnTo>
                      <a:pt x="35852" y="9956"/>
                    </a:lnTo>
                    <a:lnTo>
                      <a:pt x="32854" y="3975"/>
                    </a:lnTo>
                    <a:lnTo>
                      <a:pt x="22898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1272" y="9637"/>
                <a:ext cx="85" cy="77"/>
              </a:xfrm>
              <a:custGeom>
                <a:avLst/>
                <a:gdLst/>
                <a:ahLst/>
                <a:cxnLst/>
                <a:rect l="l" t="t" r="r" b="b"/>
                <a:pathLst>
                  <a:path w="53975" h="48895">
                    <a:moveTo>
                      <a:pt x="39839" y="0"/>
                    </a:moveTo>
                    <a:lnTo>
                      <a:pt x="35852" y="3975"/>
                    </a:lnTo>
                    <a:lnTo>
                      <a:pt x="4965" y="30873"/>
                    </a:lnTo>
                    <a:lnTo>
                      <a:pt x="990" y="34861"/>
                    </a:lnTo>
                    <a:lnTo>
                      <a:pt x="0" y="40830"/>
                    </a:lnTo>
                    <a:lnTo>
                      <a:pt x="5969" y="46812"/>
                    </a:lnTo>
                    <a:lnTo>
                      <a:pt x="8953" y="47802"/>
                    </a:lnTo>
                    <a:lnTo>
                      <a:pt x="11938" y="47802"/>
                    </a:lnTo>
                    <a:lnTo>
                      <a:pt x="13944" y="48793"/>
                    </a:lnTo>
                    <a:lnTo>
                      <a:pt x="15925" y="47802"/>
                    </a:lnTo>
                    <a:lnTo>
                      <a:pt x="17919" y="45808"/>
                    </a:lnTo>
                    <a:lnTo>
                      <a:pt x="48806" y="18922"/>
                    </a:lnTo>
                    <a:lnTo>
                      <a:pt x="52781" y="14935"/>
                    </a:lnTo>
                    <a:lnTo>
                      <a:pt x="53771" y="8966"/>
                    </a:lnTo>
                    <a:lnTo>
                      <a:pt x="45808" y="1003"/>
                    </a:lnTo>
                    <a:lnTo>
                      <a:pt x="39839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1315" y="9753"/>
                <a:ext cx="99" cy="46"/>
              </a:xfrm>
              <a:custGeom>
                <a:avLst/>
                <a:gdLst/>
                <a:ahLst/>
                <a:cxnLst/>
                <a:rect l="l" t="t" r="r" b="b"/>
                <a:pathLst>
                  <a:path w="62865" h="29210">
                    <a:moveTo>
                      <a:pt x="54775" y="0"/>
                    </a:moveTo>
                    <a:lnTo>
                      <a:pt x="48806" y="990"/>
                    </a:lnTo>
                    <a:lnTo>
                      <a:pt x="3975" y="9956"/>
                    </a:lnTo>
                    <a:lnTo>
                      <a:pt x="0" y="14935"/>
                    </a:lnTo>
                    <a:lnTo>
                      <a:pt x="990" y="20904"/>
                    </a:lnTo>
                    <a:lnTo>
                      <a:pt x="1981" y="25895"/>
                    </a:lnTo>
                    <a:lnTo>
                      <a:pt x="5981" y="28879"/>
                    </a:lnTo>
                    <a:lnTo>
                      <a:pt x="12941" y="28879"/>
                    </a:lnTo>
                    <a:lnTo>
                      <a:pt x="52781" y="20904"/>
                    </a:lnTo>
                    <a:lnTo>
                      <a:pt x="58762" y="18922"/>
                    </a:lnTo>
                    <a:lnTo>
                      <a:pt x="62738" y="13944"/>
                    </a:lnTo>
                    <a:lnTo>
                      <a:pt x="60744" y="8966"/>
                    </a:lnTo>
                    <a:lnTo>
                      <a:pt x="59753" y="3975"/>
                    </a:lnTo>
                    <a:lnTo>
                      <a:pt x="54775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1310" y="9858"/>
                <a:ext cx="98" cy="55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34925">
                    <a:moveTo>
                      <a:pt x="9956" y="0"/>
                    </a:moveTo>
                    <a:lnTo>
                      <a:pt x="3987" y="2984"/>
                    </a:lnTo>
                    <a:lnTo>
                      <a:pt x="0" y="12941"/>
                    </a:lnTo>
                    <a:lnTo>
                      <a:pt x="2984" y="18923"/>
                    </a:lnTo>
                    <a:lnTo>
                      <a:pt x="7962" y="20916"/>
                    </a:lnTo>
                    <a:lnTo>
                      <a:pt x="46812" y="33870"/>
                    </a:lnTo>
                    <a:lnTo>
                      <a:pt x="47815" y="34861"/>
                    </a:lnTo>
                    <a:lnTo>
                      <a:pt x="53771" y="34861"/>
                    </a:lnTo>
                    <a:lnTo>
                      <a:pt x="57772" y="31877"/>
                    </a:lnTo>
                    <a:lnTo>
                      <a:pt x="59753" y="27889"/>
                    </a:lnTo>
                    <a:lnTo>
                      <a:pt x="61747" y="22910"/>
                    </a:lnTo>
                    <a:lnTo>
                      <a:pt x="58762" y="16929"/>
                    </a:lnTo>
                    <a:lnTo>
                      <a:pt x="53771" y="14947"/>
                    </a:lnTo>
                    <a:lnTo>
                      <a:pt x="14947" y="1993"/>
                    </a:lnTo>
                    <a:lnTo>
                      <a:pt x="9956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1258" y="9939"/>
                <a:ext cx="77" cy="80"/>
              </a:xfrm>
              <a:custGeom>
                <a:avLst/>
                <a:gdLst/>
                <a:ahLst/>
                <a:cxnLst/>
                <a:rect l="l" t="t" r="r" b="b"/>
                <a:pathLst>
                  <a:path w="48894" h="50800">
                    <a:moveTo>
                      <a:pt x="13944" y="0"/>
                    </a:moveTo>
                    <a:lnTo>
                      <a:pt x="7962" y="0"/>
                    </a:lnTo>
                    <a:lnTo>
                      <a:pt x="3987" y="2997"/>
                    </a:lnTo>
                    <a:lnTo>
                      <a:pt x="0" y="6972"/>
                    </a:lnTo>
                    <a:lnTo>
                      <a:pt x="0" y="12953"/>
                    </a:lnTo>
                    <a:lnTo>
                      <a:pt x="2997" y="16929"/>
                    </a:lnTo>
                    <a:lnTo>
                      <a:pt x="30873" y="47815"/>
                    </a:lnTo>
                    <a:lnTo>
                      <a:pt x="32867" y="49796"/>
                    </a:lnTo>
                    <a:lnTo>
                      <a:pt x="35864" y="50799"/>
                    </a:lnTo>
                    <a:lnTo>
                      <a:pt x="39839" y="50799"/>
                    </a:lnTo>
                    <a:lnTo>
                      <a:pt x="42824" y="49796"/>
                    </a:lnTo>
                    <a:lnTo>
                      <a:pt x="48806" y="43840"/>
                    </a:lnTo>
                    <a:lnTo>
                      <a:pt x="48806" y="37858"/>
                    </a:lnTo>
                    <a:lnTo>
                      <a:pt x="45821" y="33870"/>
                    </a:lnTo>
                    <a:lnTo>
                      <a:pt x="17919" y="3987"/>
                    </a:lnTo>
                    <a:lnTo>
                      <a:pt x="13944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1059" y="9978"/>
                <a:ext cx="57" cy="95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60325">
                    <a:moveTo>
                      <a:pt x="21920" y="0"/>
                    </a:moveTo>
                    <a:lnTo>
                      <a:pt x="15938" y="2984"/>
                    </a:lnTo>
                    <a:lnTo>
                      <a:pt x="13944" y="7962"/>
                    </a:lnTo>
                    <a:lnTo>
                      <a:pt x="2006" y="46812"/>
                    </a:lnTo>
                    <a:lnTo>
                      <a:pt x="0" y="51790"/>
                    </a:lnTo>
                    <a:lnTo>
                      <a:pt x="2997" y="57772"/>
                    </a:lnTo>
                    <a:lnTo>
                      <a:pt x="8966" y="59753"/>
                    </a:lnTo>
                    <a:lnTo>
                      <a:pt x="15938" y="59753"/>
                    </a:lnTo>
                    <a:lnTo>
                      <a:pt x="19926" y="56769"/>
                    </a:lnTo>
                    <a:lnTo>
                      <a:pt x="21920" y="52781"/>
                    </a:lnTo>
                    <a:lnTo>
                      <a:pt x="33858" y="13944"/>
                    </a:lnTo>
                    <a:lnTo>
                      <a:pt x="35864" y="8966"/>
                    </a:lnTo>
                    <a:lnTo>
                      <a:pt x="32867" y="2984"/>
                    </a:lnTo>
                    <a:lnTo>
                      <a:pt x="26898" y="990"/>
                    </a:lnTo>
                    <a:lnTo>
                      <a:pt x="21920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952" y="9928"/>
                <a:ext cx="82" cy="77"/>
              </a:xfrm>
              <a:custGeom>
                <a:avLst/>
                <a:gdLst/>
                <a:ahLst/>
                <a:cxnLst/>
                <a:rect l="l" t="t" r="r" b="b"/>
                <a:pathLst>
                  <a:path w="52070" h="48895">
                    <a:moveTo>
                      <a:pt x="43840" y="0"/>
                    </a:moveTo>
                    <a:lnTo>
                      <a:pt x="37858" y="0"/>
                    </a:lnTo>
                    <a:lnTo>
                      <a:pt x="33870" y="3975"/>
                    </a:lnTo>
                    <a:lnTo>
                      <a:pt x="4000" y="31864"/>
                    </a:lnTo>
                    <a:lnTo>
                      <a:pt x="0" y="35852"/>
                    </a:lnTo>
                    <a:lnTo>
                      <a:pt x="0" y="41821"/>
                    </a:lnTo>
                    <a:lnTo>
                      <a:pt x="5981" y="47802"/>
                    </a:lnTo>
                    <a:lnTo>
                      <a:pt x="8966" y="48793"/>
                    </a:lnTo>
                    <a:lnTo>
                      <a:pt x="12954" y="48793"/>
                    </a:lnTo>
                    <a:lnTo>
                      <a:pt x="15938" y="47802"/>
                    </a:lnTo>
                    <a:lnTo>
                      <a:pt x="17932" y="45808"/>
                    </a:lnTo>
                    <a:lnTo>
                      <a:pt x="47815" y="17932"/>
                    </a:lnTo>
                    <a:lnTo>
                      <a:pt x="51790" y="14935"/>
                    </a:lnTo>
                    <a:lnTo>
                      <a:pt x="51790" y="7950"/>
                    </a:lnTo>
                    <a:lnTo>
                      <a:pt x="43840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891" y="9845"/>
                <a:ext cx="9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2229" h="31114">
                    <a:moveTo>
                      <a:pt x="53784" y="0"/>
                    </a:moveTo>
                    <a:lnTo>
                      <a:pt x="48806" y="1981"/>
                    </a:lnTo>
                    <a:lnTo>
                      <a:pt x="8966" y="11950"/>
                    </a:lnTo>
                    <a:lnTo>
                      <a:pt x="3987" y="11950"/>
                    </a:lnTo>
                    <a:lnTo>
                      <a:pt x="0" y="16929"/>
                    </a:lnTo>
                    <a:lnTo>
                      <a:pt x="1993" y="22910"/>
                    </a:lnTo>
                    <a:lnTo>
                      <a:pt x="2984" y="27876"/>
                    </a:lnTo>
                    <a:lnTo>
                      <a:pt x="6984" y="30873"/>
                    </a:lnTo>
                    <a:lnTo>
                      <a:pt x="13944" y="30873"/>
                    </a:lnTo>
                    <a:lnTo>
                      <a:pt x="53784" y="20904"/>
                    </a:lnTo>
                    <a:lnTo>
                      <a:pt x="58762" y="18922"/>
                    </a:lnTo>
                    <a:lnTo>
                      <a:pt x="61747" y="13944"/>
                    </a:lnTo>
                    <a:lnTo>
                      <a:pt x="59766" y="3975"/>
                    </a:lnTo>
                    <a:lnTo>
                      <a:pt x="53784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894" y="9732"/>
                <a:ext cx="98" cy="51"/>
              </a:xfrm>
              <a:custGeom>
                <a:avLst/>
                <a:gdLst/>
                <a:ahLst/>
                <a:cxnLst/>
                <a:rect l="l" t="t" r="r" b="b"/>
                <a:pathLst>
                  <a:path w="62229" h="32385">
                    <a:moveTo>
                      <a:pt x="8966" y="0"/>
                    </a:moveTo>
                    <a:lnTo>
                      <a:pt x="2984" y="2984"/>
                    </a:lnTo>
                    <a:lnTo>
                      <a:pt x="1993" y="8966"/>
                    </a:lnTo>
                    <a:lnTo>
                      <a:pt x="0" y="13931"/>
                    </a:lnTo>
                    <a:lnTo>
                      <a:pt x="2984" y="18922"/>
                    </a:lnTo>
                    <a:lnTo>
                      <a:pt x="7962" y="20904"/>
                    </a:lnTo>
                    <a:lnTo>
                      <a:pt x="46812" y="31864"/>
                    </a:lnTo>
                    <a:lnTo>
                      <a:pt x="53771" y="31864"/>
                    </a:lnTo>
                    <a:lnTo>
                      <a:pt x="57772" y="28879"/>
                    </a:lnTo>
                    <a:lnTo>
                      <a:pt x="59753" y="24879"/>
                    </a:lnTo>
                    <a:lnTo>
                      <a:pt x="61747" y="19913"/>
                    </a:lnTo>
                    <a:lnTo>
                      <a:pt x="58762" y="13931"/>
                    </a:lnTo>
                    <a:lnTo>
                      <a:pt x="52781" y="12941"/>
                    </a:lnTo>
                    <a:lnTo>
                      <a:pt x="13944" y="1981"/>
                    </a:lnTo>
                    <a:lnTo>
                      <a:pt x="8966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960" y="9622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13944" y="0"/>
                    </a:moveTo>
                    <a:lnTo>
                      <a:pt x="7962" y="0"/>
                    </a:lnTo>
                    <a:lnTo>
                      <a:pt x="0" y="7975"/>
                    </a:lnTo>
                    <a:lnTo>
                      <a:pt x="0" y="13957"/>
                    </a:lnTo>
                    <a:lnTo>
                      <a:pt x="3987" y="17932"/>
                    </a:lnTo>
                    <a:lnTo>
                      <a:pt x="32867" y="47815"/>
                    </a:lnTo>
                    <a:lnTo>
                      <a:pt x="34861" y="49809"/>
                    </a:lnTo>
                    <a:lnTo>
                      <a:pt x="37846" y="50800"/>
                    </a:lnTo>
                    <a:lnTo>
                      <a:pt x="42824" y="50800"/>
                    </a:lnTo>
                    <a:lnTo>
                      <a:pt x="44818" y="49809"/>
                    </a:lnTo>
                    <a:lnTo>
                      <a:pt x="50787" y="43840"/>
                    </a:lnTo>
                    <a:lnTo>
                      <a:pt x="50787" y="37858"/>
                    </a:lnTo>
                    <a:lnTo>
                      <a:pt x="46812" y="33870"/>
                    </a:lnTo>
                    <a:lnTo>
                      <a:pt x="17919" y="4000"/>
                    </a:lnTo>
                    <a:lnTo>
                      <a:pt x="13944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1250" y="10168"/>
                <a:ext cx="907" cy="645"/>
              </a:xfrm>
              <a:custGeom>
                <a:avLst/>
                <a:gdLst/>
                <a:ahLst/>
                <a:cxnLst/>
                <a:rect l="l" t="t" r="r" b="b"/>
                <a:pathLst>
                  <a:path w="575944" h="409575">
                    <a:moveTo>
                      <a:pt x="537832" y="0"/>
                    </a:moveTo>
                    <a:lnTo>
                      <a:pt x="37858" y="0"/>
                    </a:lnTo>
                    <a:lnTo>
                      <a:pt x="33870" y="3987"/>
                    </a:lnTo>
                    <a:lnTo>
                      <a:pt x="32867" y="8966"/>
                    </a:lnTo>
                    <a:lnTo>
                      <a:pt x="0" y="302780"/>
                    </a:lnTo>
                    <a:lnTo>
                      <a:pt x="0" y="305765"/>
                    </a:lnTo>
                    <a:lnTo>
                      <a:pt x="1003" y="308749"/>
                    </a:lnTo>
                    <a:lnTo>
                      <a:pt x="1993" y="310743"/>
                    </a:lnTo>
                    <a:lnTo>
                      <a:pt x="4000" y="312737"/>
                    </a:lnTo>
                    <a:lnTo>
                      <a:pt x="6972" y="313728"/>
                    </a:lnTo>
                    <a:lnTo>
                      <a:pt x="197205" y="313728"/>
                    </a:lnTo>
                    <a:lnTo>
                      <a:pt x="188239" y="389420"/>
                    </a:lnTo>
                    <a:lnTo>
                      <a:pt x="77685" y="389420"/>
                    </a:lnTo>
                    <a:lnTo>
                      <a:pt x="73710" y="393407"/>
                    </a:lnTo>
                    <a:lnTo>
                      <a:pt x="73710" y="405358"/>
                    </a:lnTo>
                    <a:lnTo>
                      <a:pt x="77685" y="409346"/>
                    </a:lnTo>
                    <a:lnTo>
                      <a:pt x="498983" y="409346"/>
                    </a:lnTo>
                    <a:lnTo>
                      <a:pt x="502983" y="405358"/>
                    </a:lnTo>
                    <a:lnTo>
                      <a:pt x="502983" y="393407"/>
                    </a:lnTo>
                    <a:lnTo>
                      <a:pt x="499976" y="390410"/>
                    </a:lnTo>
                    <a:lnTo>
                      <a:pt x="209156" y="390410"/>
                    </a:lnTo>
                    <a:lnTo>
                      <a:pt x="218122" y="315721"/>
                    </a:lnTo>
                    <a:lnTo>
                      <a:pt x="377615" y="315721"/>
                    </a:lnTo>
                    <a:lnTo>
                      <a:pt x="377482" y="314718"/>
                    </a:lnTo>
                    <a:lnTo>
                      <a:pt x="568706" y="314718"/>
                    </a:lnTo>
                    <a:lnTo>
                      <a:pt x="571703" y="313728"/>
                    </a:lnTo>
                    <a:lnTo>
                      <a:pt x="572693" y="311734"/>
                    </a:lnTo>
                    <a:lnTo>
                      <a:pt x="574687" y="309752"/>
                    </a:lnTo>
                    <a:lnTo>
                      <a:pt x="575678" y="306755"/>
                    </a:lnTo>
                    <a:lnTo>
                      <a:pt x="574687" y="303771"/>
                    </a:lnTo>
                    <a:lnTo>
                      <a:pt x="573718" y="294805"/>
                    </a:lnTo>
                    <a:lnTo>
                      <a:pt x="21920" y="294805"/>
                    </a:lnTo>
                    <a:lnTo>
                      <a:pt x="27889" y="237032"/>
                    </a:lnTo>
                    <a:lnTo>
                      <a:pt x="567471" y="237032"/>
                    </a:lnTo>
                    <a:lnTo>
                      <a:pt x="565318" y="217119"/>
                    </a:lnTo>
                    <a:lnTo>
                      <a:pt x="29883" y="217119"/>
                    </a:lnTo>
                    <a:lnTo>
                      <a:pt x="35852" y="163334"/>
                    </a:lnTo>
                    <a:lnTo>
                      <a:pt x="559502" y="163334"/>
                    </a:lnTo>
                    <a:lnTo>
                      <a:pt x="557349" y="143421"/>
                    </a:lnTo>
                    <a:lnTo>
                      <a:pt x="37858" y="143421"/>
                    </a:lnTo>
                    <a:lnTo>
                      <a:pt x="43827" y="89636"/>
                    </a:lnTo>
                    <a:lnTo>
                      <a:pt x="551533" y="89636"/>
                    </a:lnTo>
                    <a:lnTo>
                      <a:pt x="549378" y="69710"/>
                    </a:lnTo>
                    <a:lnTo>
                      <a:pt x="152387" y="69710"/>
                    </a:lnTo>
                    <a:lnTo>
                      <a:pt x="152488" y="68719"/>
                    </a:lnTo>
                    <a:lnTo>
                      <a:pt x="45821" y="68719"/>
                    </a:lnTo>
                    <a:lnTo>
                      <a:pt x="51790" y="19913"/>
                    </a:lnTo>
                    <a:lnTo>
                      <a:pt x="543994" y="19913"/>
                    </a:lnTo>
                    <a:lnTo>
                      <a:pt x="542810" y="8966"/>
                    </a:lnTo>
                    <a:lnTo>
                      <a:pt x="541807" y="3987"/>
                    </a:lnTo>
                    <a:lnTo>
                      <a:pt x="537832" y="0"/>
                    </a:lnTo>
                    <a:close/>
                  </a:path>
                  <a:path w="575944" h="409575">
                    <a:moveTo>
                      <a:pt x="377615" y="315721"/>
                    </a:moveTo>
                    <a:lnTo>
                      <a:pt x="357555" y="315721"/>
                    </a:lnTo>
                    <a:lnTo>
                      <a:pt x="366522" y="390410"/>
                    </a:lnTo>
                    <a:lnTo>
                      <a:pt x="499976" y="390410"/>
                    </a:lnTo>
                    <a:lnTo>
                      <a:pt x="498983" y="389420"/>
                    </a:lnTo>
                    <a:lnTo>
                      <a:pt x="387438" y="389420"/>
                    </a:lnTo>
                    <a:lnTo>
                      <a:pt x="377615" y="315721"/>
                    </a:lnTo>
                    <a:close/>
                  </a:path>
                  <a:path w="575944" h="409575">
                    <a:moveTo>
                      <a:pt x="135458" y="237032"/>
                    </a:moveTo>
                    <a:lnTo>
                      <a:pt x="115544" y="237032"/>
                    </a:lnTo>
                    <a:lnTo>
                      <a:pt x="110553" y="294805"/>
                    </a:lnTo>
                    <a:lnTo>
                      <a:pt x="129476" y="294805"/>
                    </a:lnTo>
                    <a:lnTo>
                      <a:pt x="135458" y="237032"/>
                    </a:lnTo>
                    <a:close/>
                  </a:path>
                  <a:path w="575944" h="409575">
                    <a:moveTo>
                      <a:pt x="240042" y="237032"/>
                    </a:moveTo>
                    <a:lnTo>
                      <a:pt x="220116" y="237032"/>
                    </a:lnTo>
                    <a:lnTo>
                      <a:pt x="217131" y="294805"/>
                    </a:lnTo>
                    <a:lnTo>
                      <a:pt x="237045" y="294805"/>
                    </a:lnTo>
                    <a:lnTo>
                      <a:pt x="240042" y="237032"/>
                    </a:lnTo>
                    <a:close/>
                  </a:path>
                  <a:path w="575944" h="409575">
                    <a:moveTo>
                      <a:pt x="359562" y="237032"/>
                    </a:moveTo>
                    <a:lnTo>
                      <a:pt x="339623" y="237032"/>
                    </a:lnTo>
                    <a:lnTo>
                      <a:pt x="342620" y="294805"/>
                    </a:lnTo>
                    <a:lnTo>
                      <a:pt x="362546" y="294805"/>
                    </a:lnTo>
                    <a:lnTo>
                      <a:pt x="359562" y="237032"/>
                    </a:lnTo>
                    <a:close/>
                  </a:path>
                  <a:path w="575944" h="409575">
                    <a:moveTo>
                      <a:pt x="466115" y="237032"/>
                    </a:moveTo>
                    <a:lnTo>
                      <a:pt x="446201" y="237032"/>
                    </a:lnTo>
                    <a:lnTo>
                      <a:pt x="452183" y="294805"/>
                    </a:lnTo>
                    <a:lnTo>
                      <a:pt x="472097" y="294805"/>
                    </a:lnTo>
                    <a:lnTo>
                      <a:pt x="466115" y="237032"/>
                    </a:lnTo>
                    <a:close/>
                  </a:path>
                  <a:path w="575944" h="409575">
                    <a:moveTo>
                      <a:pt x="567471" y="237032"/>
                    </a:moveTo>
                    <a:lnTo>
                      <a:pt x="547789" y="237032"/>
                    </a:lnTo>
                    <a:lnTo>
                      <a:pt x="554761" y="294805"/>
                    </a:lnTo>
                    <a:lnTo>
                      <a:pt x="573718" y="294805"/>
                    </a:lnTo>
                    <a:lnTo>
                      <a:pt x="567471" y="237032"/>
                    </a:lnTo>
                    <a:close/>
                  </a:path>
                  <a:path w="575944" h="409575">
                    <a:moveTo>
                      <a:pt x="142430" y="163334"/>
                    </a:moveTo>
                    <a:lnTo>
                      <a:pt x="122516" y="163334"/>
                    </a:lnTo>
                    <a:lnTo>
                      <a:pt x="117525" y="217119"/>
                    </a:lnTo>
                    <a:lnTo>
                      <a:pt x="137439" y="217119"/>
                    </a:lnTo>
                    <a:lnTo>
                      <a:pt x="142430" y="163334"/>
                    </a:lnTo>
                    <a:close/>
                  </a:path>
                  <a:path w="575944" h="409575">
                    <a:moveTo>
                      <a:pt x="245008" y="163334"/>
                    </a:moveTo>
                    <a:lnTo>
                      <a:pt x="224104" y="163334"/>
                    </a:lnTo>
                    <a:lnTo>
                      <a:pt x="221107" y="217119"/>
                    </a:lnTo>
                    <a:lnTo>
                      <a:pt x="242036" y="217119"/>
                    </a:lnTo>
                    <a:lnTo>
                      <a:pt x="245008" y="163334"/>
                    </a:lnTo>
                    <a:close/>
                  </a:path>
                  <a:path w="575944" h="409575">
                    <a:moveTo>
                      <a:pt x="355561" y="163334"/>
                    </a:moveTo>
                    <a:lnTo>
                      <a:pt x="336651" y="163334"/>
                    </a:lnTo>
                    <a:lnTo>
                      <a:pt x="339623" y="217119"/>
                    </a:lnTo>
                    <a:lnTo>
                      <a:pt x="358559" y="217119"/>
                    </a:lnTo>
                    <a:lnTo>
                      <a:pt x="355561" y="163334"/>
                    </a:lnTo>
                    <a:close/>
                  </a:path>
                  <a:path w="575944" h="409575">
                    <a:moveTo>
                      <a:pt x="459143" y="163334"/>
                    </a:moveTo>
                    <a:lnTo>
                      <a:pt x="438238" y="163334"/>
                    </a:lnTo>
                    <a:lnTo>
                      <a:pt x="443217" y="217119"/>
                    </a:lnTo>
                    <a:lnTo>
                      <a:pt x="465124" y="217119"/>
                    </a:lnTo>
                    <a:lnTo>
                      <a:pt x="459143" y="163334"/>
                    </a:lnTo>
                    <a:close/>
                  </a:path>
                  <a:path w="575944" h="409575">
                    <a:moveTo>
                      <a:pt x="559502" y="163334"/>
                    </a:moveTo>
                    <a:lnTo>
                      <a:pt x="540816" y="163334"/>
                    </a:lnTo>
                    <a:lnTo>
                      <a:pt x="546798" y="217119"/>
                    </a:lnTo>
                    <a:lnTo>
                      <a:pt x="565318" y="217119"/>
                    </a:lnTo>
                    <a:lnTo>
                      <a:pt x="559502" y="163334"/>
                    </a:lnTo>
                    <a:close/>
                  </a:path>
                  <a:path w="575944" h="409575">
                    <a:moveTo>
                      <a:pt x="149402" y="89636"/>
                    </a:moveTo>
                    <a:lnTo>
                      <a:pt x="129476" y="89636"/>
                    </a:lnTo>
                    <a:lnTo>
                      <a:pt x="124510" y="143421"/>
                    </a:lnTo>
                    <a:lnTo>
                      <a:pt x="144424" y="143421"/>
                    </a:lnTo>
                    <a:lnTo>
                      <a:pt x="149402" y="89636"/>
                    </a:lnTo>
                    <a:close/>
                  </a:path>
                  <a:path w="575944" h="409575">
                    <a:moveTo>
                      <a:pt x="249008" y="89636"/>
                    </a:moveTo>
                    <a:lnTo>
                      <a:pt x="228079" y="89636"/>
                    </a:lnTo>
                    <a:lnTo>
                      <a:pt x="225094" y="143421"/>
                    </a:lnTo>
                    <a:lnTo>
                      <a:pt x="246011" y="143421"/>
                    </a:lnTo>
                    <a:lnTo>
                      <a:pt x="249008" y="89636"/>
                    </a:lnTo>
                    <a:close/>
                  </a:path>
                  <a:path w="575944" h="409575">
                    <a:moveTo>
                      <a:pt x="352577" y="89636"/>
                    </a:moveTo>
                    <a:lnTo>
                      <a:pt x="332663" y="89636"/>
                    </a:lnTo>
                    <a:lnTo>
                      <a:pt x="335648" y="143421"/>
                    </a:lnTo>
                    <a:lnTo>
                      <a:pt x="355561" y="143421"/>
                    </a:lnTo>
                    <a:lnTo>
                      <a:pt x="352577" y="89636"/>
                    </a:lnTo>
                    <a:close/>
                  </a:path>
                  <a:path w="575944" h="409575">
                    <a:moveTo>
                      <a:pt x="452183" y="89636"/>
                    </a:moveTo>
                    <a:lnTo>
                      <a:pt x="432257" y="89636"/>
                    </a:lnTo>
                    <a:lnTo>
                      <a:pt x="437235" y="143421"/>
                    </a:lnTo>
                    <a:lnTo>
                      <a:pt x="457161" y="143421"/>
                    </a:lnTo>
                    <a:lnTo>
                      <a:pt x="452183" y="89636"/>
                    </a:lnTo>
                    <a:close/>
                  </a:path>
                  <a:path w="575944" h="409575">
                    <a:moveTo>
                      <a:pt x="551533" y="89636"/>
                    </a:moveTo>
                    <a:lnTo>
                      <a:pt x="532853" y="89636"/>
                    </a:lnTo>
                    <a:lnTo>
                      <a:pt x="537832" y="143421"/>
                    </a:lnTo>
                    <a:lnTo>
                      <a:pt x="557349" y="143421"/>
                    </a:lnTo>
                    <a:lnTo>
                      <a:pt x="551533" y="89636"/>
                    </a:lnTo>
                    <a:close/>
                  </a:path>
                  <a:path w="575944" h="409575">
                    <a:moveTo>
                      <a:pt x="252984" y="20916"/>
                    </a:moveTo>
                    <a:lnTo>
                      <a:pt x="233070" y="20916"/>
                    </a:lnTo>
                    <a:lnTo>
                      <a:pt x="230073" y="69710"/>
                    </a:lnTo>
                    <a:lnTo>
                      <a:pt x="249999" y="69710"/>
                    </a:lnTo>
                    <a:lnTo>
                      <a:pt x="252984" y="20916"/>
                    </a:lnTo>
                    <a:close/>
                  </a:path>
                  <a:path w="575944" h="409575">
                    <a:moveTo>
                      <a:pt x="349592" y="20916"/>
                    </a:moveTo>
                    <a:lnTo>
                      <a:pt x="329666" y="20916"/>
                    </a:lnTo>
                    <a:lnTo>
                      <a:pt x="331660" y="69710"/>
                    </a:lnTo>
                    <a:lnTo>
                      <a:pt x="351586" y="69710"/>
                    </a:lnTo>
                    <a:lnTo>
                      <a:pt x="349592" y="20916"/>
                    </a:lnTo>
                    <a:close/>
                  </a:path>
                  <a:path w="575944" h="409575">
                    <a:moveTo>
                      <a:pt x="445211" y="20916"/>
                    </a:moveTo>
                    <a:lnTo>
                      <a:pt x="425284" y="20916"/>
                    </a:lnTo>
                    <a:lnTo>
                      <a:pt x="430263" y="69710"/>
                    </a:lnTo>
                    <a:lnTo>
                      <a:pt x="450176" y="69710"/>
                    </a:lnTo>
                    <a:lnTo>
                      <a:pt x="445211" y="20916"/>
                    </a:lnTo>
                    <a:close/>
                  </a:path>
                  <a:path w="575944" h="409575">
                    <a:moveTo>
                      <a:pt x="544102" y="20916"/>
                    </a:moveTo>
                    <a:lnTo>
                      <a:pt x="524878" y="20916"/>
                    </a:lnTo>
                    <a:lnTo>
                      <a:pt x="529869" y="69710"/>
                    </a:lnTo>
                    <a:lnTo>
                      <a:pt x="549378" y="69710"/>
                    </a:lnTo>
                    <a:lnTo>
                      <a:pt x="544102" y="20916"/>
                    </a:lnTo>
                    <a:close/>
                  </a:path>
                  <a:path w="575944" h="409575">
                    <a:moveTo>
                      <a:pt x="543994" y="19913"/>
                    </a:moveTo>
                    <a:lnTo>
                      <a:pt x="136448" y="19913"/>
                    </a:lnTo>
                    <a:lnTo>
                      <a:pt x="131483" y="68719"/>
                    </a:lnTo>
                    <a:lnTo>
                      <a:pt x="152488" y="68719"/>
                    </a:lnTo>
                    <a:lnTo>
                      <a:pt x="157378" y="20916"/>
                    </a:lnTo>
                    <a:lnTo>
                      <a:pt x="544102" y="20916"/>
                    </a:lnTo>
                    <a:lnTo>
                      <a:pt x="543994" y="19913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1431" y="9895"/>
                <a:ext cx="581" cy="222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140970">
                    <a:moveTo>
                      <a:pt x="9969" y="0"/>
                    </a:moveTo>
                    <a:lnTo>
                      <a:pt x="4000" y="2984"/>
                    </a:lnTo>
                    <a:lnTo>
                      <a:pt x="0" y="12941"/>
                    </a:lnTo>
                    <a:lnTo>
                      <a:pt x="2997" y="18910"/>
                    </a:lnTo>
                    <a:lnTo>
                      <a:pt x="7975" y="20904"/>
                    </a:lnTo>
                    <a:lnTo>
                      <a:pt x="354571" y="139420"/>
                    </a:lnTo>
                    <a:lnTo>
                      <a:pt x="355561" y="139420"/>
                    </a:lnTo>
                    <a:lnTo>
                      <a:pt x="356565" y="140423"/>
                    </a:lnTo>
                    <a:lnTo>
                      <a:pt x="361543" y="140423"/>
                    </a:lnTo>
                    <a:lnTo>
                      <a:pt x="365531" y="137439"/>
                    </a:lnTo>
                    <a:lnTo>
                      <a:pt x="366534" y="133464"/>
                    </a:lnTo>
                    <a:lnTo>
                      <a:pt x="368515" y="128473"/>
                    </a:lnTo>
                    <a:lnTo>
                      <a:pt x="365531" y="122491"/>
                    </a:lnTo>
                    <a:lnTo>
                      <a:pt x="360553" y="120510"/>
                    </a:lnTo>
                    <a:lnTo>
                      <a:pt x="14947" y="1981"/>
                    </a:lnTo>
                    <a:lnTo>
                      <a:pt x="9969" y="0"/>
                    </a:lnTo>
                    <a:close/>
                  </a:path>
                </a:pathLst>
              </a:custGeom>
              <a:solidFill>
                <a:srgbClr val="6FBF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5" name="object 85"/>
            <p:cNvSpPr txBox="1"/>
            <p:nvPr/>
          </p:nvSpPr>
          <p:spPr>
            <a:xfrm>
              <a:off x="2996" y="10006"/>
              <a:ext cx="3044" cy="9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55" dirty="0">
                  <a:solidFill>
                    <a:schemeClr val="bg1">
                      <a:lumMod val="50000"/>
                    </a:schemeClr>
                  </a:solidFill>
                  <a:latin typeface="Calibri" panose="020F0502020204030204"/>
                </a:rPr>
                <a:t>Renewable Energy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995035" y="4465955"/>
            <a:ext cx="2249170" cy="741045"/>
            <a:chOff x="6952" y="9533"/>
            <a:chExt cx="3542" cy="1167"/>
          </a:xfrm>
        </p:grpSpPr>
        <p:sp>
          <p:nvSpPr>
            <p:cNvPr id="50" name="object 50"/>
            <p:cNvSpPr/>
            <p:nvPr/>
          </p:nvSpPr>
          <p:spPr>
            <a:xfrm>
              <a:off x="6952" y="9533"/>
              <a:ext cx="1030" cy="1167"/>
            </a:xfrm>
            <a:custGeom>
              <a:avLst/>
              <a:gdLst/>
              <a:ahLst/>
              <a:cxnLst/>
              <a:rect l="l" t="t" r="r" b="b"/>
              <a:pathLst>
                <a:path w="654050" h="741045">
                  <a:moveTo>
                    <a:pt x="121881" y="693140"/>
                  </a:moveTo>
                  <a:lnTo>
                    <a:pt x="103276" y="693140"/>
                  </a:lnTo>
                  <a:lnTo>
                    <a:pt x="103276" y="736866"/>
                  </a:lnTo>
                  <a:lnTo>
                    <a:pt x="106997" y="740587"/>
                  </a:lnTo>
                  <a:lnTo>
                    <a:pt x="118160" y="740587"/>
                  </a:lnTo>
                  <a:lnTo>
                    <a:pt x="121881" y="736866"/>
                  </a:lnTo>
                  <a:lnTo>
                    <a:pt x="121881" y="693140"/>
                  </a:lnTo>
                  <a:close/>
                </a:path>
                <a:path w="654050" h="741045">
                  <a:moveTo>
                    <a:pt x="563816" y="693140"/>
                  </a:moveTo>
                  <a:lnTo>
                    <a:pt x="545210" y="693140"/>
                  </a:lnTo>
                  <a:lnTo>
                    <a:pt x="545210" y="736866"/>
                  </a:lnTo>
                  <a:lnTo>
                    <a:pt x="548932" y="740587"/>
                  </a:lnTo>
                  <a:lnTo>
                    <a:pt x="560082" y="740587"/>
                  </a:lnTo>
                  <a:lnTo>
                    <a:pt x="563816" y="736866"/>
                  </a:lnTo>
                  <a:lnTo>
                    <a:pt x="563816" y="693140"/>
                  </a:lnTo>
                  <a:close/>
                </a:path>
                <a:path w="654050" h="741045">
                  <a:moveTo>
                    <a:pt x="650341" y="576834"/>
                  </a:moveTo>
                  <a:lnTo>
                    <a:pt x="3721" y="576834"/>
                  </a:lnTo>
                  <a:lnTo>
                    <a:pt x="0" y="580555"/>
                  </a:lnTo>
                  <a:lnTo>
                    <a:pt x="0" y="689419"/>
                  </a:lnTo>
                  <a:lnTo>
                    <a:pt x="3721" y="693140"/>
                  </a:lnTo>
                  <a:lnTo>
                    <a:pt x="650341" y="693140"/>
                  </a:lnTo>
                  <a:lnTo>
                    <a:pt x="654062" y="689419"/>
                  </a:lnTo>
                  <a:lnTo>
                    <a:pt x="654062" y="674522"/>
                  </a:lnTo>
                  <a:lnTo>
                    <a:pt x="17665" y="674522"/>
                  </a:lnTo>
                  <a:lnTo>
                    <a:pt x="17665" y="595439"/>
                  </a:lnTo>
                  <a:lnTo>
                    <a:pt x="654062" y="595439"/>
                  </a:lnTo>
                  <a:lnTo>
                    <a:pt x="654062" y="580555"/>
                  </a:lnTo>
                  <a:lnTo>
                    <a:pt x="650341" y="576834"/>
                  </a:lnTo>
                  <a:close/>
                </a:path>
                <a:path w="654050" h="741045">
                  <a:moveTo>
                    <a:pt x="120942" y="595439"/>
                  </a:moveTo>
                  <a:lnTo>
                    <a:pt x="102336" y="595439"/>
                  </a:lnTo>
                  <a:lnTo>
                    <a:pt x="102336" y="674522"/>
                  </a:lnTo>
                  <a:lnTo>
                    <a:pt x="120942" y="674522"/>
                  </a:lnTo>
                  <a:lnTo>
                    <a:pt x="120942" y="595439"/>
                  </a:lnTo>
                  <a:close/>
                </a:path>
                <a:path w="654050" h="741045">
                  <a:moveTo>
                    <a:pt x="562889" y="595439"/>
                  </a:moveTo>
                  <a:lnTo>
                    <a:pt x="544271" y="595439"/>
                  </a:lnTo>
                  <a:lnTo>
                    <a:pt x="544271" y="674522"/>
                  </a:lnTo>
                  <a:lnTo>
                    <a:pt x="562889" y="674522"/>
                  </a:lnTo>
                  <a:lnTo>
                    <a:pt x="562889" y="595439"/>
                  </a:lnTo>
                  <a:close/>
                </a:path>
                <a:path w="654050" h="741045">
                  <a:moveTo>
                    <a:pt x="654062" y="595439"/>
                  </a:moveTo>
                  <a:lnTo>
                    <a:pt x="634530" y="595439"/>
                  </a:lnTo>
                  <a:lnTo>
                    <a:pt x="634530" y="674522"/>
                  </a:lnTo>
                  <a:lnTo>
                    <a:pt x="654062" y="674522"/>
                  </a:lnTo>
                  <a:lnTo>
                    <a:pt x="654062" y="595439"/>
                  </a:lnTo>
                  <a:close/>
                </a:path>
                <a:path w="654050" h="741045">
                  <a:moveTo>
                    <a:pt x="120942" y="517283"/>
                  </a:moveTo>
                  <a:lnTo>
                    <a:pt x="103276" y="517283"/>
                  </a:lnTo>
                  <a:lnTo>
                    <a:pt x="103276" y="576834"/>
                  </a:lnTo>
                  <a:lnTo>
                    <a:pt x="120942" y="576834"/>
                  </a:lnTo>
                  <a:lnTo>
                    <a:pt x="120942" y="517283"/>
                  </a:lnTo>
                  <a:close/>
                </a:path>
                <a:path w="654050" h="741045">
                  <a:moveTo>
                    <a:pt x="563816" y="517283"/>
                  </a:moveTo>
                  <a:lnTo>
                    <a:pt x="544271" y="517283"/>
                  </a:lnTo>
                  <a:lnTo>
                    <a:pt x="544271" y="576834"/>
                  </a:lnTo>
                  <a:lnTo>
                    <a:pt x="563816" y="576834"/>
                  </a:lnTo>
                  <a:lnTo>
                    <a:pt x="563816" y="517283"/>
                  </a:lnTo>
                  <a:close/>
                </a:path>
                <a:path w="654050" h="741045">
                  <a:moveTo>
                    <a:pt x="650341" y="400989"/>
                  </a:moveTo>
                  <a:lnTo>
                    <a:pt x="3721" y="400989"/>
                  </a:lnTo>
                  <a:lnTo>
                    <a:pt x="0" y="404710"/>
                  </a:lnTo>
                  <a:lnTo>
                    <a:pt x="0" y="513562"/>
                  </a:lnTo>
                  <a:lnTo>
                    <a:pt x="3721" y="517283"/>
                  </a:lnTo>
                  <a:lnTo>
                    <a:pt x="650341" y="517283"/>
                  </a:lnTo>
                  <a:lnTo>
                    <a:pt x="654062" y="513562"/>
                  </a:lnTo>
                  <a:lnTo>
                    <a:pt x="654062" y="498678"/>
                  </a:lnTo>
                  <a:lnTo>
                    <a:pt x="17665" y="498678"/>
                  </a:lnTo>
                  <a:lnTo>
                    <a:pt x="17665" y="419595"/>
                  </a:lnTo>
                  <a:lnTo>
                    <a:pt x="654062" y="419595"/>
                  </a:lnTo>
                  <a:lnTo>
                    <a:pt x="654062" y="404710"/>
                  </a:lnTo>
                  <a:lnTo>
                    <a:pt x="650341" y="400989"/>
                  </a:lnTo>
                  <a:close/>
                </a:path>
                <a:path w="654050" h="741045">
                  <a:moveTo>
                    <a:pt x="120942" y="419595"/>
                  </a:moveTo>
                  <a:lnTo>
                    <a:pt x="102336" y="419595"/>
                  </a:lnTo>
                  <a:lnTo>
                    <a:pt x="102336" y="498678"/>
                  </a:lnTo>
                  <a:lnTo>
                    <a:pt x="120942" y="498678"/>
                  </a:lnTo>
                  <a:lnTo>
                    <a:pt x="120942" y="419595"/>
                  </a:lnTo>
                  <a:close/>
                </a:path>
                <a:path w="654050" h="741045">
                  <a:moveTo>
                    <a:pt x="562889" y="419595"/>
                  </a:moveTo>
                  <a:lnTo>
                    <a:pt x="544271" y="419595"/>
                  </a:lnTo>
                  <a:lnTo>
                    <a:pt x="544271" y="498678"/>
                  </a:lnTo>
                  <a:lnTo>
                    <a:pt x="562889" y="498678"/>
                  </a:lnTo>
                  <a:lnTo>
                    <a:pt x="562889" y="419595"/>
                  </a:lnTo>
                  <a:close/>
                </a:path>
                <a:path w="654050" h="741045">
                  <a:moveTo>
                    <a:pt x="654062" y="419595"/>
                  </a:moveTo>
                  <a:lnTo>
                    <a:pt x="634530" y="419595"/>
                  </a:lnTo>
                  <a:lnTo>
                    <a:pt x="634530" y="498678"/>
                  </a:lnTo>
                  <a:lnTo>
                    <a:pt x="654062" y="498678"/>
                  </a:lnTo>
                  <a:lnTo>
                    <a:pt x="654062" y="419595"/>
                  </a:lnTo>
                  <a:close/>
                </a:path>
                <a:path w="654050" h="741045">
                  <a:moveTo>
                    <a:pt x="563816" y="341439"/>
                  </a:moveTo>
                  <a:lnTo>
                    <a:pt x="103276" y="341439"/>
                  </a:lnTo>
                  <a:lnTo>
                    <a:pt x="103276" y="400989"/>
                  </a:lnTo>
                  <a:lnTo>
                    <a:pt x="120942" y="400989"/>
                  </a:lnTo>
                  <a:lnTo>
                    <a:pt x="120942" y="341452"/>
                  </a:lnTo>
                  <a:lnTo>
                    <a:pt x="563816" y="341452"/>
                  </a:lnTo>
                  <a:close/>
                </a:path>
                <a:path w="654050" h="741045">
                  <a:moveTo>
                    <a:pt x="563816" y="341452"/>
                  </a:moveTo>
                  <a:lnTo>
                    <a:pt x="544271" y="341452"/>
                  </a:lnTo>
                  <a:lnTo>
                    <a:pt x="544271" y="400989"/>
                  </a:lnTo>
                  <a:lnTo>
                    <a:pt x="563816" y="400989"/>
                  </a:lnTo>
                  <a:lnTo>
                    <a:pt x="563816" y="341452"/>
                  </a:lnTo>
                  <a:close/>
                </a:path>
                <a:path w="654050" h="741045">
                  <a:moveTo>
                    <a:pt x="650341" y="225145"/>
                  </a:moveTo>
                  <a:lnTo>
                    <a:pt x="3721" y="225145"/>
                  </a:lnTo>
                  <a:lnTo>
                    <a:pt x="0" y="228866"/>
                  </a:lnTo>
                  <a:lnTo>
                    <a:pt x="0" y="337718"/>
                  </a:lnTo>
                  <a:lnTo>
                    <a:pt x="3721" y="341439"/>
                  </a:lnTo>
                  <a:lnTo>
                    <a:pt x="650341" y="341439"/>
                  </a:lnTo>
                  <a:lnTo>
                    <a:pt x="654062" y="337718"/>
                  </a:lnTo>
                  <a:lnTo>
                    <a:pt x="654062" y="322834"/>
                  </a:lnTo>
                  <a:lnTo>
                    <a:pt x="17665" y="322834"/>
                  </a:lnTo>
                  <a:lnTo>
                    <a:pt x="17665" y="243738"/>
                  </a:lnTo>
                  <a:lnTo>
                    <a:pt x="654062" y="243738"/>
                  </a:lnTo>
                  <a:lnTo>
                    <a:pt x="654062" y="228866"/>
                  </a:lnTo>
                  <a:lnTo>
                    <a:pt x="650341" y="225145"/>
                  </a:lnTo>
                  <a:close/>
                </a:path>
                <a:path w="654050" h="741045">
                  <a:moveTo>
                    <a:pt x="120942" y="243738"/>
                  </a:moveTo>
                  <a:lnTo>
                    <a:pt x="102336" y="243738"/>
                  </a:lnTo>
                  <a:lnTo>
                    <a:pt x="102336" y="322834"/>
                  </a:lnTo>
                  <a:lnTo>
                    <a:pt x="120942" y="322834"/>
                  </a:lnTo>
                  <a:lnTo>
                    <a:pt x="120942" y="243738"/>
                  </a:lnTo>
                  <a:close/>
                </a:path>
                <a:path w="654050" h="741045">
                  <a:moveTo>
                    <a:pt x="562889" y="243738"/>
                  </a:moveTo>
                  <a:lnTo>
                    <a:pt x="544271" y="243738"/>
                  </a:lnTo>
                  <a:lnTo>
                    <a:pt x="544271" y="322834"/>
                  </a:lnTo>
                  <a:lnTo>
                    <a:pt x="562889" y="322834"/>
                  </a:lnTo>
                  <a:lnTo>
                    <a:pt x="562889" y="243738"/>
                  </a:lnTo>
                  <a:close/>
                </a:path>
                <a:path w="654050" h="741045">
                  <a:moveTo>
                    <a:pt x="654062" y="243738"/>
                  </a:moveTo>
                  <a:lnTo>
                    <a:pt x="634530" y="243738"/>
                  </a:lnTo>
                  <a:lnTo>
                    <a:pt x="634530" y="322834"/>
                  </a:lnTo>
                  <a:lnTo>
                    <a:pt x="654062" y="322834"/>
                  </a:lnTo>
                  <a:lnTo>
                    <a:pt x="654062" y="243738"/>
                  </a:lnTo>
                  <a:close/>
                </a:path>
                <a:path w="654050" h="741045">
                  <a:moveTo>
                    <a:pt x="120942" y="165608"/>
                  </a:moveTo>
                  <a:lnTo>
                    <a:pt x="103276" y="165608"/>
                  </a:lnTo>
                  <a:lnTo>
                    <a:pt x="103276" y="225145"/>
                  </a:lnTo>
                  <a:lnTo>
                    <a:pt x="120942" y="225145"/>
                  </a:lnTo>
                  <a:lnTo>
                    <a:pt x="120942" y="165608"/>
                  </a:lnTo>
                  <a:close/>
                </a:path>
                <a:path w="654050" h="741045">
                  <a:moveTo>
                    <a:pt x="563816" y="165608"/>
                  </a:moveTo>
                  <a:lnTo>
                    <a:pt x="544271" y="165608"/>
                  </a:lnTo>
                  <a:lnTo>
                    <a:pt x="544271" y="225145"/>
                  </a:lnTo>
                  <a:lnTo>
                    <a:pt x="563816" y="225145"/>
                  </a:lnTo>
                  <a:lnTo>
                    <a:pt x="563816" y="165608"/>
                  </a:lnTo>
                  <a:close/>
                </a:path>
                <a:path w="654050" h="741045">
                  <a:moveTo>
                    <a:pt x="649414" y="49301"/>
                  </a:moveTo>
                  <a:lnTo>
                    <a:pt x="3721" y="49301"/>
                  </a:lnTo>
                  <a:lnTo>
                    <a:pt x="0" y="53022"/>
                  </a:lnTo>
                  <a:lnTo>
                    <a:pt x="0" y="161886"/>
                  </a:lnTo>
                  <a:lnTo>
                    <a:pt x="3721" y="165608"/>
                  </a:lnTo>
                  <a:lnTo>
                    <a:pt x="649414" y="165608"/>
                  </a:lnTo>
                  <a:lnTo>
                    <a:pt x="653135" y="161886"/>
                  </a:lnTo>
                  <a:lnTo>
                    <a:pt x="653135" y="146989"/>
                  </a:lnTo>
                  <a:lnTo>
                    <a:pt x="17665" y="146989"/>
                  </a:lnTo>
                  <a:lnTo>
                    <a:pt x="17665" y="67906"/>
                  </a:lnTo>
                  <a:lnTo>
                    <a:pt x="653135" y="67906"/>
                  </a:lnTo>
                  <a:lnTo>
                    <a:pt x="653135" y="53022"/>
                  </a:lnTo>
                  <a:lnTo>
                    <a:pt x="649414" y="49301"/>
                  </a:lnTo>
                  <a:close/>
                </a:path>
                <a:path w="654050" h="741045">
                  <a:moveTo>
                    <a:pt x="120942" y="67906"/>
                  </a:moveTo>
                  <a:lnTo>
                    <a:pt x="102336" y="67906"/>
                  </a:lnTo>
                  <a:lnTo>
                    <a:pt x="102336" y="146989"/>
                  </a:lnTo>
                  <a:lnTo>
                    <a:pt x="120942" y="146989"/>
                  </a:lnTo>
                  <a:lnTo>
                    <a:pt x="120942" y="67906"/>
                  </a:lnTo>
                  <a:close/>
                </a:path>
                <a:path w="654050" h="741045">
                  <a:moveTo>
                    <a:pt x="562889" y="67906"/>
                  </a:moveTo>
                  <a:lnTo>
                    <a:pt x="544271" y="67906"/>
                  </a:lnTo>
                  <a:lnTo>
                    <a:pt x="544271" y="146989"/>
                  </a:lnTo>
                  <a:lnTo>
                    <a:pt x="562889" y="146989"/>
                  </a:lnTo>
                  <a:lnTo>
                    <a:pt x="562889" y="67906"/>
                  </a:lnTo>
                  <a:close/>
                </a:path>
                <a:path w="654050" h="741045">
                  <a:moveTo>
                    <a:pt x="653135" y="67906"/>
                  </a:moveTo>
                  <a:lnTo>
                    <a:pt x="634530" y="67906"/>
                  </a:lnTo>
                  <a:lnTo>
                    <a:pt x="634530" y="146989"/>
                  </a:lnTo>
                  <a:lnTo>
                    <a:pt x="653135" y="146989"/>
                  </a:lnTo>
                  <a:lnTo>
                    <a:pt x="653135" y="67906"/>
                  </a:lnTo>
                  <a:close/>
                </a:path>
                <a:path w="654050" h="741045">
                  <a:moveTo>
                    <a:pt x="117220" y="0"/>
                  </a:moveTo>
                  <a:lnTo>
                    <a:pt x="106057" y="0"/>
                  </a:lnTo>
                  <a:lnTo>
                    <a:pt x="102336" y="3721"/>
                  </a:lnTo>
                  <a:lnTo>
                    <a:pt x="102336" y="49301"/>
                  </a:lnTo>
                  <a:lnTo>
                    <a:pt x="120942" y="49301"/>
                  </a:lnTo>
                  <a:lnTo>
                    <a:pt x="120942" y="3721"/>
                  </a:lnTo>
                  <a:lnTo>
                    <a:pt x="117220" y="0"/>
                  </a:lnTo>
                  <a:close/>
                </a:path>
                <a:path w="654050" h="741045">
                  <a:moveTo>
                    <a:pt x="559155" y="0"/>
                  </a:moveTo>
                  <a:lnTo>
                    <a:pt x="547992" y="0"/>
                  </a:lnTo>
                  <a:lnTo>
                    <a:pt x="544271" y="3721"/>
                  </a:lnTo>
                  <a:lnTo>
                    <a:pt x="544271" y="49301"/>
                  </a:lnTo>
                  <a:lnTo>
                    <a:pt x="562889" y="49301"/>
                  </a:lnTo>
                  <a:lnTo>
                    <a:pt x="562889" y="3721"/>
                  </a:lnTo>
                  <a:lnTo>
                    <a:pt x="559155" y="0"/>
                  </a:lnTo>
                  <a:close/>
                </a:path>
              </a:pathLst>
            </a:custGeom>
            <a:solidFill>
              <a:srgbClr val="6FB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 txBox="1"/>
            <p:nvPr/>
          </p:nvSpPr>
          <p:spPr>
            <a:xfrm>
              <a:off x="8625" y="9956"/>
              <a:ext cx="1869" cy="4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000" b="1" spc="55" dirty="0">
                  <a:solidFill>
                    <a:schemeClr val="bg1">
                      <a:lumMod val="50000"/>
                    </a:schemeClr>
                  </a:solidFill>
                  <a:latin typeface="Calibri" panose="020F0502020204030204"/>
                </a:rPr>
                <a:t>Railways</a:t>
              </a:r>
            </a:p>
          </p:txBody>
        </p:sp>
      </p:grpSp>
      <p:sp>
        <p:nvSpPr>
          <p:cNvPr id="87" name="object 87"/>
          <p:cNvSpPr/>
          <p:nvPr/>
        </p:nvSpPr>
        <p:spPr>
          <a:xfrm>
            <a:off x="8778900" y="884161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489"/>
                </a:lnTo>
                <a:lnTo>
                  <a:pt x="53555" y="79489"/>
                </a:lnTo>
                <a:lnTo>
                  <a:pt x="52730" y="69418"/>
                </a:lnTo>
                <a:lnTo>
                  <a:pt x="12547" y="69418"/>
                </a:lnTo>
                <a:lnTo>
                  <a:pt x="12547" y="43624"/>
                </a:lnTo>
                <a:lnTo>
                  <a:pt x="47205" y="43624"/>
                </a:lnTo>
                <a:lnTo>
                  <a:pt x="48171" y="33528"/>
                </a:lnTo>
                <a:lnTo>
                  <a:pt x="12547" y="33528"/>
                </a:lnTo>
                <a:lnTo>
                  <a:pt x="12547" y="10083"/>
                </a:lnTo>
                <a:lnTo>
                  <a:pt x="50533" y="10083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0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0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82" y="56616"/>
                </a:lnTo>
                <a:lnTo>
                  <a:pt x="45178" y="42758"/>
                </a:lnTo>
                <a:lnTo>
                  <a:pt x="36955" y="28622"/>
                </a:lnTo>
                <a:lnTo>
                  <a:pt x="28840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82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110065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83" y="0"/>
                </a:moveTo>
                <a:lnTo>
                  <a:pt x="19989" y="2320"/>
                </a:lnTo>
                <a:lnTo>
                  <a:pt x="8897" y="9442"/>
                </a:lnTo>
                <a:lnTo>
                  <a:pt x="2227" y="21917"/>
                </a:lnTo>
                <a:lnTo>
                  <a:pt x="0" y="40297"/>
                </a:lnTo>
                <a:lnTo>
                  <a:pt x="3226" y="59560"/>
                </a:lnTo>
                <a:lnTo>
                  <a:pt x="11918" y="72582"/>
                </a:lnTo>
                <a:lnTo>
                  <a:pt x="24592" y="79957"/>
                </a:lnTo>
                <a:lnTo>
                  <a:pt x="39763" y="82283"/>
                </a:lnTo>
                <a:lnTo>
                  <a:pt x="54965" y="82283"/>
                </a:lnTo>
                <a:lnTo>
                  <a:pt x="63779" y="78117"/>
                </a:lnTo>
                <a:lnTo>
                  <a:pt x="61956" y="71640"/>
                </a:lnTo>
                <a:lnTo>
                  <a:pt x="40309" y="71640"/>
                </a:lnTo>
                <a:lnTo>
                  <a:pt x="30561" y="70134"/>
                </a:lnTo>
                <a:lnTo>
                  <a:pt x="21734" y="64979"/>
                </a:lnTo>
                <a:lnTo>
                  <a:pt x="15333" y="55224"/>
                </a:lnTo>
                <a:lnTo>
                  <a:pt x="12865" y="39916"/>
                </a:lnTo>
                <a:lnTo>
                  <a:pt x="14431" y="25820"/>
                </a:lnTo>
                <a:lnTo>
                  <a:pt x="18881" y="16740"/>
                </a:lnTo>
                <a:lnTo>
                  <a:pt x="25841" y="11853"/>
                </a:lnTo>
                <a:lnTo>
                  <a:pt x="34937" y="10337"/>
                </a:lnTo>
                <a:lnTo>
                  <a:pt x="60913" y="10337"/>
                </a:lnTo>
                <a:lnTo>
                  <a:pt x="62966" y="1536"/>
                </a:lnTo>
                <a:lnTo>
                  <a:pt x="60729" y="1296"/>
                </a:lnTo>
                <a:lnTo>
                  <a:pt x="54711" y="768"/>
                </a:lnTo>
                <a:lnTo>
                  <a:pt x="45950" y="240"/>
                </a:lnTo>
                <a:lnTo>
                  <a:pt x="35483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13" y="10337"/>
                </a:moveTo>
                <a:lnTo>
                  <a:pt x="34937" y="10337"/>
                </a:lnTo>
                <a:lnTo>
                  <a:pt x="42639" y="10357"/>
                </a:lnTo>
                <a:lnTo>
                  <a:pt x="47882" y="10496"/>
                </a:lnTo>
                <a:lnTo>
                  <a:pt x="53072" y="10873"/>
                </a:lnTo>
                <a:lnTo>
                  <a:pt x="60617" y="11607"/>
                </a:lnTo>
                <a:lnTo>
                  <a:pt x="60913" y="10337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279204" y="884161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34" y="0"/>
                </a:moveTo>
                <a:lnTo>
                  <a:pt x="0" y="0"/>
                </a:lnTo>
                <a:lnTo>
                  <a:pt x="0" y="79489"/>
                </a:lnTo>
                <a:lnTo>
                  <a:pt x="51879" y="79489"/>
                </a:lnTo>
                <a:lnTo>
                  <a:pt x="51066" y="69418"/>
                </a:lnTo>
                <a:lnTo>
                  <a:pt x="12534" y="69418"/>
                </a:lnTo>
                <a:lnTo>
                  <a:pt x="1253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0" y="58510"/>
                </a:lnTo>
                <a:lnTo>
                  <a:pt x="10371" y="71743"/>
                </a:lnTo>
                <a:lnTo>
                  <a:pt x="22186" y="79654"/>
                </a:lnTo>
                <a:lnTo>
                  <a:pt x="37401" y="82283"/>
                </a:lnTo>
                <a:lnTo>
                  <a:pt x="51922" y="79716"/>
                </a:lnTo>
                <a:lnTo>
                  <a:pt x="63901" y="71907"/>
                </a:lnTo>
                <a:lnTo>
                  <a:pt x="37758" y="71894"/>
                </a:lnTo>
                <a:lnTo>
                  <a:pt x="27186" y="69726"/>
                </a:lnTo>
                <a:lnTo>
                  <a:pt x="19392" y="63263"/>
                </a:lnTo>
                <a:lnTo>
                  <a:pt x="14599" y="52635"/>
                </a:lnTo>
                <a:lnTo>
                  <a:pt x="12966" y="37960"/>
                </a:lnTo>
                <a:lnTo>
                  <a:pt x="14527" y="25734"/>
                </a:lnTo>
                <a:lnTo>
                  <a:pt x="19130" y="17127"/>
                </a:lnTo>
                <a:lnTo>
                  <a:pt x="26655" y="12037"/>
                </a:lnTo>
                <a:lnTo>
                  <a:pt x="36982" y="10363"/>
                </a:lnTo>
                <a:lnTo>
                  <a:pt x="66094" y="10363"/>
                </a:lnTo>
                <a:lnTo>
                  <a:pt x="65120" y="8750"/>
                </a:lnTo>
                <a:lnTo>
                  <a:pt x="53315" y="2039"/>
                </a:lnTo>
                <a:lnTo>
                  <a:pt x="37553" y="0"/>
                </a:lnTo>
                <a:close/>
              </a:path>
              <a:path w="75565" h="82550">
                <a:moveTo>
                  <a:pt x="66094" y="10363"/>
                </a:moveTo>
                <a:lnTo>
                  <a:pt x="36982" y="10363"/>
                </a:lnTo>
                <a:lnTo>
                  <a:pt x="48582" y="12037"/>
                </a:lnTo>
                <a:lnTo>
                  <a:pt x="56261" y="17357"/>
                </a:lnTo>
                <a:lnTo>
                  <a:pt x="60538" y="26886"/>
                </a:lnTo>
                <a:lnTo>
                  <a:pt x="61861" y="41135"/>
                </a:lnTo>
                <a:lnTo>
                  <a:pt x="60201" y="53867"/>
                </a:lnTo>
                <a:lnTo>
                  <a:pt x="55432" y="63565"/>
                </a:lnTo>
                <a:lnTo>
                  <a:pt x="47867" y="69740"/>
                </a:lnTo>
                <a:lnTo>
                  <a:pt x="37820" y="71907"/>
                </a:lnTo>
                <a:lnTo>
                  <a:pt x="63901" y="71907"/>
                </a:lnTo>
                <a:lnTo>
                  <a:pt x="72082" y="58633"/>
                </a:lnTo>
                <a:lnTo>
                  <a:pt x="75095" y="39751"/>
                </a:lnTo>
                <a:lnTo>
                  <a:pt x="72527" y="21024"/>
                </a:lnTo>
                <a:lnTo>
                  <a:pt x="66094" y="10363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600031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6" y="78039"/>
                </a:lnTo>
                <a:lnTo>
                  <a:pt x="6965" y="79711"/>
                </a:lnTo>
                <a:lnTo>
                  <a:pt x="15719" y="81383"/>
                </a:lnTo>
                <a:lnTo>
                  <a:pt x="28028" y="82143"/>
                </a:lnTo>
                <a:lnTo>
                  <a:pt x="39744" y="80537"/>
                </a:lnTo>
                <a:lnTo>
                  <a:pt x="48307" y="75917"/>
                </a:lnTo>
                <a:lnTo>
                  <a:pt x="51477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06" y="0"/>
                </a:moveTo>
                <a:lnTo>
                  <a:pt x="15373" y="1161"/>
                </a:lnTo>
                <a:lnTo>
                  <a:pt x="8212" y="4729"/>
                </a:lnTo>
                <a:lnTo>
                  <a:pt x="3748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7" y="71488"/>
                </a:lnTo>
                <a:lnTo>
                  <a:pt x="53560" y="68577"/>
                </a:lnTo>
                <a:lnTo>
                  <a:pt x="55346" y="58813"/>
                </a:lnTo>
                <a:lnTo>
                  <a:pt x="49068" y="43383"/>
                </a:lnTo>
                <a:lnTo>
                  <a:pt x="35255" y="34656"/>
                </a:lnTo>
                <a:lnTo>
                  <a:pt x="21442" y="28033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6" y="1028"/>
                </a:lnTo>
                <a:lnTo>
                  <a:pt x="43175" y="609"/>
                </a:lnTo>
                <a:lnTo>
                  <a:pt x="35091" y="190"/>
                </a:lnTo>
                <a:lnTo>
                  <a:pt x="25006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10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759467" y="884161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56"/>
                </a:lnTo>
                <a:lnTo>
                  <a:pt x="2159" y="65652"/>
                </a:lnTo>
                <a:lnTo>
                  <a:pt x="8472" y="74118"/>
                </a:lnTo>
                <a:lnTo>
                  <a:pt x="18693" y="79272"/>
                </a:lnTo>
                <a:lnTo>
                  <a:pt x="32575" y="81013"/>
                </a:lnTo>
                <a:lnTo>
                  <a:pt x="45690" y="79371"/>
                </a:lnTo>
                <a:lnTo>
                  <a:pt x="55845" y="74380"/>
                </a:lnTo>
                <a:lnTo>
                  <a:pt x="58410" y="71081"/>
                </a:lnTo>
                <a:lnTo>
                  <a:pt x="32575" y="71081"/>
                </a:lnTo>
                <a:lnTo>
                  <a:pt x="23926" y="69906"/>
                </a:lnTo>
                <a:lnTo>
                  <a:pt x="17664" y="66552"/>
                </a:lnTo>
                <a:lnTo>
                  <a:pt x="13857" y="61282"/>
                </a:lnTo>
                <a:lnTo>
                  <a:pt x="12572" y="54356"/>
                </a:lnTo>
                <a:lnTo>
                  <a:pt x="12572" y="0"/>
                </a:lnTo>
                <a:close/>
              </a:path>
              <a:path w="64770" h="81280">
                <a:moveTo>
                  <a:pt x="64731" y="0"/>
                </a:moveTo>
                <a:lnTo>
                  <a:pt x="52184" y="0"/>
                </a:lnTo>
                <a:lnTo>
                  <a:pt x="52163" y="54356"/>
                </a:lnTo>
                <a:lnTo>
                  <a:pt x="50868" y="61405"/>
                </a:lnTo>
                <a:lnTo>
                  <a:pt x="47042" y="66690"/>
                </a:lnTo>
                <a:lnTo>
                  <a:pt x="40884" y="69961"/>
                </a:lnTo>
                <a:lnTo>
                  <a:pt x="32575" y="71081"/>
                </a:lnTo>
                <a:lnTo>
                  <a:pt x="58410" y="71081"/>
                </a:lnTo>
                <a:lnTo>
                  <a:pt x="62404" y="65947"/>
                </a:lnTo>
                <a:lnTo>
                  <a:pt x="64657" y="54356"/>
                </a:lnTo>
                <a:lnTo>
                  <a:pt x="64731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20" y="79400"/>
                </a:lnTo>
                <a:lnTo>
                  <a:pt x="12420" y="45567"/>
                </a:lnTo>
                <a:lnTo>
                  <a:pt x="43009" y="45567"/>
                </a:lnTo>
                <a:lnTo>
                  <a:pt x="41528" y="42964"/>
                </a:lnTo>
                <a:lnTo>
                  <a:pt x="39217" y="40868"/>
                </a:lnTo>
                <a:lnTo>
                  <a:pt x="36728" y="40474"/>
                </a:lnTo>
                <a:lnTo>
                  <a:pt x="36728" y="38938"/>
                </a:lnTo>
                <a:lnTo>
                  <a:pt x="39095" y="37854"/>
                </a:lnTo>
                <a:lnTo>
                  <a:pt x="41744" y="36042"/>
                </a:lnTo>
                <a:lnTo>
                  <a:pt x="12420" y="36042"/>
                </a:lnTo>
                <a:lnTo>
                  <a:pt x="12420" y="9690"/>
                </a:lnTo>
                <a:lnTo>
                  <a:pt x="50536" y="9690"/>
                </a:lnTo>
                <a:lnTo>
                  <a:pt x="46567" y="4254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09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899" y="70961"/>
                </a:lnTo>
                <a:lnTo>
                  <a:pt x="43009" y="45567"/>
                </a:lnTo>
                <a:close/>
              </a:path>
              <a:path w="61595" h="80009">
                <a:moveTo>
                  <a:pt x="50536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44" y="36042"/>
                </a:lnTo>
                <a:lnTo>
                  <a:pt x="44303" y="34291"/>
                </a:lnTo>
                <a:lnTo>
                  <a:pt x="49512" y="27777"/>
                </a:lnTo>
                <a:lnTo>
                  <a:pt x="51879" y="17843"/>
                </a:lnTo>
                <a:lnTo>
                  <a:pt x="50620" y="9804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098379" y="884161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489"/>
                </a:lnTo>
                <a:lnTo>
                  <a:pt x="53530" y="79489"/>
                </a:lnTo>
                <a:lnTo>
                  <a:pt x="52730" y="69418"/>
                </a:lnTo>
                <a:lnTo>
                  <a:pt x="12560" y="69418"/>
                </a:lnTo>
                <a:lnTo>
                  <a:pt x="12560" y="43624"/>
                </a:lnTo>
                <a:lnTo>
                  <a:pt x="47193" y="43624"/>
                </a:lnTo>
                <a:lnTo>
                  <a:pt x="48183" y="33528"/>
                </a:lnTo>
                <a:lnTo>
                  <a:pt x="12560" y="33528"/>
                </a:lnTo>
                <a:lnTo>
                  <a:pt x="12560" y="10083"/>
                </a:lnTo>
                <a:lnTo>
                  <a:pt x="50520" y="10083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250373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7" y="78039"/>
                </a:lnTo>
                <a:lnTo>
                  <a:pt x="6967" y="79711"/>
                </a:lnTo>
                <a:lnTo>
                  <a:pt x="15714" y="81383"/>
                </a:lnTo>
                <a:lnTo>
                  <a:pt x="28003" y="82143"/>
                </a:lnTo>
                <a:lnTo>
                  <a:pt x="39739" y="80537"/>
                </a:lnTo>
                <a:lnTo>
                  <a:pt x="48309" y="75917"/>
                </a:lnTo>
                <a:lnTo>
                  <a:pt x="51478" y="71488"/>
                </a:lnTo>
                <a:lnTo>
                  <a:pt x="13779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1" y="1161"/>
                </a:lnTo>
                <a:lnTo>
                  <a:pt x="8199" y="4729"/>
                </a:lnTo>
                <a:lnTo>
                  <a:pt x="3735" y="10828"/>
                </a:lnTo>
                <a:lnTo>
                  <a:pt x="2197" y="19583"/>
                </a:lnTo>
                <a:lnTo>
                  <a:pt x="8515" y="33807"/>
                </a:lnTo>
                <a:lnTo>
                  <a:pt x="22415" y="42235"/>
                </a:lnTo>
                <a:lnTo>
                  <a:pt x="36315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87" y="71488"/>
                </a:lnTo>
                <a:lnTo>
                  <a:pt x="51478" y="71488"/>
                </a:lnTo>
                <a:lnTo>
                  <a:pt x="53562" y="68577"/>
                </a:lnTo>
                <a:lnTo>
                  <a:pt x="55346" y="58813"/>
                </a:lnTo>
                <a:lnTo>
                  <a:pt x="49070" y="43383"/>
                </a:lnTo>
                <a:lnTo>
                  <a:pt x="35261" y="34656"/>
                </a:lnTo>
                <a:lnTo>
                  <a:pt x="21453" y="28033"/>
                </a:lnTo>
                <a:lnTo>
                  <a:pt x="15176" y="18910"/>
                </a:lnTo>
                <a:lnTo>
                  <a:pt x="15176" y="12115"/>
                </a:lnTo>
                <a:lnTo>
                  <a:pt x="18478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6" y="1028"/>
                </a:lnTo>
                <a:lnTo>
                  <a:pt x="43173" y="609"/>
                </a:lnTo>
                <a:lnTo>
                  <a:pt x="35086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559378" y="611238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81" y="64858"/>
                </a:moveTo>
                <a:lnTo>
                  <a:pt x="25374" y="64858"/>
                </a:lnTo>
                <a:lnTo>
                  <a:pt x="25374" y="164376"/>
                </a:lnTo>
                <a:lnTo>
                  <a:pt x="27944" y="186573"/>
                </a:lnTo>
                <a:lnTo>
                  <a:pt x="36215" y="201391"/>
                </a:lnTo>
                <a:lnTo>
                  <a:pt x="51033" y="209669"/>
                </a:lnTo>
                <a:lnTo>
                  <a:pt x="73240" y="212242"/>
                </a:lnTo>
                <a:lnTo>
                  <a:pt x="152806" y="212242"/>
                </a:lnTo>
                <a:lnTo>
                  <a:pt x="152412" y="185470"/>
                </a:lnTo>
                <a:lnTo>
                  <a:pt x="65481" y="185343"/>
                </a:lnTo>
                <a:lnTo>
                  <a:pt x="65481" y="64858"/>
                </a:lnTo>
                <a:close/>
              </a:path>
              <a:path w="153034" h="212725">
                <a:moveTo>
                  <a:pt x="146799" y="37972"/>
                </a:moveTo>
                <a:lnTo>
                  <a:pt x="0" y="37972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2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2"/>
                </a:lnTo>
                <a:lnTo>
                  <a:pt x="65481" y="37972"/>
                </a:lnTo>
                <a:lnTo>
                  <a:pt x="65481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76639" y="649186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34" y="173289"/>
                </a:lnTo>
                <a:lnTo>
                  <a:pt x="167809" y="168840"/>
                </a:lnTo>
                <a:lnTo>
                  <a:pt x="178682" y="158800"/>
                </a:lnTo>
                <a:lnTo>
                  <a:pt x="181431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38"/>
                </a:lnTo>
                <a:lnTo>
                  <a:pt x="2573" y="77028"/>
                </a:lnTo>
                <a:lnTo>
                  <a:pt x="10850" y="91843"/>
                </a:lnTo>
                <a:lnTo>
                  <a:pt x="25669" y="100119"/>
                </a:lnTo>
                <a:lnTo>
                  <a:pt x="47866" y="102692"/>
                </a:lnTo>
                <a:lnTo>
                  <a:pt x="145643" y="102692"/>
                </a:lnTo>
                <a:lnTo>
                  <a:pt x="145643" y="147396"/>
                </a:lnTo>
                <a:lnTo>
                  <a:pt x="181431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1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92819" y="611238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81" y="64858"/>
                </a:moveTo>
                <a:lnTo>
                  <a:pt x="25361" y="64858"/>
                </a:lnTo>
                <a:lnTo>
                  <a:pt x="25361" y="164376"/>
                </a:lnTo>
                <a:lnTo>
                  <a:pt x="27933" y="186573"/>
                </a:lnTo>
                <a:lnTo>
                  <a:pt x="36210" y="201391"/>
                </a:lnTo>
                <a:lnTo>
                  <a:pt x="51036" y="209669"/>
                </a:lnTo>
                <a:lnTo>
                  <a:pt x="73253" y="212242"/>
                </a:lnTo>
                <a:lnTo>
                  <a:pt x="152819" y="212242"/>
                </a:lnTo>
                <a:lnTo>
                  <a:pt x="152412" y="185470"/>
                </a:lnTo>
                <a:lnTo>
                  <a:pt x="65481" y="185343"/>
                </a:lnTo>
                <a:lnTo>
                  <a:pt x="65481" y="64858"/>
                </a:lnTo>
                <a:close/>
              </a:path>
              <a:path w="153034" h="212725">
                <a:moveTo>
                  <a:pt x="146824" y="37972"/>
                </a:moveTo>
                <a:lnTo>
                  <a:pt x="0" y="37972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2"/>
                </a:lnTo>
                <a:close/>
              </a:path>
              <a:path w="153034" h="212725">
                <a:moveTo>
                  <a:pt x="25361" y="0"/>
                </a:moveTo>
                <a:lnTo>
                  <a:pt x="25361" y="37972"/>
                </a:lnTo>
                <a:lnTo>
                  <a:pt x="65481" y="37972"/>
                </a:lnTo>
                <a:lnTo>
                  <a:pt x="65481" y="76"/>
                </a:lnTo>
                <a:lnTo>
                  <a:pt x="25361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201373" y="676173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74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181185" y="662838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18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223273" y="676262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4180" y="0"/>
                </a:lnTo>
              </a:path>
            </a:pathLst>
          </a:custGeom>
          <a:ln w="3175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748405" y="649211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15"/>
                </a:lnTo>
                <a:lnTo>
                  <a:pt x="2575" y="148618"/>
                </a:lnTo>
                <a:lnTo>
                  <a:pt x="10856" y="163436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15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986860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39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298" y="26898"/>
                </a:lnTo>
                <a:lnTo>
                  <a:pt x="299380" y="10220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17" y="26898"/>
                </a:lnTo>
                <a:lnTo>
                  <a:pt x="137566" y="174282"/>
                </a:lnTo>
                <a:lnTo>
                  <a:pt x="177825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298" y="26898"/>
                </a:moveTo>
                <a:lnTo>
                  <a:pt x="275272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25"/>
                </a:lnTo>
                <a:lnTo>
                  <a:pt x="311298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00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58" y="56088"/>
                </a:lnTo>
                <a:lnTo>
                  <a:pt x="10841" y="64362"/>
                </a:lnTo>
                <a:lnTo>
                  <a:pt x="2569" y="79176"/>
                </a:lnTo>
                <a:lnTo>
                  <a:pt x="0" y="101371"/>
                </a:lnTo>
                <a:lnTo>
                  <a:pt x="0" y="126428"/>
                </a:lnTo>
                <a:lnTo>
                  <a:pt x="2569" y="148628"/>
                </a:lnTo>
                <a:lnTo>
                  <a:pt x="10841" y="163442"/>
                </a:lnTo>
                <a:lnTo>
                  <a:pt x="25658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79"/>
                </a:lnTo>
                <a:lnTo>
                  <a:pt x="187687" y="25669"/>
                </a:lnTo>
                <a:lnTo>
                  <a:pt x="179416" y="10847"/>
                </a:lnTo>
                <a:lnTo>
                  <a:pt x="164605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81"/>
                </a:lnTo>
                <a:lnTo>
                  <a:pt x="190284" y="119481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482061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628341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524532" y="395567"/>
            <a:ext cx="281381" cy="272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524532" y="395567"/>
            <a:ext cx="281381" cy="272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 descr="stratum 6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0335"/>
            <a:ext cx="10692130" cy="8019415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142" y="383324"/>
            <a:ext cx="9607115" cy="51816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44450">
              <a:lnSpc>
                <a:spcPct val="100000"/>
              </a:lnSpc>
            </a:pPr>
            <a:r>
              <a:rPr b="0" spc="45" dirty="0">
                <a:latin typeface="Calibri" panose="020F0502020204030204"/>
                <a:cs typeface="Calibri" panose="020F0502020204030204"/>
              </a:rPr>
              <a:t>Our </a:t>
            </a:r>
            <a:r>
              <a:rPr lang="en-US" spc="40" dirty="0">
                <a:latin typeface="Calibri" panose="020F0502020204030204"/>
                <a:cs typeface="Calibri" panose="020F0502020204030204"/>
              </a:rPr>
              <a:t>Factory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7460425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31"/>
                </a:moveTo>
                <a:lnTo>
                  <a:pt x="10692003" y="99631"/>
                </a:lnTo>
                <a:lnTo>
                  <a:pt x="10692003" y="0"/>
                </a:lnTo>
                <a:lnTo>
                  <a:pt x="0" y="0"/>
                </a:lnTo>
                <a:lnTo>
                  <a:pt x="0" y="9963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4025" y="6917055"/>
            <a:ext cx="3543300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2000"/>
              </a:lnSpc>
            </a:pPr>
            <a:r>
              <a:rPr lang="en-US" sz="1800" b="1" spc="25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State of the art production facility</a:t>
            </a:r>
          </a:p>
        </p:txBody>
      </p:sp>
      <p:sp>
        <p:nvSpPr>
          <p:cNvPr id="87" name="object 87"/>
          <p:cNvSpPr/>
          <p:nvPr/>
        </p:nvSpPr>
        <p:spPr>
          <a:xfrm>
            <a:off x="8778900" y="884161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489"/>
                </a:lnTo>
                <a:lnTo>
                  <a:pt x="53555" y="79489"/>
                </a:lnTo>
                <a:lnTo>
                  <a:pt x="52730" y="69418"/>
                </a:lnTo>
                <a:lnTo>
                  <a:pt x="12547" y="69418"/>
                </a:lnTo>
                <a:lnTo>
                  <a:pt x="12547" y="43624"/>
                </a:lnTo>
                <a:lnTo>
                  <a:pt x="47205" y="43624"/>
                </a:lnTo>
                <a:lnTo>
                  <a:pt x="48171" y="33528"/>
                </a:lnTo>
                <a:lnTo>
                  <a:pt x="12547" y="33528"/>
                </a:lnTo>
                <a:lnTo>
                  <a:pt x="12547" y="10083"/>
                </a:lnTo>
                <a:lnTo>
                  <a:pt x="50533" y="10083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0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0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82" y="56616"/>
                </a:lnTo>
                <a:lnTo>
                  <a:pt x="45178" y="42758"/>
                </a:lnTo>
                <a:lnTo>
                  <a:pt x="36955" y="28622"/>
                </a:lnTo>
                <a:lnTo>
                  <a:pt x="28840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82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110065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83" y="0"/>
                </a:moveTo>
                <a:lnTo>
                  <a:pt x="19989" y="2320"/>
                </a:lnTo>
                <a:lnTo>
                  <a:pt x="8897" y="9442"/>
                </a:lnTo>
                <a:lnTo>
                  <a:pt x="2227" y="21917"/>
                </a:lnTo>
                <a:lnTo>
                  <a:pt x="0" y="40297"/>
                </a:lnTo>
                <a:lnTo>
                  <a:pt x="3226" y="59560"/>
                </a:lnTo>
                <a:lnTo>
                  <a:pt x="11918" y="72582"/>
                </a:lnTo>
                <a:lnTo>
                  <a:pt x="24592" y="79957"/>
                </a:lnTo>
                <a:lnTo>
                  <a:pt x="39763" y="82283"/>
                </a:lnTo>
                <a:lnTo>
                  <a:pt x="54965" y="82283"/>
                </a:lnTo>
                <a:lnTo>
                  <a:pt x="63779" y="78117"/>
                </a:lnTo>
                <a:lnTo>
                  <a:pt x="61956" y="71640"/>
                </a:lnTo>
                <a:lnTo>
                  <a:pt x="40309" y="71640"/>
                </a:lnTo>
                <a:lnTo>
                  <a:pt x="30561" y="70134"/>
                </a:lnTo>
                <a:lnTo>
                  <a:pt x="21734" y="64979"/>
                </a:lnTo>
                <a:lnTo>
                  <a:pt x="15333" y="55224"/>
                </a:lnTo>
                <a:lnTo>
                  <a:pt x="12865" y="39916"/>
                </a:lnTo>
                <a:lnTo>
                  <a:pt x="14431" y="25820"/>
                </a:lnTo>
                <a:lnTo>
                  <a:pt x="18881" y="16740"/>
                </a:lnTo>
                <a:lnTo>
                  <a:pt x="25841" y="11853"/>
                </a:lnTo>
                <a:lnTo>
                  <a:pt x="34937" y="10337"/>
                </a:lnTo>
                <a:lnTo>
                  <a:pt x="60913" y="10337"/>
                </a:lnTo>
                <a:lnTo>
                  <a:pt x="62966" y="1536"/>
                </a:lnTo>
                <a:lnTo>
                  <a:pt x="60729" y="1296"/>
                </a:lnTo>
                <a:lnTo>
                  <a:pt x="54711" y="768"/>
                </a:lnTo>
                <a:lnTo>
                  <a:pt x="45950" y="240"/>
                </a:lnTo>
                <a:lnTo>
                  <a:pt x="35483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13" y="10337"/>
                </a:moveTo>
                <a:lnTo>
                  <a:pt x="34937" y="10337"/>
                </a:lnTo>
                <a:lnTo>
                  <a:pt x="42639" y="10357"/>
                </a:lnTo>
                <a:lnTo>
                  <a:pt x="47882" y="10496"/>
                </a:lnTo>
                <a:lnTo>
                  <a:pt x="53072" y="10873"/>
                </a:lnTo>
                <a:lnTo>
                  <a:pt x="60617" y="11607"/>
                </a:lnTo>
                <a:lnTo>
                  <a:pt x="60913" y="10337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279204" y="884161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34" y="0"/>
                </a:moveTo>
                <a:lnTo>
                  <a:pt x="0" y="0"/>
                </a:lnTo>
                <a:lnTo>
                  <a:pt x="0" y="79489"/>
                </a:lnTo>
                <a:lnTo>
                  <a:pt x="51879" y="79489"/>
                </a:lnTo>
                <a:lnTo>
                  <a:pt x="51066" y="69418"/>
                </a:lnTo>
                <a:lnTo>
                  <a:pt x="12534" y="69418"/>
                </a:lnTo>
                <a:lnTo>
                  <a:pt x="1253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0" y="58510"/>
                </a:lnTo>
                <a:lnTo>
                  <a:pt x="10371" y="71743"/>
                </a:lnTo>
                <a:lnTo>
                  <a:pt x="22186" y="79654"/>
                </a:lnTo>
                <a:lnTo>
                  <a:pt x="37401" y="82283"/>
                </a:lnTo>
                <a:lnTo>
                  <a:pt x="51922" y="79716"/>
                </a:lnTo>
                <a:lnTo>
                  <a:pt x="63901" y="71907"/>
                </a:lnTo>
                <a:lnTo>
                  <a:pt x="37758" y="71894"/>
                </a:lnTo>
                <a:lnTo>
                  <a:pt x="27186" y="69726"/>
                </a:lnTo>
                <a:lnTo>
                  <a:pt x="19392" y="63263"/>
                </a:lnTo>
                <a:lnTo>
                  <a:pt x="14599" y="52635"/>
                </a:lnTo>
                <a:lnTo>
                  <a:pt x="12966" y="37960"/>
                </a:lnTo>
                <a:lnTo>
                  <a:pt x="14527" y="25734"/>
                </a:lnTo>
                <a:lnTo>
                  <a:pt x="19130" y="17127"/>
                </a:lnTo>
                <a:lnTo>
                  <a:pt x="26655" y="12037"/>
                </a:lnTo>
                <a:lnTo>
                  <a:pt x="36982" y="10363"/>
                </a:lnTo>
                <a:lnTo>
                  <a:pt x="66094" y="10363"/>
                </a:lnTo>
                <a:lnTo>
                  <a:pt x="65120" y="8750"/>
                </a:lnTo>
                <a:lnTo>
                  <a:pt x="53315" y="2039"/>
                </a:lnTo>
                <a:lnTo>
                  <a:pt x="37553" y="0"/>
                </a:lnTo>
                <a:close/>
              </a:path>
              <a:path w="75565" h="82550">
                <a:moveTo>
                  <a:pt x="66094" y="10363"/>
                </a:moveTo>
                <a:lnTo>
                  <a:pt x="36982" y="10363"/>
                </a:lnTo>
                <a:lnTo>
                  <a:pt x="48582" y="12037"/>
                </a:lnTo>
                <a:lnTo>
                  <a:pt x="56261" y="17357"/>
                </a:lnTo>
                <a:lnTo>
                  <a:pt x="60538" y="26886"/>
                </a:lnTo>
                <a:lnTo>
                  <a:pt x="61861" y="41135"/>
                </a:lnTo>
                <a:lnTo>
                  <a:pt x="60201" y="53867"/>
                </a:lnTo>
                <a:lnTo>
                  <a:pt x="55432" y="63565"/>
                </a:lnTo>
                <a:lnTo>
                  <a:pt x="47867" y="69740"/>
                </a:lnTo>
                <a:lnTo>
                  <a:pt x="37820" y="71907"/>
                </a:lnTo>
                <a:lnTo>
                  <a:pt x="63901" y="71907"/>
                </a:lnTo>
                <a:lnTo>
                  <a:pt x="72082" y="58633"/>
                </a:lnTo>
                <a:lnTo>
                  <a:pt x="75095" y="39751"/>
                </a:lnTo>
                <a:lnTo>
                  <a:pt x="72527" y="21024"/>
                </a:lnTo>
                <a:lnTo>
                  <a:pt x="66094" y="10363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600031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6" y="78039"/>
                </a:lnTo>
                <a:lnTo>
                  <a:pt x="6965" y="79711"/>
                </a:lnTo>
                <a:lnTo>
                  <a:pt x="15719" y="81383"/>
                </a:lnTo>
                <a:lnTo>
                  <a:pt x="28028" y="82143"/>
                </a:lnTo>
                <a:lnTo>
                  <a:pt x="39744" y="80537"/>
                </a:lnTo>
                <a:lnTo>
                  <a:pt x="48307" y="75917"/>
                </a:lnTo>
                <a:lnTo>
                  <a:pt x="51477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06" y="0"/>
                </a:moveTo>
                <a:lnTo>
                  <a:pt x="15373" y="1161"/>
                </a:lnTo>
                <a:lnTo>
                  <a:pt x="8212" y="4729"/>
                </a:lnTo>
                <a:lnTo>
                  <a:pt x="3748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7" y="71488"/>
                </a:lnTo>
                <a:lnTo>
                  <a:pt x="53560" y="68577"/>
                </a:lnTo>
                <a:lnTo>
                  <a:pt x="55346" y="58813"/>
                </a:lnTo>
                <a:lnTo>
                  <a:pt x="49068" y="43383"/>
                </a:lnTo>
                <a:lnTo>
                  <a:pt x="35255" y="34656"/>
                </a:lnTo>
                <a:lnTo>
                  <a:pt x="21442" y="28033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6" y="1028"/>
                </a:lnTo>
                <a:lnTo>
                  <a:pt x="43175" y="609"/>
                </a:lnTo>
                <a:lnTo>
                  <a:pt x="35091" y="190"/>
                </a:lnTo>
                <a:lnTo>
                  <a:pt x="25006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10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759467" y="884161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56"/>
                </a:lnTo>
                <a:lnTo>
                  <a:pt x="2159" y="65652"/>
                </a:lnTo>
                <a:lnTo>
                  <a:pt x="8472" y="74118"/>
                </a:lnTo>
                <a:lnTo>
                  <a:pt x="18693" y="79272"/>
                </a:lnTo>
                <a:lnTo>
                  <a:pt x="32575" y="81013"/>
                </a:lnTo>
                <a:lnTo>
                  <a:pt x="45690" y="79371"/>
                </a:lnTo>
                <a:lnTo>
                  <a:pt x="55845" y="74380"/>
                </a:lnTo>
                <a:lnTo>
                  <a:pt x="58410" y="71081"/>
                </a:lnTo>
                <a:lnTo>
                  <a:pt x="32575" y="71081"/>
                </a:lnTo>
                <a:lnTo>
                  <a:pt x="23926" y="69906"/>
                </a:lnTo>
                <a:lnTo>
                  <a:pt x="17664" y="66552"/>
                </a:lnTo>
                <a:lnTo>
                  <a:pt x="13857" y="61282"/>
                </a:lnTo>
                <a:lnTo>
                  <a:pt x="12572" y="54356"/>
                </a:lnTo>
                <a:lnTo>
                  <a:pt x="12572" y="0"/>
                </a:lnTo>
                <a:close/>
              </a:path>
              <a:path w="64770" h="81280">
                <a:moveTo>
                  <a:pt x="64731" y="0"/>
                </a:moveTo>
                <a:lnTo>
                  <a:pt x="52184" y="0"/>
                </a:lnTo>
                <a:lnTo>
                  <a:pt x="52163" y="54356"/>
                </a:lnTo>
                <a:lnTo>
                  <a:pt x="50868" y="61405"/>
                </a:lnTo>
                <a:lnTo>
                  <a:pt x="47042" y="66690"/>
                </a:lnTo>
                <a:lnTo>
                  <a:pt x="40884" y="69961"/>
                </a:lnTo>
                <a:lnTo>
                  <a:pt x="32575" y="71081"/>
                </a:lnTo>
                <a:lnTo>
                  <a:pt x="58410" y="71081"/>
                </a:lnTo>
                <a:lnTo>
                  <a:pt x="62404" y="65947"/>
                </a:lnTo>
                <a:lnTo>
                  <a:pt x="64657" y="54356"/>
                </a:lnTo>
                <a:lnTo>
                  <a:pt x="64731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20" y="79400"/>
                </a:lnTo>
                <a:lnTo>
                  <a:pt x="12420" y="45567"/>
                </a:lnTo>
                <a:lnTo>
                  <a:pt x="43009" y="45567"/>
                </a:lnTo>
                <a:lnTo>
                  <a:pt x="41528" y="42964"/>
                </a:lnTo>
                <a:lnTo>
                  <a:pt x="39217" y="40868"/>
                </a:lnTo>
                <a:lnTo>
                  <a:pt x="36728" y="40474"/>
                </a:lnTo>
                <a:lnTo>
                  <a:pt x="36728" y="38938"/>
                </a:lnTo>
                <a:lnTo>
                  <a:pt x="39095" y="37854"/>
                </a:lnTo>
                <a:lnTo>
                  <a:pt x="41744" y="36042"/>
                </a:lnTo>
                <a:lnTo>
                  <a:pt x="12420" y="36042"/>
                </a:lnTo>
                <a:lnTo>
                  <a:pt x="12420" y="9690"/>
                </a:lnTo>
                <a:lnTo>
                  <a:pt x="50536" y="9690"/>
                </a:lnTo>
                <a:lnTo>
                  <a:pt x="46567" y="4254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09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899" y="70961"/>
                </a:lnTo>
                <a:lnTo>
                  <a:pt x="43009" y="45567"/>
                </a:lnTo>
                <a:close/>
              </a:path>
              <a:path w="61595" h="80009">
                <a:moveTo>
                  <a:pt x="50536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44" y="36042"/>
                </a:lnTo>
                <a:lnTo>
                  <a:pt x="44303" y="34291"/>
                </a:lnTo>
                <a:lnTo>
                  <a:pt x="49512" y="27777"/>
                </a:lnTo>
                <a:lnTo>
                  <a:pt x="51879" y="17843"/>
                </a:lnTo>
                <a:lnTo>
                  <a:pt x="50620" y="9804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098379" y="884161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489"/>
                </a:lnTo>
                <a:lnTo>
                  <a:pt x="53530" y="79489"/>
                </a:lnTo>
                <a:lnTo>
                  <a:pt x="52730" y="69418"/>
                </a:lnTo>
                <a:lnTo>
                  <a:pt x="12560" y="69418"/>
                </a:lnTo>
                <a:lnTo>
                  <a:pt x="12560" y="43624"/>
                </a:lnTo>
                <a:lnTo>
                  <a:pt x="47193" y="43624"/>
                </a:lnTo>
                <a:lnTo>
                  <a:pt x="48183" y="33528"/>
                </a:lnTo>
                <a:lnTo>
                  <a:pt x="12560" y="33528"/>
                </a:lnTo>
                <a:lnTo>
                  <a:pt x="12560" y="10083"/>
                </a:lnTo>
                <a:lnTo>
                  <a:pt x="50520" y="10083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250373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7" y="78039"/>
                </a:lnTo>
                <a:lnTo>
                  <a:pt x="6967" y="79711"/>
                </a:lnTo>
                <a:lnTo>
                  <a:pt x="15714" y="81383"/>
                </a:lnTo>
                <a:lnTo>
                  <a:pt x="28003" y="82143"/>
                </a:lnTo>
                <a:lnTo>
                  <a:pt x="39739" y="80537"/>
                </a:lnTo>
                <a:lnTo>
                  <a:pt x="48309" y="75917"/>
                </a:lnTo>
                <a:lnTo>
                  <a:pt x="51478" y="71488"/>
                </a:lnTo>
                <a:lnTo>
                  <a:pt x="13779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1" y="1161"/>
                </a:lnTo>
                <a:lnTo>
                  <a:pt x="8199" y="4729"/>
                </a:lnTo>
                <a:lnTo>
                  <a:pt x="3735" y="10828"/>
                </a:lnTo>
                <a:lnTo>
                  <a:pt x="2197" y="19583"/>
                </a:lnTo>
                <a:lnTo>
                  <a:pt x="8515" y="33807"/>
                </a:lnTo>
                <a:lnTo>
                  <a:pt x="22415" y="42235"/>
                </a:lnTo>
                <a:lnTo>
                  <a:pt x="36315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87" y="71488"/>
                </a:lnTo>
                <a:lnTo>
                  <a:pt x="51478" y="71488"/>
                </a:lnTo>
                <a:lnTo>
                  <a:pt x="53562" y="68577"/>
                </a:lnTo>
                <a:lnTo>
                  <a:pt x="55346" y="58813"/>
                </a:lnTo>
                <a:lnTo>
                  <a:pt x="49070" y="43383"/>
                </a:lnTo>
                <a:lnTo>
                  <a:pt x="35261" y="34656"/>
                </a:lnTo>
                <a:lnTo>
                  <a:pt x="21453" y="28033"/>
                </a:lnTo>
                <a:lnTo>
                  <a:pt x="15176" y="18910"/>
                </a:lnTo>
                <a:lnTo>
                  <a:pt x="15176" y="12115"/>
                </a:lnTo>
                <a:lnTo>
                  <a:pt x="18478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6" y="1028"/>
                </a:lnTo>
                <a:lnTo>
                  <a:pt x="43173" y="609"/>
                </a:lnTo>
                <a:lnTo>
                  <a:pt x="35086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559378" y="611238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81" y="64858"/>
                </a:moveTo>
                <a:lnTo>
                  <a:pt x="25374" y="64858"/>
                </a:lnTo>
                <a:lnTo>
                  <a:pt x="25374" y="164376"/>
                </a:lnTo>
                <a:lnTo>
                  <a:pt x="27944" y="186573"/>
                </a:lnTo>
                <a:lnTo>
                  <a:pt x="36215" y="201391"/>
                </a:lnTo>
                <a:lnTo>
                  <a:pt x="51033" y="209669"/>
                </a:lnTo>
                <a:lnTo>
                  <a:pt x="73240" y="212242"/>
                </a:lnTo>
                <a:lnTo>
                  <a:pt x="152806" y="212242"/>
                </a:lnTo>
                <a:lnTo>
                  <a:pt x="152412" y="185470"/>
                </a:lnTo>
                <a:lnTo>
                  <a:pt x="65481" y="185343"/>
                </a:lnTo>
                <a:lnTo>
                  <a:pt x="65481" y="64858"/>
                </a:lnTo>
                <a:close/>
              </a:path>
              <a:path w="153034" h="212725">
                <a:moveTo>
                  <a:pt x="146799" y="37972"/>
                </a:moveTo>
                <a:lnTo>
                  <a:pt x="0" y="37972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2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2"/>
                </a:lnTo>
                <a:lnTo>
                  <a:pt x="65481" y="37972"/>
                </a:lnTo>
                <a:lnTo>
                  <a:pt x="65481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76639" y="649186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34" y="173289"/>
                </a:lnTo>
                <a:lnTo>
                  <a:pt x="167809" y="168840"/>
                </a:lnTo>
                <a:lnTo>
                  <a:pt x="178682" y="158800"/>
                </a:lnTo>
                <a:lnTo>
                  <a:pt x="181431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38"/>
                </a:lnTo>
                <a:lnTo>
                  <a:pt x="2573" y="77028"/>
                </a:lnTo>
                <a:lnTo>
                  <a:pt x="10850" y="91843"/>
                </a:lnTo>
                <a:lnTo>
                  <a:pt x="25669" y="100119"/>
                </a:lnTo>
                <a:lnTo>
                  <a:pt x="47866" y="102692"/>
                </a:lnTo>
                <a:lnTo>
                  <a:pt x="145643" y="102692"/>
                </a:lnTo>
                <a:lnTo>
                  <a:pt x="145643" y="147396"/>
                </a:lnTo>
                <a:lnTo>
                  <a:pt x="181431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1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92819" y="611238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81" y="64858"/>
                </a:moveTo>
                <a:lnTo>
                  <a:pt x="25361" y="64858"/>
                </a:lnTo>
                <a:lnTo>
                  <a:pt x="25361" y="164376"/>
                </a:lnTo>
                <a:lnTo>
                  <a:pt x="27933" y="186573"/>
                </a:lnTo>
                <a:lnTo>
                  <a:pt x="36210" y="201391"/>
                </a:lnTo>
                <a:lnTo>
                  <a:pt x="51036" y="209669"/>
                </a:lnTo>
                <a:lnTo>
                  <a:pt x="73253" y="212242"/>
                </a:lnTo>
                <a:lnTo>
                  <a:pt x="152819" y="212242"/>
                </a:lnTo>
                <a:lnTo>
                  <a:pt x="152412" y="185470"/>
                </a:lnTo>
                <a:lnTo>
                  <a:pt x="65481" y="185343"/>
                </a:lnTo>
                <a:lnTo>
                  <a:pt x="65481" y="64858"/>
                </a:lnTo>
                <a:close/>
              </a:path>
              <a:path w="153034" h="212725">
                <a:moveTo>
                  <a:pt x="146824" y="37972"/>
                </a:moveTo>
                <a:lnTo>
                  <a:pt x="0" y="37972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2"/>
                </a:lnTo>
                <a:close/>
              </a:path>
              <a:path w="153034" h="212725">
                <a:moveTo>
                  <a:pt x="25361" y="0"/>
                </a:moveTo>
                <a:lnTo>
                  <a:pt x="25361" y="37972"/>
                </a:lnTo>
                <a:lnTo>
                  <a:pt x="65481" y="37972"/>
                </a:lnTo>
                <a:lnTo>
                  <a:pt x="65481" y="76"/>
                </a:lnTo>
                <a:lnTo>
                  <a:pt x="25361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201373" y="676173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74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181185" y="662838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18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223273" y="676262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4180" y="0"/>
                </a:lnTo>
              </a:path>
            </a:pathLst>
          </a:custGeom>
          <a:ln w="3175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748405" y="649211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15"/>
                </a:lnTo>
                <a:lnTo>
                  <a:pt x="2575" y="148618"/>
                </a:lnTo>
                <a:lnTo>
                  <a:pt x="10856" y="163436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15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986860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39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298" y="26898"/>
                </a:lnTo>
                <a:lnTo>
                  <a:pt x="299380" y="10220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17" y="26898"/>
                </a:lnTo>
                <a:lnTo>
                  <a:pt x="137566" y="174282"/>
                </a:lnTo>
                <a:lnTo>
                  <a:pt x="177825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298" y="26898"/>
                </a:moveTo>
                <a:lnTo>
                  <a:pt x="275272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25"/>
                </a:lnTo>
                <a:lnTo>
                  <a:pt x="311298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00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58" y="56088"/>
                </a:lnTo>
                <a:lnTo>
                  <a:pt x="10841" y="64362"/>
                </a:lnTo>
                <a:lnTo>
                  <a:pt x="2569" y="79176"/>
                </a:lnTo>
                <a:lnTo>
                  <a:pt x="0" y="101371"/>
                </a:lnTo>
                <a:lnTo>
                  <a:pt x="0" y="126428"/>
                </a:lnTo>
                <a:lnTo>
                  <a:pt x="2569" y="148628"/>
                </a:lnTo>
                <a:lnTo>
                  <a:pt x="10841" y="163442"/>
                </a:lnTo>
                <a:lnTo>
                  <a:pt x="25658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79"/>
                </a:lnTo>
                <a:lnTo>
                  <a:pt x="187687" y="25669"/>
                </a:lnTo>
                <a:lnTo>
                  <a:pt x="179416" y="10847"/>
                </a:lnTo>
                <a:lnTo>
                  <a:pt x="164605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81"/>
                </a:lnTo>
                <a:lnTo>
                  <a:pt x="190284" y="119481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482061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628341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524532" y="395567"/>
            <a:ext cx="281381" cy="272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524532" y="395567"/>
            <a:ext cx="281381" cy="272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0D92369-26F2-4BFC-8B44-2747372C1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220"/>
            <a:ext cx="10693400" cy="62888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3764" y="5000625"/>
            <a:ext cx="4066540" cy="196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600" b="1" spc="4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•</a:t>
            </a:r>
            <a:r>
              <a:rPr b="1" spc="4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Design</a:t>
            </a:r>
            <a:r>
              <a:rPr b="1" spc="-1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spc="6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Department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b="1" spc="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•Production</a:t>
            </a:r>
            <a:r>
              <a:rPr b="1" spc="-7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spc="6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Department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b="1" spc="3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•Customer </a:t>
            </a:r>
            <a:r>
              <a:rPr b="1" spc="5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Care</a:t>
            </a:r>
            <a:r>
              <a:rPr b="1" spc="-18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spc="6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Department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b="1" spc="3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•After-Sales</a:t>
            </a:r>
            <a:r>
              <a:rPr b="1" spc="-9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spc="6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Department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b="1" spc="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•Technical</a:t>
            </a:r>
            <a:r>
              <a:rPr b="1" spc="-1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b="1" spc="7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Support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3142" y="383324"/>
            <a:ext cx="9607115" cy="519373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44450"/>
            <a:r>
              <a:rPr b="0" spc="45" dirty="0"/>
              <a:t>Our Organizational Structure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7460437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18"/>
                </a:moveTo>
                <a:lnTo>
                  <a:pt x="10692003" y="99618"/>
                </a:lnTo>
                <a:lnTo>
                  <a:pt x="10692003" y="0"/>
                </a:lnTo>
                <a:lnTo>
                  <a:pt x="0" y="0"/>
                </a:lnTo>
                <a:lnTo>
                  <a:pt x="0" y="9961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0"/>
                </a:lnTo>
                <a:lnTo>
                  <a:pt x="2225" y="21911"/>
                </a:lnTo>
                <a:lnTo>
                  <a:pt x="0" y="40284"/>
                </a:lnTo>
                <a:lnTo>
                  <a:pt x="3225" y="59553"/>
                </a:lnTo>
                <a:lnTo>
                  <a:pt x="11912" y="72574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04"/>
                </a:lnTo>
                <a:lnTo>
                  <a:pt x="61957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7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3"/>
                </a:lnTo>
                <a:lnTo>
                  <a:pt x="9932" y="9442"/>
                </a:lnTo>
                <a:lnTo>
                  <a:pt x="2551" y="21849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2" y="54368"/>
                </a:lnTo>
                <a:lnTo>
                  <a:pt x="2159" y="65657"/>
                </a:lnTo>
                <a:lnTo>
                  <a:pt x="8472" y="74123"/>
                </a:lnTo>
                <a:lnTo>
                  <a:pt x="18693" y="79274"/>
                </a:lnTo>
                <a:lnTo>
                  <a:pt x="32575" y="81013"/>
                </a:lnTo>
                <a:lnTo>
                  <a:pt x="45692" y="79372"/>
                </a:lnTo>
                <a:lnTo>
                  <a:pt x="55851" y="74385"/>
                </a:lnTo>
                <a:lnTo>
                  <a:pt x="58412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1" y="54368"/>
                </a:lnTo>
                <a:lnTo>
                  <a:pt x="50868" y="61413"/>
                </a:lnTo>
                <a:lnTo>
                  <a:pt x="47042" y="66701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2" y="71094"/>
                </a:lnTo>
                <a:lnTo>
                  <a:pt x="62414" y="65952"/>
                </a:lnTo>
                <a:lnTo>
                  <a:pt x="64668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35756" y="884275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46"/>
                </a:moveTo>
                <a:lnTo>
                  <a:pt x="25374" y="64846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31"/>
                </a:lnTo>
                <a:lnTo>
                  <a:pt x="65493" y="64846"/>
                </a:lnTo>
                <a:close/>
              </a:path>
              <a:path w="153034" h="212725">
                <a:moveTo>
                  <a:pt x="146799" y="37960"/>
                </a:moveTo>
                <a:lnTo>
                  <a:pt x="0" y="37960"/>
                </a:lnTo>
                <a:lnTo>
                  <a:pt x="0" y="64846"/>
                </a:lnTo>
                <a:lnTo>
                  <a:pt x="146799" y="64846"/>
                </a:lnTo>
                <a:lnTo>
                  <a:pt x="146799" y="37960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60"/>
                </a:lnTo>
                <a:lnTo>
                  <a:pt x="65493" y="37960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5" y="147383"/>
                </a:lnTo>
                <a:lnTo>
                  <a:pt x="145643" y="147383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5"/>
                </a:lnTo>
                <a:lnTo>
                  <a:pt x="2573" y="25663"/>
                </a:lnTo>
                <a:lnTo>
                  <a:pt x="0" y="47866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83"/>
                </a:lnTo>
                <a:lnTo>
                  <a:pt x="181435" y="147383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898"/>
                </a:lnTo>
                <a:lnTo>
                  <a:pt x="179510" y="26898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898"/>
                </a:moveTo>
                <a:lnTo>
                  <a:pt x="40119" y="26898"/>
                </a:lnTo>
                <a:lnTo>
                  <a:pt x="154337" y="26964"/>
                </a:lnTo>
                <a:lnTo>
                  <a:pt x="179501" y="27470"/>
                </a:lnTo>
                <a:lnTo>
                  <a:pt x="179510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46"/>
                </a:moveTo>
                <a:lnTo>
                  <a:pt x="25374" y="64846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31"/>
                </a:lnTo>
                <a:lnTo>
                  <a:pt x="65493" y="64846"/>
                </a:lnTo>
                <a:close/>
              </a:path>
              <a:path w="153034" h="212725">
                <a:moveTo>
                  <a:pt x="146824" y="37960"/>
                </a:moveTo>
                <a:lnTo>
                  <a:pt x="0" y="37960"/>
                </a:lnTo>
                <a:lnTo>
                  <a:pt x="0" y="64846"/>
                </a:lnTo>
                <a:lnTo>
                  <a:pt x="146824" y="64846"/>
                </a:lnTo>
                <a:lnTo>
                  <a:pt x="146824" y="37960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60"/>
                </a:lnTo>
                <a:lnTo>
                  <a:pt x="65493" y="37960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0136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6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23273" y="676262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4193" y="0"/>
                </a:lnTo>
              </a:path>
            </a:pathLst>
          </a:custGeom>
          <a:ln w="3175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748393" y="649211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15"/>
                </a:lnTo>
                <a:lnTo>
                  <a:pt x="2575" y="148625"/>
                </a:lnTo>
                <a:lnTo>
                  <a:pt x="10856" y="163447"/>
                </a:lnTo>
                <a:lnTo>
                  <a:pt x="25679" y="171723"/>
                </a:lnTo>
                <a:lnTo>
                  <a:pt x="47878" y="174294"/>
                </a:lnTo>
                <a:lnTo>
                  <a:pt x="192849" y="174294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986848" y="649211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85"/>
                </a:lnTo>
                <a:lnTo>
                  <a:pt x="311293" y="26885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85"/>
                </a:moveTo>
                <a:lnTo>
                  <a:pt x="137629" y="26885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85"/>
                </a:lnTo>
                <a:close/>
              </a:path>
              <a:path w="315595" h="174625">
                <a:moveTo>
                  <a:pt x="311293" y="26885"/>
                </a:moveTo>
                <a:lnTo>
                  <a:pt x="275285" y="26885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12" y="26912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47"/>
                </a:lnTo>
                <a:lnTo>
                  <a:pt x="150164" y="26885"/>
                </a:lnTo>
                <a:lnTo>
                  <a:pt x="150164" y="53530"/>
                </a:lnTo>
                <a:lnTo>
                  <a:pt x="47866" y="53530"/>
                </a:lnTo>
                <a:lnTo>
                  <a:pt x="25663" y="56101"/>
                </a:lnTo>
                <a:lnTo>
                  <a:pt x="10845" y="64374"/>
                </a:lnTo>
                <a:lnTo>
                  <a:pt x="2571" y="79189"/>
                </a:lnTo>
                <a:lnTo>
                  <a:pt x="0" y="101384"/>
                </a:lnTo>
                <a:lnTo>
                  <a:pt x="0" y="126428"/>
                </a:lnTo>
                <a:lnTo>
                  <a:pt x="2571" y="148636"/>
                </a:lnTo>
                <a:lnTo>
                  <a:pt x="10845" y="163453"/>
                </a:lnTo>
                <a:lnTo>
                  <a:pt x="25663" y="171725"/>
                </a:lnTo>
                <a:lnTo>
                  <a:pt x="47866" y="174294"/>
                </a:lnTo>
                <a:lnTo>
                  <a:pt x="134645" y="174294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79"/>
                </a:lnTo>
                <a:lnTo>
                  <a:pt x="187689" y="25674"/>
                </a:lnTo>
                <a:lnTo>
                  <a:pt x="179420" y="10852"/>
                </a:lnTo>
                <a:lnTo>
                  <a:pt x="164610" y="2573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81"/>
                </a:lnTo>
                <a:lnTo>
                  <a:pt x="190284" y="119481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35"/>
                </a:lnTo>
                <a:lnTo>
                  <a:pt x="39522" y="39535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457095" y="1563573"/>
            <a:ext cx="9426075" cy="49354"/>
          </a:xfrm>
          <a:prstGeom prst="line">
            <a:avLst/>
          </a:prstGeom>
          <a:ln w="12700">
            <a:solidFill>
              <a:srgbClr val="90F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7094" y="1150282"/>
            <a:ext cx="2084645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2020"/>
            <a:r>
              <a:rPr lang="en-US" sz="2105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20-20-20 targets</a:t>
            </a:r>
            <a:endParaRPr lang="ro-RO" sz="210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095" y="1806723"/>
            <a:ext cx="5346700" cy="227947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02020"/>
            <a:r>
              <a:rPr lang="en-US" sz="1579" dirty="0">
                <a:solidFill>
                  <a:prstClr val="black"/>
                </a:solidFill>
                <a:latin typeface="Calibri" panose="020F0502020204030204"/>
              </a:rPr>
              <a:t>The climate and energy package is a set of binding legislation which aims to ensure the European Union meets its ambitious climate and energy targets for 2020.</a:t>
            </a:r>
          </a:p>
          <a:p>
            <a:pPr defTabSz="802020"/>
            <a:endParaRPr lang="en-US" sz="1579" dirty="0">
              <a:solidFill>
                <a:prstClr val="black"/>
              </a:solidFill>
              <a:latin typeface="Calibri" panose="020F0502020204030204"/>
            </a:endParaRPr>
          </a:p>
          <a:p>
            <a:pPr defTabSz="802020"/>
            <a:r>
              <a:rPr lang="en-US" sz="1579" dirty="0">
                <a:solidFill>
                  <a:prstClr val="black"/>
                </a:solidFill>
                <a:latin typeface="Calibri" panose="020F0502020204030204"/>
              </a:rPr>
              <a:t>In STRATUM ENCLOSURES factory we are promoting </a:t>
            </a:r>
            <a:r>
              <a:rPr lang="en-US" sz="1579" b="1" dirty="0">
                <a:solidFill>
                  <a:srgbClr val="33CC00"/>
                </a:solidFill>
                <a:latin typeface="Calibri" panose="020F0502020204030204"/>
              </a:rPr>
              <a:t>"GREEN"</a:t>
            </a:r>
            <a:r>
              <a:rPr lang="en-US" sz="1579" dirty="0">
                <a:solidFill>
                  <a:prstClr val="black"/>
                </a:solidFill>
                <a:latin typeface="Calibri" panose="020F0502020204030204"/>
              </a:rPr>
              <a:t> and we achieve a part of the objective sets</a:t>
            </a:r>
          </a:p>
          <a:p>
            <a:pPr algn="ctr" defTabSz="802020"/>
            <a:r>
              <a:rPr lang="en-US" sz="1579" dirty="0">
                <a:solidFill>
                  <a:prstClr val="black"/>
                </a:solidFill>
                <a:latin typeface="Calibri" panose="020F0502020204030204"/>
              </a:rPr>
              <a:t> </a:t>
            </a:r>
            <a:r>
              <a:rPr lang="en-US" sz="1579" b="1" dirty="0">
                <a:solidFill>
                  <a:srgbClr val="33CC00"/>
                </a:solidFill>
                <a:latin typeface="Calibri" panose="020F0502020204030204"/>
              </a:rPr>
              <a:t>- 51.09% from the energy used in the Manufacturing Process of STRATUM ENCLOSURES comes from renewable energy production(Wind turbines)</a:t>
            </a:r>
            <a:endParaRPr lang="en-US" sz="157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095" y="4247845"/>
            <a:ext cx="5346700" cy="179344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02020"/>
            <a:r>
              <a:rPr lang="en-US" sz="1579" dirty="0">
                <a:solidFill>
                  <a:prstClr val="black"/>
                </a:solidFill>
                <a:latin typeface="Calibri" panose="020F0502020204030204"/>
              </a:rPr>
              <a:t>These targets, known as the "20-20-20" targets, set three key objectives for 2020:</a:t>
            </a:r>
          </a:p>
          <a:p>
            <a:pPr defTabSz="802020">
              <a:buFont typeface="Arial" panose="020B0604020202020204" pitchFamily="34" charset="0"/>
              <a:buChar char="•"/>
            </a:pPr>
            <a:r>
              <a:rPr lang="en-US" sz="1579" dirty="0">
                <a:solidFill>
                  <a:prstClr val="black"/>
                </a:solidFill>
                <a:latin typeface="Calibri" panose="020F0502020204030204"/>
              </a:rPr>
              <a:t>A 20% reduction in EU greenhouse gas emissions from 1990 levels;</a:t>
            </a:r>
          </a:p>
          <a:p>
            <a:pPr defTabSz="802020">
              <a:buFont typeface="Arial" panose="020B0604020202020204" pitchFamily="34" charset="0"/>
              <a:buChar char="•"/>
            </a:pPr>
            <a:r>
              <a:rPr lang="en-US" sz="1579" dirty="0">
                <a:solidFill>
                  <a:prstClr val="black"/>
                </a:solidFill>
                <a:latin typeface="Calibri" panose="020F0502020204030204"/>
              </a:rPr>
              <a:t>Raising the share of EU energy consumption produced from renewable resources to 20%;</a:t>
            </a:r>
          </a:p>
          <a:p>
            <a:pPr defTabSz="802020">
              <a:buFont typeface="Arial" panose="020B0604020202020204" pitchFamily="34" charset="0"/>
              <a:buChar char="•"/>
            </a:pPr>
            <a:r>
              <a:rPr lang="en-US" sz="1579" dirty="0">
                <a:solidFill>
                  <a:prstClr val="black"/>
                </a:solidFill>
                <a:latin typeface="Calibri" panose="020F0502020204030204"/>
              </a:rPr>
              <a:t>A 20% improvement in the EU's energy efficiency.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70" y="2081106"/>
            <a:ext cx="3266500" cy="3500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DB930766-78F5-47B5-A7B2-9028FB778B34}"/>
              </a:ext>
            </a:extLst>
          </p:cNvPr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8D4E5FC-2CE9-4134-B28A-6AFD0CDD819E}"/>
              </a:ext>
            </a:extLst>
          </p:cNvPr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DBFA7D3-38ED-4318-922A-72CE7F5CE60F}"/>
              </a:ext>
            </a:extLst>
          </p:cNvPr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0"/>
                </a:lnTo>
                <a:lnTo>
                  <a:pt x="2225" y="21911"/>
                </a:lnTo>
                <a:lnTo>
                  <a:pt x="0" y="40284"/>
                </a:lnTo>
                <a:lnTo>
                  <a:pt x="3225" y="59553"/>
                </a:lnTo>
                <a:lnTo>
                  <a:pt x="11912" y="72574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04"/>
                </a:lnTo>
                <a:lnTo>
                  <a:pt x="61957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7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87A40CA-CA21-4987-8382-390BB610653B}"/>
              </a:ext>
            </a:extLst>
          </p:cNvPr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4FE8FE1-01B1-4AE4-81B8-87263DD1DC6D}"/>
              </a:ext>
            </a:extLst>
          </p:cNvPr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3"/>
                </a:lnTo>
                <a:lnTo>
                  <a:pt x="9932" y="9442"/>
                </a:lnTo>
                <a:lnTo>
                  <a:pt x="2551" y="21849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32AD1CC-D9BD-43DE-86BA-C1D331ED8270}"/>
              </a:ext>
            </a:extLst>
          </p:cNvPr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A2479E0-9A9D-4F16-92A4-E82663F07F4F}"/>
              </a:ext>
            </a:extLst>
          </p:cNvPr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2" y="54368"/>
                </a:lnTo>
                <a:lnTo>
                  <a:pt x="2159" y="65657"/>
                </a:lnTo>
                <a:lnTo>
                  <a:pt x="8472" y="74123"/>
                </a:lnTo>
                <a:lnTo>
                  <a:pt x="18693" y="79274"/>
                </a:lnTo>
                <a:lnTo>
                  <a:pt x="32575" y="81013"/>
                </a:lnTo>
                <a:lnTo>
                  <a:pt x="45692" y="79372"/>
                </a:lnTo>
                <a:lnTo>
                  <a:pt x="55851" y="74385"/>
                </a:lnTo>
                <a:lnTo>
                  <a:pt x="58412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1" y="54368"/>
                </a:lnTo>
                <a:lnTo>
                  <a:pt x="50868" y="61413"/>
                </a:lnTo>
                <a:lnTo>
                  <a:pt x="47042" y="66701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2" y="71094"/>
                </a:lnTo>
                <a:lnTo>
                  <a:pt x="62414" y="65952"/>
                </a:lnTo>
                <a:lnTo>
                  <a:pt x="64668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8B0FA63-2A5D-40F3-A213-2B4B62670D94}"/>
              </a:ext>
            </a:extLst>
          </p:cNvPr>
          <p:cNvSpPr/>
          <p:nvPr/>
        </p:nvSpPr>
        <p:spPr>
          <a:xfrm>
            <a:off x="9935756" y="884275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D609F10-CCBD-4489-A976-557411C20910}"/>
              </a:ext>
            </a:extLst>
          </p:cNvPr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28B77D19-9831-44DD-B8F3-E99EABB4F24B}"/>
              </a:ext>
            </a:extLst>
          </p:cNvPr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7BB28725-06C2-4B5A-B2A9-90872C11CE2E}"/>
              </a:ext>
            </a:extLst>
          </p:cNvPr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46"/>
                </a:moveTo>
                <a:lnTo>
                  <a:pt x="25374" y="64846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31"/>
                </a:lnTo>
                <a:lnTo>
                  <a:pt x="65493" y="64846"/>
                </a:lnTo>
                <a:close/>
              </a:path>
              <a:path w="153034" h="212725">
                <a:moveTo>
                  <a:pt x="146799" y="37960"/>
                </a:moveTo>
                <a:lnTo>
                  <a:pt x="0" y="37960"/>
                </a:lnTo>
                <a:lnTo>
                  <a:pt x="0" y="64846"/>
                </a:lnTo>
                <a:lnTo>
                  <a:pt x="146799" y="64846"/>
                </a:lnTo>
                <a:lnTo>
                  <a:pt x="146799" y="37960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60"/>
                </a:lnTo>
                <a:lnTo>
                  <a:pt x="65493" y="37960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93B7F327-45EE-4F9E-95ED-3D1A5B63DCEA}"/>
              </a:ext>
            </a:extLst>
          </p:cNvPr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5" y="147383"/>
                </a:lnTo>
                <a:lnTo>
                  <a:pt x="145643" y="147383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5"/>
                </a:lnTo>
                <a:lnTo>
                  <a:pt x="2573" y="25663"/>
                </a:lnTo>
                <a:lnTo>
                  <a:pt x="0" y="47866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83"/>
                </a:lnTo>
                <a:lnTo>
                  <a:pt x="181435" y="147383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898"/>
                </a:lnTo>
                <a:lnTo>
                  <a:pt x="179510" y="26898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898"/>
                </a:moveTo>
                <a:lnTo>
                  <a:pt x="40119" y="26898"/>
                </a:lnTo>
                <a:lnTo>
                  <a:pt x="154337" y="26964"/>
                </a:lnTo>
                <a:lnTo>
                  <a:pt x="179501" y="27470"/>
                </a:lnTo>
                <a:lnTo>
                  <a:pt x="179510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B9F2E0D3-DC90-44CE-A730-E6E867955CAC}"/>
              </a:ext>
            </a:extLst>
          </p:cNvPr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46"/>
                </a:moveTo>
                <a:lnTo>
                  <a:pt x="25374" y="64846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31"/>
                </a:lnTo>
                <a:lnTo>
                  <a:pt x="65493" y="64846"/>
                </a:lnTo>
                <a:close/>
              </a:path>
              <a:path w="153034" h="212725">
                <a:moveTo>
                  <a:pt x="146824" y="37960"/>
                </a:moveTo>
                <a:lnTo>
                  <a:pt x="0" y="37960"/>
                </a:lnTo>
                <a:lnTo>
                  <a:pt x="0" y="64846"/>
                </a:lnTo>
                <a:lnTo>
                  <a:pt x="146824" y="64846"/>
                </a:lnTo>
                <a:lnTo>
                  <a:pt x="146824" y="37960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60"/>
                </a:lnTo>
                <a:lnTo>
                  <a:pt x="65493" y="37960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FC64BEA9-1835-40A5-9465-645C159CFBF9}"/>
              </a:ext>
            </a:extLst>
          </p:cNvPr>
          <p:cNvSpPr/>
          <p:nvPr/>
        </p:nvSpPr>
        <p:spPr>
          <a:xfrm>
            <a:off x="920136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6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9CBFAB49-F3E9-4006-8603-F5243D7E3BA9}"/>
              </a:ext>
            </a:extLst>
          </p:cNvPr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141DCEC-6301-40C1-ABC9-701209B50CEF}"/>
              </a:ext>
            </a:extLst>
          </p:cNvPr>
          <p:cNvSpPr/>
          <p:nvPr/>
        </p:nvSpPr>
        <p:spPr>
          <a:xfrm>
            <a:off x="9223273" y="676262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4193" y="0"/>
                </a:lnTo>
              </a:path>
            </a:pathLst>
          </a:custGeom>
          <a:ln w="3175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C1C3DC63-0E92-43FD-9CC2-D1B08BD7778E}"/>
              </a:ext>
            </a:extLst>
          </p:cNvPr>
          <p:cNvSpPr/>
          <p:nvPr/>
        </p:nvSpPr>
        <p:spPr>
          <a:xfrm>
            <a:off x="9748393" y="649211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15"/>
                </a:lnTo>
                <a:lnTo>
                  <a:pt x="2575" y="148625"/>
                </a:lnTo>
                <a:lnTo>
                  <a:pt x="10856" y="163447"/>
                </a:lnTo>
                <a:lnTo>
                  <a:pt x="25679" y="171723"/>
                </a:lnTo>
                <a:lnTo>
                  <a:pt x="47878" y="174294"/>
                </a:lnTo>
                <a:lnTo>
                  <a:pt x="192849" y="174294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2B845DB5-8EF8-4A10-921E-54D764E035EA}"/>
              </a:ext>
            </a:extLst>
          </p:cNvPr>
          <p:cNvSpPr/>
          <p:nvPr/>
        </p:nvSpPr>
        <p:spPr>
          <a:xfrm>
            <a:off x="9986848" y="649211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85"/>
                </a:lnTo>
                <a:lnTo>
                  <a:pt x="311293" y="26885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85"/>
                </a:moveTo>
                <a:lnTo>
                  <a:pt x="137629" y="26885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85"/>
                </a:lnTo>
                <a:close/>
              </a:path>
              <a:path w="315595" h="174625">
                <a:moveTo>
                  <a:pt x="311293" y="26885"/>
                </a:moveTo>
                <a:lnTo>
                  <a:pt x="275285" y="26885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12" y="26912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F557D1E5-44D3-4BF1-894B-AE0E72E1DDA7}"/>
              </a:ext>
            </a:extLst>
          </p:cNvPr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47"/>
                </a:lnTo>
                <a:lnTo>
                  <a:pt x="150164" y="26885"/>
                </a:lnTo>
                <a:lnTo>
                  <a:pt x="150164" y="53530"/>
                </a:lnTo>
                <a:lnTo>
                  <a:pt x="47866" y="53530"/>
                </a:lnTo>
                <a:lnTo>
                  <a:pt x="25663" y="56101"/>
                </a:lnTo>
                <a:lnTo>
                  <a:pt x="10845" y="64374"/>
                </a:lnTo>
                <a:lnTo>
                  <a:pt x="2571" y="79189"/>
                </a:lnTo>
                <a:lnTo>
                  <a:pt x="0" y="101384"/>
                </a:lnTo>
                <a:lnTo>
                  <a:pt x="0" y="126428"/>
                </a:lnTo>
                <a:lnTo>
                  <a:pt x="2571" y="148636"/>
                </a:lnTo>
                <a:lnTo>
                  <a:pt x="10845" y="163453"/>
                </a:lnTo>
                <a:lnTo>
                  <a:pt x="25663" y="171725"/>
                </a:lnTo>
                <a:lnTo>
                  <a:pt x="47866" y="174294"/>
                </a:lnTo>
                <a:lnTo>
                  <a:pt x="134645" y="174294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79"/>
                </a:lnTo>
                <a:lnTo>
                  <a:pt x="187689" y="25674"/>
                </a:lnTo>
                <a:lnTo>
                  <a:pt x="179420" y="10852"/>
                </a:lnTo>
                <a:lnTo>
                  <a:pt x="164610" y="2573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81"/>
                </a:lnTo>
                <a:lnTo>
                  <a:pt x="190284" y="119481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6">
            <a:extLst>
              <a:ext uri="{FF2B5EF4-FFF2-40B4-BE49-F238E27FC236}">
                <a16:creationId xmlns:a16="http://schemas.microsoft.com/office/drawing/2014/main" id="{640721DC-7244-4668-8C2D-BF9BAFC6964A}"/>
              </a:ext>
            </a:extLst>
          </p:cNvPr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35"/>
                </a:lnTo>
                <a:lnTo>
                  <a:pt x="39522" y="39535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7">
            <a:extLst>
              <a:ext uri="{FF2B5EF4-FFF2-40B4-BE49-F238E27FC236}">
                <a16:creationId xmlns:a16="http://schemas.microsoft.com/office/drawing/2014/main" id="{9DF701C9-97C9-400E-BAE9-B4BF7F447B0C}"/>
              </a:ext>
            </a:extLst>
          </p:cNvPr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8">
            <a:extLst>
              <a:ext uri="{FF2B5EF4-FFF2-40B4-BE49-F238E27FC236}">
                <a16:creationId xmlns:a16="http://schemas.microsoft.com/office/drawing/2014/main" id="{8E9655F1-ED06-47C9-BD83-89C5B78C44C4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id="{9877D587-DB6A-4016-91EC-6B0C61F02D20}"/>
              </a:ext>
            </a:extLst>
          </p:cNvPr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93322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142" y="383324"/>
            <a:ext cx="9607115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450"/>
              </a:lnSpc>
            </a:pPr>
            <a:r>
              <a:rPr lang="en-US" b="0" spc="45" dirty="0">
                <a:latin typeface="Calibri" panose="020F0502020204030204"/>
                <a:cs typeface="Calibri" panose="020F0502020204030204"/>
              </a:rPr>
              <a:t>Our </a:t>
            </a:r>
            <a:r>
              <a:rPr spc="110" dirty="0"/>
              <a:t>Projects</a:t>
            </a:r>
            <a:br>
              <a:rPr lang="en-US" spc="110" dirty="0"/>
            </a:br>
            <a:r>
              <a:rPr lang="en-US" spc="110" dirty="0"/>
              <a:t>Energy storage</a:t>
            </a:r>
            <a:endParaRPr spc="110" dirty="0"/>
          </a:p>
        </p:txBody>
      </p:sp>
      <p:sp>
        <p:nvSpPr>
          <p:cNvPr id="3" name="object 3"/>
          <p:cNvSpPr/>
          <p:nvPr/>
        </p:nvSpPr>
        <p:spPr>
          <a:xfrm>
            <a:off x="0" y="7460437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18"/>
                </a:moveTo>
                <a:lnTo>
                  <a:pt x="10692003" y="99618"/>
                </a:lnTo>
                <a:lnTo>
                  <a:pt x="10692003" y="0"/>
                </a:lnTo>
                <a:lnTo>
                  <a:pt x="0" y="0"/>
                </a:lnTo>
                <a:lnTo>
                  <a:pt x="0" y="9961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88428" y="3040253"/>
            <a:ext cx="2599690" cy="81915"/>
          </a:xfrm>
          <a:custGeom>
            <a:avLst/>
            <a:gdLst/>
            <a:ahLst/>
            <a:cxnLst/>
            <a:rect l="l" t="t" r="r" b="b"/>
            <a:pathLst>
              <a:path w="2599690" h="81914">
                <a:moveTo>
                  <a:pt x="0" y="81699"/>
                </a:moveTo>
                <a:lnTo>
                  <a:pt x="2599461" y="81699"/>
                </a:lnTo>
                <a:lnTo>
                  <a:pt x="2599461" y="0"/>
                </a:lnTo>
                <a:lnTo>
                  <a:pt x="0" y="0"/>
                </a:lnTo>
                <a:lnTo>
                  <a:pt x="0" y="81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87890" y="2470099"/>
            <a:ext cx="183515" cy="652145"/>
          </a:xfrm>
          <a:custGeom>
            <a:avLst/>
            <a:gdLst/>
            <a:ahLst/>
            <a:cxnLst/>
            <a:rect l="l" t="t" r="r" b="b"/>
            <a:pathLst>
              <a:path w="183515" h="652144">
                <a:moveTo>
                  <a:pt x="0" y="651852"/>
                </a:moveTo>
                <a:lnTo>
                  <a:pt x="183095" y="651852"/>
                </a:lnTo>
                <a:lnTo>
                  <a:pt x="183095" y="0"/>
                </a:lnTo>
                <a:lnTo>
                  <a:pt x="0" y="0"/>
                </a:lnTo>
                <a:lnTo>
                  <a:pt x="0" y="6518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"/>
          <p:cNvSpPr txBox="1"/>
          <p:nvPr/>
        </p:nvSpPr>
        <p:spPr>
          <a:xfrm>
            <a:off x="426490" y="1446019"/>
            <a:ext cx="10036005" cy="4616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12700" marR="5080">
              <a:lnSpc>
                <a:spcPct val="125000"/>
              </a:lnSpc>
              <a:buClr>
                <a:srgbClr val="92D050"/>
              </a:buClr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533" y="1323099"/>
            <a:ext cx="4168278" cy="5557703"/>
          </a:xfrm>
          <a:prstGeom prst="rect">
            <a:avLst/>
          </a:prstGeom>
          <a:ln>
            <a:solidFill>
              <a:srgbClr val="6FBF4A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74" y="1323099"/>
            <a:ext cx="5144724" cy="3677526"/>
          </a:xfrm>
          <a:prstGeom prst="rect">
            <a:avLst/>
          </a:prstGeom>
          <a:ln>
            <a:solidFill>
              <a:srgbClr val="6FBF4A"/>
            </a:solidFill>
          </a:ln>
        </p:spPr>
      </p:pic>
    </p:spTree>
    <p:extLst>
      <p:ext uri="{BB962C8B-B14F-4D97-AF65-F5344CB8AC3E}">
        <p14:creationId xmlns:p14="http://schemas.microsoft.com/office/powerpoint/2010/main" val="2349991391"/>
      </p:ext>
    </p:extLst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460437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18"/>
                </a:moveTo>
                <a:lnTo>
                  <a:pt x="10692003" y="99618"/>
                </a:lnTo>
                <a:lnTo>
                  <a:pt x="10692003" y="0"/>
                </a:lnTo>
                <a:lnTo>
                  <a:pt x="0" y="0"/>
                </a:lnTo>
                <a:lnTo>
                  <a:pt x="0" y="9961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88428" y="3040253"/>
            <a:ext cx="2599690" cy="81915"/>
          </a:xfrm>
          <a:custGeom>
            <a:avLst/>
            <a:gdLst/>
            <a:ahLst/>
            <a:cxnLst/>
            <a:rect l="l" t="t" r="r" b="b"/>
            <a:pathLst>
              <a:path w="2599690" h="81914">
                <a:moveTo>
                  <a:pt x="0" y="81699"/>
                </a:moveTo>
                <a:lnTo>
                  <a:pt x="2599461" y="81699"/>
                </a:lnTo>
                <a:lnTo>
                  <a:pt x="2599461" y="0"/>
                </a:lnTo>
                <a:lnTo>
                  <a:pt x="0" y="0"/>
                </a:lnTo>
                <a:lnTo>
                  <a:pt x="0" y="81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87890" y="2470099"/>
            <a:ext cx="183515" cy="652145"/>
          </a:xfrm>
          <a:custGeom>
            <a:avLst/>
            <a:gdLst/>
            <a:ahLst/>
            <a:cxnLst/>
            <a:rect l="l" t="t" r="r" b="b"/>
            <a:pathLst>
              <a:path w="183515" h="652144">
                <a:moveTo>
                  <a:pt x="0" y="651852"/>
                </a:moveTo>
                <a:lnTo>
                  <a:pt x="183095" y="651852"/>
                </a:lnTo>
                <a:lnTo>
                  <a:pt x="183095" y="0"/>
                </a:lnTo>
                <a:lnTo>
                  <a:pt x="0" y="0"/>
                </a:lnTo>
                <a:lnTo>
                  <a:pt x="0" y="6518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"/>
          <p:cNvSpPr txBox="1"/>
          <p:nvPr/>
        </p:nvSpPr>
        <p:spPr>
          <a:xfrm>
            <a:off x="426490" y="1446019"/>
            <a:ext cx="10036005" cy="4616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12700" marR="5080">
              <a:lnSpc>
                <a:spcPct val="125000"/>
              </a:lnSpc>
              <a:buClr>
                <a:srgbClr val="92D050"/>
              </a:buClr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EFBA73-F4BF-488A-A3E7-06AE90691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3" y="0"/>
            <a:ext cx="6688532" cy="7562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59707-0DCF-4023-AB44-B07155A72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075" y="3122168"/>
            <a:ext cx="3940294" cy="418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48772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460437"/>
            <a:ext cx="10692130" cy="99695"/>
          </a:xfrm>
          <a:custGeom>
            <a:avLst/>
            <a:gdLst/>
            <a:ahLst/>
            <a:cxnLst/>
            <a:rect l="l" t="t" r="r" b="b"/>
            <a:pathLst>
              <a:path w="10692130" h="99695">
                <a:moveTo>
                  <a:pt x="0" y="99618"/>
                </a:moveTo>
                <a:lnTo>
                  <a:pt x="10692003" y="99618"/>
                </a:lnTo>
                <a:lnTo>
                  <a:pt x="10692003" y="0"/>
                </a:lnTo>
                <a:lnTo>
                  <a:pt x="0" y="0"/>
                </a:lnTo>
                <a:lnTo>
                  <a:pt x="0" y="9961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64" y="52734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0"/>
                </a:moveTo>
                <a:lnTo>
                  <a:pt x="0" y="306082"/>
                </a:lnTo>
              </a:path>
            </a:pathLst>
          </a:custGeom>
          <a:ln w="39687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88428" y="3040253"/>
            <a:ext cx="2599690" cy="81915"/>
          </a:xfrm>
          <a:custGeom>
            <a:avLst/>
            <a:gdLst/>
            <a:ahLst/>
            <a:cxnLst/>
            <a:rect l="l" t="t" r="r" b="b"/>
            <a:pathLst>
              <a:path w="2599690" h="81914">
                <a:moveTo>
                  <a:pt x="0" y="81699"/>
                </a:moveTo>
                <a:lnTo>
                  <a:pt x="2599461" y="81699"/>
                </a:lnTo>
                <a:lnTo>
                  <a:pt x="2599461" y="0"/>
                </a:lnTo>
                <a:lnTo>
                  <a:pt x="0" y="0"/>
                </a:lnTo>
                <a:lnTo>
                  <a:pt x="0" y="81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87890" y="2470099"/>
            <a:ext cx="183515" cy="652145"/>
          </a:xfrm>
          <a:custGeom>
            <a:avLst/>
            <a:gdLst/>
            <a:ahLst/>
            <a:cxnLst/>
            <a:rect l="l" t="t" r="r" b="b"/>
            <a:pathLst>
              <a:path w="183515" h="652144">
                <a:moveTo>
                  <a:pt x="0" y="651852"/>
                </a:moveTo>
                <a:lnTo>
                  <a:pt x="183095" y="651852"/>
                </a:lnTo>
                <a:lnTo>
                  <a:pt x="183095" y="0"/>
                </a:lnTo>
                <a:lnTo>
                  <a:pt x="0" y="0"/>
                </a:lnTo>
                <a:lnTo>
                  <a:pt x="0" y="6518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8900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55" y="79501"/>
                </a:lnTo>
                <a:lnTo>
                  <a:pt x="52743" y="69430"/>
                </a:lnTo>
                <a:lnTo>
                  <a:pt x="12547" y="69430"/>
                </a:lnTo>
                <a:lnTo>
                  <a:pt x="12547" y="43637"/>
                </a:lnTo>
                <a:lnTo>
                  <a:pt x="47205" y="43637"/>
                </a:lnTo>
                <a:lnTo>
                  <a:pt x="48171" y="33540"/>
                </a:lnTo>
                <a:lnTo>
                  <a:pt x="12547" y="33540"/>
                </a:lnTo>
                <a:lnTo>
                  <a:pt x="12547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38069" y="884275"/>
            <a:ext cx="65405" cy="79375"/>
          </a:xfrm>
          <a:custGeom>
            <a:avLst/>
            <a:gdLst/>
            <a:ahLst/>
            <a:cxnLst/>
            <a:rect l="l" t="t" r="r" b="b"/>
            <a:pathLst>
              <a:path w="65404" h="79375">
                <a:moveTo>
                  <a:pt x="20866" y="0"/>
                </a:moveTo>
                <a:lnTo>
                  <a:pt x="0" y="0"/>
                </a:lnTo>
                <a:lnTo>
                  <a:pt x="0" y="79375"/>
                </a:lnTo>
                <a:lnTo>
                  <a:pt x="12014" y="79375"/>
                </a:lnTo>
                <a:lnTo>
                  <a:pt x="11734" y="14236"/>
                </a:lnTo>
                <a:lnTo>
                  <a:pt x="28842" y="14236"/>
                </a:lnTo>
                <a:lnTo>
                  <a:pt x="20866" y="0"/>
                </a:lnTo>
                <a:close/>
              </a:path>
              <a:path w="65404" h="79375">
                <a:moveTo>
                  <a:pt x="28842" y="14236"/>
                </a:moveTo>
                <a:lnTo>
                  <a:pt x="15735" y="14236"/>
                </a:lnTo>
                <a:lnTo>
                  <a:pt x="52438" y="79375"/>
                </a:lnTo>
                <a:lnTo>
                  <a:pt x="65303" y="79375"/>
                </a:lnTo>
                <a:lnTo>
                  <a:pt x="65303" y="56616"/>
                </a:lnTo>
                <a:lnTo>
                  <a:pt x="53695" y="56616"/>
                </a:lnTo>
                <a:lnTo>
                  <a:pt x="45188" y="42758"/>
                </a:lnTo>
                <a:lnTo>
                  <a:pt x="36961" y="28622"/>
                </a:lnTo>
                <a:lnTo>
                  <a:pt x="28842" y="14236"/>
                </a:lnTo>
                <a:close/>
              </a:path>
              <a:path w="65404" h="79375">
                <a:moveTo>
                  <a:pt x="65303" y="0"/>
                </a:moveTo>
                <a:lnTo>
                  <a:pt x="53289" y="0"/>
                </a:lnTo>
                <a:lnTo>
                  <a:pt x="53695" y="56616"/>
                </a:lnTo>
                <a:lnTo>
                  <a:pt x="65303" y="56616"/>
                </a:lnTo>
                <a:lnTo>
                  <a:pt x="65303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0078" y="882917"/>
            <a:ext cx="64135" cy="82550"/>
          </a:xfrm>
          <a:custGeom>
            <a:avLst/>
            <a:gdLst/>
            <a:ahLst/>
            <a:cxnLst/>
            <a:rect l="l" t="t" r="r" b="b"/>
            <a:pathLst>
              <a:path w="64134" h="82550">
                <a:moveTo>
                  <a:pt x="35471" y="0"/>
                </a:moveTo>
                <a:lnTo>
                  <a:pt x="19979" y="2320"/>
                </a:lnTo>
                <a:lnTo>
                  <a:pt x="8891" y="9442"/>
                </a:lnTo>
                <a:lnTo>
                  <a:pt x="2225" y="21917"/>
                </a:lnTo>
                <a:lnTo>
                  <a:pt x="0" y="40297"/>
                </a:lnTo>
                <a:lnTo>
                  <a:pt x="3225" y="59558"/>
                </a:lnTo>
                <a:lnTo>
                  <a:pt x="11912" y="72575"/>
                </a:lnTo>
                <a:lnTo>
                  <a:pt x="24581" y="79946"/>
                </a:lnTo>
                <a:lnTo>
                  <a:pt x="39751" y="82270"/>
                </a:lnTo>
                <a:lnTo>
                  <a:pt x="54952" y="82270"/>
                </a:lnTo>
                <a:lnTo>
                  <a:pt x="63779" y="78117"/>
                </a:lnTo>
                <a:lnTo>
                  <a:pt x="61956" y="71640"/>
                </a:lnTo>
                <a:lnTo>
                  <a:pt x="40297" y="71640"/>
                </a:lnTo>
                <a:lnTo>
                  <a:pt x="30554" y="70134"/>
                </a:lnTo>
                <a:lnTo>
                  <a:pt x="21726" y="64979"/>
                </a:lnTo>
                <a:lnTo>
                  <a:pt x="15322" y="55224"/>
                </a:lnTo>
                <a:lnTo>
                  <a:pt x="12852" y="39916"/>
                </a:lnTo>
                <a:lnTo>
                  <a:pt x="14419" y="25819"/>
                </a:lnTo>
                <a:lnTo>
                  <a:pt x="18870" y="16738"/>
                </a:lnTo>
                <a:lnTo>
                  <a:pt x="25834" y="11848"/>
                </a:lnTo>
                <a:lnTo>
                  <a:pt x="34937" y="10325"/>
                </a:lnTo>
                <a:lnTo>
                  <a:pt x="60903" y="10325"/>
                </a:lnTo>
                <a:lnTo>
                  <a:pt x="62953" y="1536"/>
                </a:lnTo>
                <a:lnTo>
                  <a:pt x="60717" y="1296"/>
                </a:lnTo>
                <a:lnTo>
                  <a:pt x="54698" y="768"/>
                </a:lnTo>
                <a:lnTo>
                  <a:pt x="45937" y="240"/>
                </a:lnTo>
                <a:lnTo>
                  <a:pt x="35471" y="0"/>
                </a:lnTo>
                <a:close/>
              </a:path>
              <a:path w="64134" h="82550">
                <a:moveTo>
                  <a:pt x="61023" y="68325"/>
                </a:moveTo>
                <a:lnTo>
                  <a:pt x="53708" y="71640"/>
                </a:lnTo>
                <a:lnTo>
                  <a:pt x="61956" y="71640"/>
                </a:lnTo>
                <a:lnTo>
                  <a:pt x="61023" y="68325"/>
                </a:lnTo>
                <a:close/>
              </a:path>
              <a:path w="64134" h="82550">
                <a:moveTo>
                  <a:pt x="60903" y="10325"/>
                </a:moveTo>
                <a:lnTo>
                  <a:pt x="34937" y="10325"/>
                </a:lnTo>
                <a:lnTo>
                  <a:pt x="42639" y="10345"/>
                </a:lnTo>
                <a:lnTo>
                  <a:pt x="47880" y="10485"/>
                </a:lnTo>
                <a:lnTo>
                  <a:pt x="53066" y="10866"/>
                </a:lnTo>
                <a:lnTo>
                  <a:pt x="60604" y="11607"/>
                </a:lnTo>
                <a:lnTo>
                  <a:pt x="60903" y="1032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79204" y="884148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70" h="80009">
                <a:moveTo>
                  <a:pt x="12547" y="0"/>
                </a:moveTo>
                <a:lnTo>
                  <a:pt x="0" y="0"/>
                </a:lnTo>
                <a:lnTo>
                  <a:pt x="0" y="79501"/>
                </a:lnTo>
                <a:lnTo>
                  <a:pt x="51879" y="79501"/>
                </a:lnTo>
                <a:lnTo>
                  <a:pt x="51066" y="69430"/>
                </a:lnTo>
                <a:lnTo>
                  <a:pt x="12547" y="69430"/>
                </a:lnTo>
                <a:lnTo>
                  <a:pt x="12547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26206" y="882917"/>
            <a:ext cx="75565" cy="82550"/>
          </a:xfrm>
          <a:custGeom>
            <a:avLst/>
            <a:gdLst/>
            <a:ahLst/>
            <a:cxnLst/>
            <a:rect l="l" t="t" r="r" b="b"/>
            <a:pathLst>
              <a:path w="75565" h="82550">
                <a:moveTo>
                  <a:pt x="37553" y="0"/>
                </a:moveTo>
                <a:lnTo>
                  <a:pt x="21736" y="2295"/>
                </a:lnTo>
                <a:lnTo>
                  <a:pt x="9932" y="9447"/>
                </a:lnTo>
                <a:lnTo>
                  <a:pt x="2551" y="21854"/>
                </a:lnTo>
                <a:lnTo>
                  <a:pt x="0" y="39916"/>
                </a:lnTo>
                <a:lnTo>
                  <a:pt x="2722" y="58508"/>
                </a:lnTo>
                <a:lnTo>
                  <a:pt x="10377" y="71737"/>
                </a:lnTo>
                <a:lnTo>
                  <a:pt x="22197" y="79644"/>
                </a:lnTo>
                <a:lnTo>
                  <a:pt x="37414" y="82270"/>
                </a:lnTo>
                <a:lnTo>
                  <a:pt x="51933" y="79704"/>
                </a:lnTo>
                <a:lnTo>
                  <a:pt x="63890" y="71907"/>
                </a:lnTo>
                <a:lnTo>
                  <a:pt x="37820" y="71907"/>
                </a:lnTo>
                <a:lnTo>
                  <a:pt x="27193" y="69724"/>
                </a:lnTo>
                <a:lnTo>
                  <a:pt x="19404" y="63258"/>
                </a:lnTo>
                <a:lnTo>
                  <a:pt x="14612" y="52629"/>
                </a:lnTo>
                <a:lnTo>
                  <a:pt x="12979" y="37960"/>
                </a:lnTo>
                <a:lnTo>
                  <a:pt x="14538" y="25727"/>
                </a:lnTo>
                <a:lnTo>
                  <a:pt x="19137" y="17116"/>
                </a:lnTo>
                <a:lnTo>
                  <a:pt x="26657" y="12024"/>
                </a:lnTo>
                <a:lnTo>
                  <a:pt x="36982" y="10350"/>
                </a:lnTo>
                <a:lnTo>
                  <a:pt x="66093" y="10350"/>
                </a:lnTo>
                <a:lnTo>
                  <a:pt x="65125" y="8745"/>
                </a:lnTo>
                <a:lnTo>
                  <a:pt x="53320" y="2037"/>
                </a:lnTo>
                <a:lnTo>
                  <a:pt x="37553" y="0"/>
                </a:lnTo>
                <a:close/>
              </a:path>
              <a:path w="75565" h="82550">
                <a:moveTo>
                  <a:pt x="66093" y="10350"/>
                </a:moveTo>
                <a:lnTo>
                  <a:pt x="36982" y="10350"/>
                </a:lnTo>
                <a:lnTo>
                  <a:pt x="48581" y="12024"/>
                </a:lnTo>
                <a:lnTo>
                  <a:pt x="56267" y="17351"/>
                </a:lnTo>
                <a:lnTo>
                  <a:pt x="60549" y="26884"/>
                </a:lnTo>
                <a:lnTo>
                  <a:pt x="61874" y="41135"/>
                </a:lnTo>
                <a:lnTo>
                  <a:pt x="60212" y="53862"/>
                </a:lnTo>
                <a:lnTo>
                  <a:pt x="55438" y="63560"/>
                </a:lnTo>
                <a:lnTo>
                  <a:pt x="47869" y="69738"/>
                </a:lnTo>
                <a:lnTo>
                  <a:pt x="37820" y="71907"/>
                </a:lnTo>
                <a:lnTo>
                  <a:pt x="63890" y="71907"/>
                </a:lnTo>
                <a:lnTo>
                  <a:pt x="64016" y="71737"/>
                </a:lnTo>
                <a:lnTo>
                  <a:pt x="72084" y="58626"/>
                </a:lnTo>
                <a:lnTo>
                  <a:pt x="75095" y="39751"/>
                </a:lnTo>
                <a:lnTo>
                  <a:pt x="72529" y="21018"/>
                </a:lnTo>
                <a:lnTo>
                  <a:pt x="66093" y="1035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00018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41" y="66789"/>
                </a:moveTo>
                <a:lnTo>
                  <a:pt x="0" y="77279"/>
                </a:lnTo>
                <a:lnTo>
                  <a:pt x="1738" y="78037"/>
                </a:lnTo>
                <a:lnTo>
                  <a:pt x="6970" y="79705"/>
                </a:lnTo>
                <a:lnTo>
                  <a:pt x="15725" y="81372"/>
                </a:lnTo>
                <a:lnTo>
                  <a:pt x="28028" y="82130"/>
                </a:lnTo>
                <a:lnTo>
                  <a:pt x="39744" y="80525"/>
                </a:lnTo>
                <a:lnTo>
                  <a:pt x="48307" y="75906"/>
                </a:lnTo>
                <a:lnTo>
                  <a:pt x="51471" y="71488"/>
                </a:lnTo>
                <a:lnTo>
                  <a:pt x="13804" y="71488"/>
                </a:lnTo>
                <a:lnTo>
                  <a:pt x="3441" y="66789"/>
                </a:lnTo>
                <a:close/>
              </a:path>
              <a:path w="55879" h="82550">
                <a:moveTo>
                  <a:pt x="25018" y="0"/>
                </a:moveTo>
                <a:lnTo>
                  <a:pt x="15384" y="1161"/>
                </a:lnTo>
                <a:lnTo>
                  <a:pt x="8218" y="4729"/>
                </a:lnTo>
                <a:lnTo>
                  <a:pt x="3750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099" y="71488"/>
                </a:lnTo>
                <a:lnTo>
                  <a:pt x="51471" y="71488"/>
                </a:lnTo>
                <a:lnTo>
                  <a:pt x="53560" y="68570"/>
                </a:lnTo>
                <a:lnTo>
                  <a:pt x="55346" y="58813"/>
                </a:lnTo>
                <a:lnTo>
                  <a:pt x="49068" y="43381"/>
                </a:lnTo>
                <a:lnTo>
                  <a:pt x="35255" y="34651"/>
                </a:lnTo>
                <a:lnTo>
                  <a:pt x="21442" y="28027"/>
                </a:lnTo>
                <a:lnTo>
                  <a:pt x="15163" y="18910"/>
                </a:lnTo>
                <a:lnTo>
                  <a:pt x="15163" y="12115"/>
                </a:lnTo>
                <a:lnTo>
                  <a:pt x="18453" y="10045"/>
                </a:lnTo>
                <a:lnTo>
                  <a:pt x="48375" y="10045"/>
                </a:lnTo>
                <a:lnTo>
                  <a:pt x="50507" y="1219"/>
                </a:lnTo>
                <a:lnTo>
                  <a:pt x="48557" y="1028"/>
                </a:lnTo>
                <a:lnTo>
                  <a:pt x="43183" y="609"/>
                </a:lnTo>
                <a:lnTo>
                  <a:pt x="35098" y="190"/>
                </a:lnTo>
                <a:lnTo>
                  <a:pt x="25018" y="0"/>
                </a:lnTo>
                <a:close/>
              </a:path>
              <a:path w="55879" h="82550">
                <a:moveTo>
                  <a:pt x="48375" y="10045"/>
                </a:moveTo>
                <a:lnTo>
                  <a:pt x="36423" y="10045"/>
                </a:lnTo>
                <a:lnTo>
                  <a:pt x="48031" y="11468"/>
                </a:lnTo>
                <a:lnTo>
                  <a:pt x="48375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59467" y="884148"/>
            <a:ext cx="64769" cy="81280"/>
          </a:xfrm>
          <a:custGeom>
            <a:avLst/>
            <a:gdLst/>
            <a:ahLst/>
            <a:cxnLst/>
            <a:rect l="l" t="t" r="r" b="b"/>
            <a:pathLst>
              <a:path w="64770" h="81280">
                <a:moveTo>
                  <a:pt x="12572" y="0"/>
                </a:moveTo>
                <a:lnTo>
                  <a:pt x="0" y="0"/>
                </a:lnTo>
                <a:lnTo>
                  <a:pt x="70" y="54368"/>
                </a:lnTo>
                <a:lnTo>
                  <a:pt x="2159" y="65665"/>
                </a:lnTo>
                <a:lnTo>
                  <a:pt x="8472" y="74131"/>
                </a:lnTo>
                <a:lnTo>
                  <a:pt x="18693" y="79285"/>
                </a:lnTo>
                <a:lnTo>
                  <a:pt x="32575" y="81025"/>
                </a:lnTo>
                <a:lnTo>
                  <a:pt x="45692" y="79383"/>
                </a:lnTo>
                <a:lnTo>
                  <a:pt x="55851" y="74393"/>
                </a:lnTo>
                <a:lnTo>
                  <a:pt x="58418" y="71094"/>
                </a:lnTo>
                <a:lnTo>
                  <a:pt x="32575" y="71094"/>
                </a:lnTo>
                <a:lnTo>
                  <a:pt x="23926" y="69918"/>
                </a:lnTo>
                <a:lnTo>
                  <a:pt x="17664" y="66565"/>
                </a:lnTo>
                <a:lnTo>
                  <a:pt x="13857" y="61295"/>
                </a:lnTo>
                <a:lnTo>
                  <a:pt x="12572" y="54368"/>
                </a:lnTo>
                <a:lnTo>
                  <a:pt x="12572" y="0"/>
                </a:lnTo>
                <a:close/>
              </a:path>
              <a:path w="64770" h="81280">
                <a:moveTo>
                  <a:pt x="64744" y="0"/>
                </a:moveTo>
                <a:lnTo>
                  <a:pt x="52184" y="0"/>
                </a:lnTo>
                <a:lnTo>
                  <a:pt x="52163" y="54368"/>
                </a:lnTo>
                <a:lnTo>
                  <a:pt x="50868" y="61418"/>
                </a:lnTo>
                <a:lnTo>
                  <a:pt x="47042" y="66703"/>
                </a:lnTo>
                <a:lnTo>
                  <a:pt x="40884" y="69974"/>
                </a:lnTo>
                <a:lnTo>
                  <a:pt x="32575" y="71094"/>
                </a:lnTo>
                <a:lnTo>
                  <a:pt x="58418" y="71094"/>
                </a:lnTo>
                <a:lnTo>
                  <a:pt x="62414" y="65959"/>
                </a:lnTo>
                <a:lnTo>
                  <a:pt x="64670" y="54368"/>
                </a:lnTo>
                <a:lnTo>
                  <a:pt x="647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35756" y="884263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09">
                <a:moveTo>
                  <a:pt x="28435" y="0"/>
                </a:moveTo>
                <a:lnTo>
                  <a:pt x="0" y="0"/>
                </a:lnTo>
                <a:lnTo>
                  <a:pt x="0" y="79400"/>
                </a:lnTo>
                <a:lnTo>
                  <a:pt x="12433" y="79400"/>
                </a:lnTo>
                <a:lnTo>
                  <a:pt x="12433" y="45567"/>
                </a:lnTo>
                <a:lnTo>
                  <a:pt x="43021" y="45567"/>
                </a:lnTo>
                <a:lnTo>
                  <a:pt x="41541" y="42964"/>
                </a:lnTo>
                <a:lnTo>
                  <a:pt x="39217" y="40868"/>
                </a:lnTo>
                <a:lnTo>
                  <a:pt x="36728" y="40462"/>
                </a:lnTo>
                <a:lnTo>
                  <a:pt x="36728" y="38938"/>
                </a:lnTo>
                <a:lnTo>
                  <a:pt x="39095" y="37852"/>
                </a:lnTo>
                <a:lnTo>
                  <a:pt x="41738" y="36042"/>
                </a:lnTo>
                <a:lnTo>
                  <a:pt x="12433" y="36042"/>
                </a:lnTo>
                <a:lnTo>
                  <a:pt x="12433" y="9690"/>
                </a:lnTo>
                <a:lnTo>
                  <a:pt x="50540" y="9690"/>
                </a:lnTo>
                <a:lnTo>
                  <a:pt x="46567" y="4252"/>
                </a:lnTo>
                <a:lnTo>
                  <a:pt x="39310" y="1037"/>
                </a:lnTo>
                <a:lnTo>
                  <a:pt x="28435" y="0"/>
                </a:lnTo>
                <a:close/>
              </a:path>
              <a:path w="61595" h="80009">
                <a:moveTo>
                  <a:pt x="43021" y="45567"/>
                </a:moveTo>
                <a:lnTo>
                  <a:pt x="28435" y="45567"/>
                </a:lnTo>
                <a:lnTo>
                  <a:pt x="46672" y="79400"/>
                </a:lnTo>
                <a:lnTo>
                  <a:pt x="61556" y="79400"/>
                </a:lnTo>
                <a:lnTo>
                  <a:pt x="56901" y="70961"/>
                </a:lnTo>
                <a:lnTo>
                  <a:pt x="43021" y="45567"/>
                </a:lnTo>
                <a:close/>
              </a:path>
              <a:path w="61595" h="80009">
                <a:moveTo>
                  <a:pt x="50540" y="9690"/>
                </a:moveTo>
                <a:lnTo>
                  <a:pt x="35750" y="9690"/>
                </a:lnTo>
                <a:lnTo>
                  <a:pt x="38785" y="12598"/>
                </a:lnTo>
                <a:lnTo>
                  <a:pt x="38785" y="29565"/>
                </a:lnTo>
                <a:lnTo>
                  <a:pt x="32562" y="36042"/>
                </a:lnTo>
                <a:lnTo>
                  <a:pt x="41738" y="36042"/>
                </a:lnTo>
                <a:lnTo>
                  <a:pt x="44303" y="34285"/>
                </a:lnTo>
                <a:lnTo>
                  <a:pt x="49512" y="27767"/>
                </a:lnTo>
                <a:lnTo>
                  <a:pt x="51879" y="17830"/>
                </a:lnTo>
                <a:lnTo>
                  <a:pt x="50620" y="9799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98366" y="884148"/>
            <a:ext cx="53975" cy="80010"/>
          </a:xfrm>
          <a:custGeom>
            <a:avLst/>
            <a:gdLst/>
            <a:ahLst/>
            <a:cxnLst/>
            <a:rect l="l" t="t" r="r" b="b"/>
            <a:pathLst>
              <a:path w="53975" h="80009">
                <a:moveTo>
                  <a:pt x="52044" y="0"/>
                </a:moveTo>
                <a:lnTo>
                  <a:pt x="0" y="0"/>
                </a:lnTo>
                <a:lnTo>
                  <a:pt x="0" y="79501"/>
                </a:lnTo>
                <a:lnTo>
                  <a:pt x="53530" y="79501"/>
                </a:lnTo>
                <a:lnTo>
                  <a:pt x="52730" y="69430"/>
                </a:lnTo>
                <a:lnTo>
                  <a:pt x="12573" y="69430"/>
                </a:lnTo>
                <a:lnTo>
                  <a:pt x="12573" y="43637"/>
                </a:lnTo>
                <a:lnTo>
                  <a:pt x="47205" y="43637"/>
                </a:lnTo>
                <a:lnTo>
                  <a:pt x="48183" y="33540"/>
                </a:lnTo>
                <a:lnTo>
                  <a:pt x="12573" y="33540"/>
                </a:lnTo>
                <a:lnTo>
                  <a:pt x="12573" y="10096"/>
                </a:lnTo>
                <a:lnTo>
                  <a:pt x="50533" y="10096"/>
                </a:lnTo>
                <a:lnTo>
                  <a:pt x="52044" y="0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50360" y="883056"/>
            <a:ext cx="55880" cy="82550"/>
          </a:xfrm>
          <a:custGeom>
            <a:avLst/>
            <a:gdLst/>
            <a:ahLst/>
            <a:cxnLst/>
            <a:rect l="l" t="t" r="r" b="b"/>
            <a:pathLst>
              <a:path w="55879" h="82550">
                <a:moveTo>
                  <a:pt x="3454" y="66789"/>
                </a:moveTo>
                <a:lnTo>
                  <a:pt x="0" y="77279"/>
                </a:lnTo>
                <a:lnTo>
                  <a:pt x="1737" y="78037"/>
                </a:lnTo>
                <a:lnTo>
                  <a:pt x="6969" y="79705"/>
                </a:lnTo>
                <a:lnTo>
                  <a:pt x="15719" y="81372"/>
                </a:lnTo>
                <a:lnTo>
                  <a:pt x="28016" y="82130"/>
                </a:lnTo>
                <a:lnTo>
                  <a:pt x="39750" y="80525"/>
                </a:lnTo>
                <a:lnTo>
                  <a:pt x="48315" y="75906"/>
                </a:lnTo>
                <a:lnTo>
                  <a:pt x="51476" y="71488"/>
                </a:lnTo>
                <a:lnTo>
                  <a:pt x="13779" y="71488"/>
                </a:lnTo>
                <a:lnTo>
                  <a:pt x="3454" y="66789"/>
                </a:lnTo>
                <a:close/>
              </a:path>
              <a:path w="55879" h="82550">
                <a:moveTo>
                  <a:pt x="24993" y="0"/>
                </a:moveTo>
                <a:lnTo>
                  <a:pt x="15363" y="1161"/>
                </a:lnTo>
                <a:lnTo>
                  <a:pt x="8205" y="4729"/>
                </a:lnTo>
                <a:lnTo>
                  <a:pt x="3746" y="10828"/>
                </a:lnTo>
                <a:lnTo>
                  <a:pt x="2209" y="19583"/>
                </a:lnTo>
                <a:lnTo>
                  <a:pt x="8526" y="33807"/>
                </a:lnTo>
                <a:lnTo>
                  <a:pt x="22421" y="42235"/>
                </a:lnTo>
                <a:lnTo>
                  <a:pt x="36317" y="49417"/>
                </a:lnTo>
                <a:lnTo>
                  <a:pt x="42633" y="59905"/>
                </a:lnTo>
                <a:lnTo>
                  <a:pt x="42633" y="66408"/>
                </a:lnTo>
                <a:lnTo>
                  <a:pt x="38100" y="71488"/>
                </a:lnTo>
                <a:lnTo>
                  <a:pt x="51476" y="71488"/>
                </a:lnTo>
                <a:lnTo>
                  <a:pt x="53564" y="68570"/>
                </a:lnTo>
                <a:lnTo>
                  <a:pt x="55346" y="58813"/>
                </a:lnTo>
                <a:lnTo>
                  <a:pt x="49070" y="43381"/>
                </a:lnTo>
                <a:lnTo>
                  <a:pt x="35261" y="34651"/>
                </a:lnTo>
                <a:lnTo>
                  <a:pt x="21453" y="28027"/>
                </a:lnTo>
                <a:lnTo>
                  <a:pt x="15176" y="18910"/>
                </a:lnTo>
                <a:lnTo>
                  <a:pt x="15176" y="12115"/>
                </a:lnTo>
                <a:lnTo>
                  <a:pt x="18491" y="10045"/>
                </a:lnTo>
                <a:lnTo>
                  <a:pt x="48373" y="10045"/>
                </a:lnTo>
                <a:lnTo>
                  <a:pt x="50495" y="1219"/>
                </a:lnTo>
                <a:lnTo>
                  <a:pt x="48548" y="1028"/>
                </a:lnTo>
                <a:lnTo>
                  <a:pt x="43178" y="609"/>
                </a:lnTo>
                <a:lnTo>
                  <a:pt x="35091" y="190"/>
                </a:lnTo>
                <a:lnTo>
                  <a:pt x="24993" y="0"/>
                </a:lnTo>
                <a:close/>
              </a:path>
              <a:path w="55879" h="82550">
                <a:moveTo>
                  <a:pt x="48373" y="10045"/>
                </a:moveTo>
                <a:lnTo>
                  <a:pt x="36436" y="10045"/>
                </a:lnTo>
                <a:lnTo>
                  <a:pt x="48031" y="11468"/>
                </a:lnTo>
                <a:lnTo>
                  <a:pt x="48373" y="10045"/>
                </a:lnTo>
                <a:close/>
              </a:path>
            </a:pathLst>
          </a:custGeom>
          <a:solidFill>
            <a:srgbClr val="AAA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59366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4" y="186565"/>
                </a:lnTo>
                <a:lnTo>
                  <a:pt x="36215" y="201383"/>
                </a:lnTo>
                <a:lnTo>
                  <a:pt x="51033" y="209658"/>
                </a:lnTo>
                <a:lnTo>
                  <a:pt x="73240" y="212229"/>
                </a:lnTo>
                <a:lnTo>
                  <a:pt x="152806" y="212229"/>
                </a:lnTo>
                <a:lnTo>
                  <a:pt x="152412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799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799" y="64858"/>
                </a:lnTo>
                <a:lnTo>
                  <a:pt x="146799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6639" y="649198"/>
            <a:ext cx="183515" cy="174625"/>
          </a:xfrm>
          <a:custGeom>
            <a:avLst/>
            <a:gdLst/>
            <a:ahLst/>
            <a:cxnLst/>
            <a:rect l="l" t="t" r="r" b="b"/>
            <a:pathLst>
              <a:path w="183515" h="174625">
                <a:moveTo>
                  <a:pt x="2603" y="147180"/>
                </a:moveTo>
                <a:lnTo>
                  <a:pt x="2844" y="174294"/>
                </a:lnTo>
                <a:lnTo>
                  <a:pt x="138239" y="174294"/>
                </a:lnTo>
                <a:lnTo>
                  <a:pt x="153340" y="173289"/>
                </a:lnTo>
                <a:lnTo>
                  <a:pt x="167814" y="168840"/>
                </a:lnTo>
                <a:lnTo>
                  <a:pt x="178683" y="158800"/>
                </a:lnTo>
                <a:lnTo>
                  <a:pt x="181432" y="147396"/>
                </a:lnTo>
                <a:lnTo>
                  <a:pt x="145643" y="147396"/>
                </a:lnTo>
                <a:lnTo>
                  <a:pt x="2603" y="147180"/>
                </a:lnTo>
                <a:close/>
              </a:path>
              <a:path w="183515" h="174625">
                <a:moveTo>
                  <a:pt x="179933" y="0"/>
                </a:moveTo>
                <a:lnTo>
                  <a:pt x="47866" y="0"/>
                </a:lnTo>
                <a:lnTo>
                  <a:pt x="25669" y="2571"/>
                </a:lnTo>
                <a:lnTo>
                  <a:pt x="10850" y="10847"/>
                </a:lnTo>
                <a:lnTo>
                  <a:pt x="2573" y="25669"/>
                </a:lnTo>
                <a:lnTo>
                  <a:pt x="0" y="47879"/>
                </a:lnTo>
                <a:lnTo>
                  <a:pt x="0" y="54825"/>
                </a:lnTo>
                <a:lnTo>
                  <a:pt x="2573" y="77020"/>
                </a:lnTo>
                <a:lnTo>
                  <a:pt x="10850" y="91835"/>
                </a:lnTo>
                <a:lnTo>
                  <a:pt x="25669" y="100108"/>
                </a:lnTo>
                <a:lnTo>
                  <a:pt x="47866" y="102679"/>
                </a:lnTo>
                <a:lnTo>
                  <a:pt x="145643" y="102679"/>
                </a:lnTo>
                <a:lnTo>
                  <a:pt x="145643" y="147396"/>
                </a:lnTo>
                <a:lnTo>
                  <a:pt x="181432" y="147396"/>
                </a:lnTo>
                <a:lnTo>
                  <a:pt x="182968" y="141020"/>
                </a:lnTo>
                <a:lnTo>
                  <a:pt x="182968" y="111125"/>
                </a:lnTo>
                <a:lnTo>
                  <a:pt x="180397" y="88929"/>
                </a:lnTo>
                <a:lnTo>
                  <a:pt x="172126" y="74115"/>
                </a:lnTo>
                <a:lnTo>
                  <a:pt x="157315" y="65842"/>
                </a:lnTo>
                <a:lnTo>
                  <a:pt x="135127" y="63271"/>
                </a:lnTo>
                <a:lnTo>
                  <a:pt x="40119" y="63271"/>
                </a:lnTo>
                <a:lnTo>
                  <a:pt x="40119" y="26911"/>
                </a:lnTo>
                <a:lnTo>
                  <a:pt x="179510" y="26911"/>
                </a:lnTo>
                <a:lnTo>
                  <a:pt x="179933" y="0"/>
                </a:lnTo>
                <a:close/>
              </a:path>
              <a:path w="183515" h="174625">
                <a:moveTo>
                  <a:pt x="179510" y="26911"/>
                </a:moveTo>
                <a:lnTo>
                  <a:pt x="40119" y="26911"/>
                </a:lnTo>
                <a:lnTo>
                  <a:pt x="154337" y="26974"/>
                </a:lnTo>
                <a:lnTo>
                  <a:pt x="179501" y="27470"/>
                </a:lnTo>
                <a:lnTo>
                  <a:pt x="179510" y="2691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92819" y="611251"/>
            <a:ext cx="153035" cy="212725"/>
          </a:xfrm>
          <a:custGeom>
            <a:avLst/>
            <a:gdLst/>
            <a:ahLst/>
            <a:cxnLst/>
            <a:rect l="l" t="t" r="r" b="b"/>
            <a:pathLst>
              <a:path w="153034" h="212725">
                <a:moveTo>
                  <a:pt x="65493" y="64858"/>
                </a:moveTo>
                <a:lnTo>
                  <a:pt x="25374" y="64858"/>
                </a:lnTo>
                <a:lnTo>
                  <a:pt x="25374" y="164363"/>
                </a:lnTo>
                <a:lnTo>
                  <a:pt x="27946" y="186565"/>
                </a:lnTo>
                <a:lnTo>
                  <a:pt x="36221" y="201383"/>
                </a:lnTo>
                <a:lnTo>
                  <a:pt x="51043" y="209658"/>
                </a:lnTo>
                <a:lnTo>
                  <a:pt x="73253" y="212229"/>
                </a:lnTo>
                <a:lnTo>
                  <a:pt x="152819" y="212229"/>
                </a:lnTo>
                <a:lnTo>
                  <a:pt x="152425" y="185470"/>
                </a:lnTo>
                <a:lnTo>
                  <a:pt x="65493" y="185343"/>
                </a:lnTo>
                <a:lnTo>
                  <a:pt x="65493" y="64858"/>
                </a:lnTo>
                <a:close/>
              </a:path>
              <a:path w="153034" h="212725">
                <a:moveTo>
                  <a:pt x="146824" y="37973"/>
                </a:moveTo>
                <a:lnTo>
                  <a:pt x="0" y="37973"/>
                </a:lnTo>
                <a:lnTo>
                  <a:pt x="0" y="64858"/>
                </a:lnTo>
                <a:lnTo>
                  <a:pt x="146824" y="64858"/>
                </a:lnTo>
                <a:lnTo>
                  <a:pt x="146824" y="37973"/>
                </a:lnTo>
                <a:close/>
              </a:path>
              <a:path w="153034" h="212725">
                <a:moveTo>
                  <a:pt x="25374" y="0"/>
                </a:moveTo>
                <a:lnTo>
                  <a:pt x="25374" y="37973"/>
                </a:lnTo>
                <a:lnTo>
                  <a:pt x="65493" y="37973"/>
                </a:lnTo>
                <a:lnTo>
                  <a:pt x="65493" y="76"/>
                </a:lnTo>
                <a:lnTo>
                  <a:pt x="25374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01376" y="676186"/>
            <a:ext cx="0" cy="147320"/>
          </a:xfrm>
          <a:custGeom>
            <a:avLst/>
            <a:gdLst/>
            <a:ahLst/>
            <a:cxnLst/>
            <a:rect l="l" t="t" r="r" b="b"/>
            <a:pathLst>
              <a:path h="147319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0381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1185" y="662851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325" y="0"/>
                </a:lnTo>
              </a:path>
            </a:pathLst>
          </a:custGeom>
          <a:ln w="26670">
            <a:solidFill>
              <a:srgbClr val="6FB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48393" y="649224"/>
            <a:ext cx="193040" cy="174625"/>
          </a:xfrm>
          <a:custGeom>
            <a:avLst/>
            <a:gdLst/>
            <a:ahLst/>
            <a:cxnLst/>
            <a:rect l="l" t="t" r="r" b="b"/>
            <a:pathLst>
              <a:path w="193040" h="174625">
                <a:moveTo>
                  <a:pt x="40144" y="0"/>
                </a:moveTo>
                <a:lnTo>
                  <a:pt x="165" y="0"/>
                </a:lnTo>
                <a:lnTo>
                  <a:pt x="0" y="126403"/>
                </a:lnTo>
                <a:lnTo>
                  <a:pt x="2575" y="148612"/>
                </a:lnTo>
                <a:lnTo>
                  <a:pt x="10856" y="163434"/>
                </a:lnTo>
                <a:lnTo>
                  <a:pt x="25679" y="171710"/>
                </a:lnTo>
                <a:lnTo>
                  <a:pt x="47878" y="174282"/>
                </a:lnTo>
                <a:lnTo>
                  <a:pt x="192849" y="174282"/>
                </a:lnTo>
                <a:lnTo>
                  <a:pt x="192827" y="147370"/>
                </a:lnTo>
                <a:lnTo>
                  <a:pt x="40144" y="147370"/>
                </a:lnTo>
                <a:lnTo>
                  <a:pt x="40144" y="0"/>
                </a:lnTo>
                <a:close/>
              </a:path>
              <a:path w="193040" h="174625">
                <a:moveTo>
                  <a:pt x="192709" y="0"/>
                </a:moveTo>
                <a:lnTo>
                  <a:pt x="152717" y="0"/>
                </a:lnTo>
                <a:lnTo>
                  <a:pt x="152628" y="147370"/>
                </a:lnTo>
                <a:lnTo>
                  <a:pt x="192827" y="147370"/>
                </a:lnTo>
                <a:lnTo>
                  <a:pt x="192709" y="0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986848" y="649198"/>
            <a:ext cx="315595" cy="174625"/>
          </a:xfrm>
          <a:custGeom>
            <a:avLst/>
            <a:gdLst/>
            <a:ahLst/>
            <a:cxnLst/>
            <a:rect l="l" t="t" r="r" b="b"/>
            <a:pathLst>
              <a:path w="315595" h="174625">
                <a:moveTo>
                  <a:pt x="254330" y="0"/>
                </a:moveTo>
                <a:lnTo>
                  <a:pt x="152" y="0"/>
                </a:lnTo>
                <a:lnTo>
                  <a:pt x="0" y="174180"/>
                </a:lnTo>
                <a:lnTo>
                  <a:pt x="40106" y="174383"/>
                </a:lnTo>
                <a:lnTo>
                  <a:pt x="40093" y="26898"/>
                </a:lnTo>
                <a:lnTo>
                  <a:pt x="311302" y="26898"/>
                </a:lnTo>
                <a:lnTo>
                  <a:pt x="299380" y="10218"/>
                </a:lnTo>
                <a:lnTo>
                  <a:pt x="280194" y="2119"/>
                </a:lnTo>
                <a:lnTo>
                  <a:pt x="254330" y="0"/>
                </a:lnTo>
                <a:close/>
              </a:path>
              <a:path w="315595" h="174625">
                <a:moveTo>
                  <a:pt x="177736" y="26898"/>
                </a:moveTo>
                <a:lnTo>
                  <a:pt x="137629" y="26898"/>
                </a:lnTo>
                <a:lnTo>
                  <a:pt x="137566" y="174282"/>
                </a:lnTo>
                <a:lnTo>
                  <a:pt x="177838" y="174282"/>
                </a:lnTo>
                <a:lnTo>
                  <a:pt x="177736" y="26898"/>
                </a:lnTo>
                <a:close/>
              </a:path>
              <a:path w="315595" h="174625">
                <a:moveTo>
                  <a:pt x="311302" y="26898"/>
                </a:moveTo>
                <a:lnTo>
                  <a:pt x="275285" y="26898"/>
                </a:lnTo>
                <a:lnTo>
                  <a:pt x="275145" y="174282"/>
                </a:lnTo>
                <a:lnTo>
                  <a:pt x="315417" y="174282"/>
                </a:lnTo>
                <a:lnTo>
                  <a:pt x="315417" y="54813"/>
                </a:lnTo>
                <a:lnTo>
                  <a:pt x="311302" y="26898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32048" y="649211"/>
            <a:ext cx="190500" cy="174625"/>
          </a:xfrm>
          <a:custGeom>
            <a:avLst/>
            <a:gdLst/>
            <a:ahLst/>
            <a:cxnLst/>
            <a:rect l="l" t="t" r="r" b="b"/>
            <a:pathLst>
              <a:path w="190500" h="174625">
                <a:moveTo>
                  <a:pt x="142417" y="0"/>
                </a:moveTo>
                <a:lnTo>
                  <a:pt x="5524" y="0"/>
                </a:lnTo>
                <a:lnTo>
                  <a:pt x="5613" y="26835"/>
                </a:lnTo>
                <a:lnTo>
                  <a:pt x="150164" y="26873"/>
                </a:lnTo>
                <a:lnTo>
                  <a:pt x="150164" y="53517"/>
                </a:lnTo>
                <a:lnTo>
                  <a:pt x="47866" y="53517"/>
                </a:lnTo>
                <a:lnTo>
                  <a:pt x="25663" y="56088"/>
                </a:lnTo>
                <a:lnTo>
                  <a:pt x="10845" y="64362"/>
                </a:lnTo>
                <a:lnTo>
                  <a:pt x="2571" y="79176"/>
                </a:lnTo>
                <a:lnTo>
                  <a:pt x="0" y="101371"/>
                </a:lnTo>
                <a:lnTo>
                  <a:pt x="0" y="126415"/>
                </a:lnTo>
                <a:lnTo>
                  <a:pt x="2571" y="148623"/>
                </a:lnTo>
                <a:lnTo>
                  <a:pt x="10845" y="163441"/>
                </a:lnTo>
                <a:lnTo>
                  <a:pt x="25663" y="171712"/>
                </a:lnTo>
                <a:lnTo>
                  <a:pt x="47866" y="174282"/>
                </a:lnTo>
                <a:lnTo>
                  <a:pt x="134645" y="174282"/>
                </a:lnTo>
                <a:lnTo>
                  <a:pt x="134645" y="147370"/>
                </a:lnTo>
                <a:lnTo>
                  <a:pt x="40093" y="147370"/>
                </a:lnTo>
                <a:lnTo>
                  <a:pt x="40093" y="80441"/>
                </a:lnTo>
                <a:lnTo>
                  <a:pt x="190270" y="80441"/>
                </a:lnTo>
                <a:lnTo>
                  <a:pt x="190258" y="47866"/>
                </a:lnTo>
                <a:lnTo>
                  <a:pt x="187689" y="25663"/>
                </a:lnTo>
                <a:lnTo>
                  <a:pt x="179420" y="10845"/>
                </a:lnTo>
                <a:lnTo>
                  <a:pt x="164610" y="2571"/>
                </a:lnTo>
                <a:lnTo>
                  <a:pt x="142417" y="0"/>
                </a:lnTo>
                <a:close/>
              </a:path>
              <a:path w="190500" h="174625">
                <a:moveTo>
                  <a:pt x="190270" y="80441"/>
                </a:moveTo>
                <a:lnTo>
                  <a:pt x="150164" y="80441"/>
                </a:lnTo>
                <a:lnTo>
                  <a:pt x="150164" y="119468"/>
                </a:lnTo>
                <a:lnTo>
                  <a:pt x="190284" y="119468"/>
                </a:lnTo>
                <a:lnTo>
                  <a:pt x="190270" y="80441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82048" y="78373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39522" y="0"/>
                </a:moveTo>
                <a:lnTo>
                  <a:pt x="165" y="0"/>
                </a:lnTo>
                <a:lnTo>
                  <a:pt x="0" y="5511"/>
                </a:lnTo>
                <a:lnTo>
                  <a:pt x="0" y="39547"/>
                </a:lnTo>
                <a:lnTo>
                  <a:pt x="39522" y="39547"/>
                </a:lnTo>
                <a:lnTo>
                  <a:pt x="39522" y="0"/>
                </a:lnTo>
                <a:close/>
              </a:path>
            </a:pathLst>
          </a:custGeom>
          <a:solidFill>
            <a:srgbClr val="71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8329" y="49383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0" y="76555"/>
                </a:moveTo>
                <a:lnTo>
                  <a:pt x="76542" y="76555"/>
                </a:lnTo>
                <a:lnTo>
                  <a:pt x="76542" y="0"/>
                </a:lnTo>
                <a:lnTo>
                  <a:pt x="0" y="0"/>
                </a:lnTo>
                <a:lnTo>
                  <a:pt x="0" y="76555"/>
                </a:lnTo>
                <a:close/>
              </a:path>
            </a:pathLst>
          </a:custGeom>
          <a:solidFill>
            <a:srgbClr val="6FB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24532" y="395579"/>
            <a:ext cx="281381" cy="272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8"/>
          <p:cNvSpPr txBox="1"/>
          <p:nvPr/>
        </p:nvSpPr>
        <p:spPr>
          <a:xfrm>
            <a:off x="426490" y="1446019"/>
            <a:ext cx="10036005" cy="4616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12700" marR="5080">
              <a:lnSpc>
                <a:spcPct val="125000"/>
              </a:lnSpc>
              <a:buClr>
                <a:srgbClr val="92D050"/>
              </a:buClr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  <a:p>
            <a:pPr marL="298450" marR="5080" indent="-285750">
              <a:lnSpc>
                <a:spcPct val="125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US" sz="1600" b="1" spc="55" dirty="0">
              <a:solidFill>
                <a:schemeClr val="bg1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EC04E-8353-48A8-8B9F-B926C12DA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5" y="87234"/>
            <a:ext cx="6665146" cy="73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30289"/>
      </p:ext>
    </p:extLst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FBF4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256</Words>
  <Application>Microsoft Office PowerPoint</Application>
  <PresentationFormat>Custom</PresentationFormat>
  <Paragraphs>135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Who we are</vt:lpstr>
      <vt:lpstr>Our Strategical Sectors</vt:lpstr>
      <vt:lpstr>Our Factory</vt:lpstr>
      <vt:lpstr>Our Organizational Structure</vt:lpstr>
      <vt:lpstr>PowerPoint Presentation</vt:lpstr>
      <vt:lpstr>Our Projects Energy storage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Projects Energy storage</vt:lpstr>
      <vt:lpstr>Our Projects Energy storage</vt:lpstr>
      <vt:lpstr>Our Projects Nigeria-energy storage</vt:lpstr>
      <vt:lpstr>Our Projects South Africa-energy storage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Stratum-Company Profile</dc:title>
  <dc:creator>Stephanie Ayoub</dc:creator>
  <cp:lastModifiedBy>Bogdan</cp:lastModifiedBy>
  <cp:revision>39</cp:revision>
  <dcterms:created xsi:type="dcterms:W3CDTF">2017-07-06T21:51:00Z</dcterms:created>
  <dcterms:modified xsi:type="dcterms:W3CDTF">2018-03-08T11:02:23Z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2017-07-07T00:00:00Z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2017-07-06T00:00:00Z</vt:filetime>
  </property>
  <property fmtid="{D5CDD505-2E9C-101B-9397-08002B2CF9AE}" pid="5" name="KSOProductBuildVer">
    <vt:lpwstr>1033-10.2.0.5871</vt:lpwstr>
  </property>
</Properties>
</file>